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3F29AC08-0429-6E25-A568-B3F78BD0F7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B1EA8173-EFD7-A5F1-684A-BD225551114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90ED23A3-6BFD-E528-11CF-D7C49339BC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684" name="Freeform 5">
                <a:extLst>
                  <a:ext uri="{FF2B5EF4-FFF2-40B4-BE49-F238E27FC236}">
                    <a16:creationId xmlns:a16="http://schemas.microsoft.com/office/drawing/2014/main" id="{B126FA2F-048B-1BF4-7F0B-F57C005CA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2"/>
                  <a:gd name="T2" fmla="*/ 86 w 1360"/>
                  <a:gd name="T3" fmla="*/ 35 h 702"/>
                  <a:gd name="T4" fmla="*/ 231 w 1360"/>
                  <a:gd name="T5" fmla="*/ 98 h 702"/>
                  <a:gd name="T6" fmla="*/ 294 w 1360"/>
                  <a:gd name="T7" fmla="*/ 108 h 702"/>
                  <a:gd name="T8" fmla="*/ 413 w 1360"/>
                  <a:gd name="T9" fmla="*/ 143 h 702"/>
                  <a:gd name="T10" fmla="*/ 440 w 1360"/>
                  <a:gd name="T11" fmla="*/ 187 h 702"/>
                  <a:gd name="T12" fmla="*/ 525 w 1360"/>
                  <a:gd name="T13" fmla="*/ 195 h 702"/>
                  <a:gd name="T14" fmla="*/ 649 w 1360"/>
                  <a:gd name="T15" fmla="*/ 206 h 702"/>
                  <a:gd name="T16" fmla="*/ 677 w 1360"/>
                  <a:gd name="T17" fmla="*/ 250 h 702"/>
                  <a:gd name="T18" fmla="*/ 704 w 1360"/>
                  <a:gd name="T19" fmla="*/ 294 h 702"/>
                  <a:gd name="T20" fmla="*/ 733 w 1360"/>
                  <a:gd name="T21" fmla="*/ 360 h 702"/>
                  <a:gd name="T22" fmla="*/ 720 w 1360"/>
                  <a:gd name="T23" fmla="*/ 385 h 702"/>
                  <a:gd name="T24" fmla="*/ 710 w 1360"/>
                  <a:gd name="T25" fmla="*/ 440 h 702"/>
                  <a:gd name="T26" fmla="*/ 752 w 1360"/>
                  <a:gd name="T27" fmla="*/ 483 h 702"/>
                  <a:gd name="T28" fmla="*/ 726 w 1360"/>
                  <a:gd name="T29" fmla="*/ 531 h 702"/>
                  <a:gd name="T30" fmla="*/ 832 w 1360"/>
                  <a:gd name="T31" fmla="*/ 591 h 702"/>
                  <a:gd name="T32" fmla="*/ 868 w 1360"/>
                  <a:gd name="T33" fmla="*/ 564 h 702"/>
                  <a:gd name="T34" fmla="*/ 943 w 1360"/>
                  <a:gd name="T35" fmla="*/ 542 h 702"/>
                  <a:gd name="T36" fmla="*/ 986 w 1360"/>
                  <a:gd name="T37" fmla="*/ 514 h 702"/>
                  <a:gd name="T38" fmla="*/ 1018 w 1360"/>
                  <a:gd name="T39" fmla="*/ 512 h 702"/>
                  <a:gd name="T40" fmla="*/ 1169 w 1360"/>
                  <a:gd name="T41" fmla="*/ 575 h 702"/>
                  <a:gd name="T42" fmla="*/ 1236 w 1360"/>
                  <a:gd name="T43" fmla="*/ 615 h 702"/>
                  <a:gd name="T44" fmla="*/ 1297 w 1360"/>
                  <a:gd name="T45" fmla="*/ 702 h 702"/>
                  <a:gd name="T46" fmla="*/ 1360 w 1360"/>
                  <a:gd name="T47" fmla="*/ 688 h 702"/>
                  <a:gd name="T48" fmla="*/ 1249 w 1360"/>
                  <a:gd name="T49" fmla="*/ 666 h 702"/>
                  <a:gd name="T50" fmla="*/ 1217 w 1360"/>
                  <a:gd name="T51" fmla="*/ 569 h 702"/>
                  <a:gd name="T52" fmla="*/ 1112 w 1360"/>
                  <a:gd name="T53" fmla="*/ 525 h 702"/>
                  <a:gd name="T54" fmla="*/ 1009 w 1360"/>
                  <a:gd name="T55" fmla="*/ 496 h 702"/>
                  <a:gd name="T56" fmla="*/ 1023 w 1360"/>
                  <a:gd name="T57" fmla="*/ 463 h 702"/>
                  <a:gd name="T58" fmla="*/ 1041 w 1360"/>
                  <a:gd name="T59" fmla="*/ 416 h 702"/>
                  <a:gd name="T60" fmla="*/ 1071 w 1360"/>
                  <a:gd name="T61" fmla="*/ 405 h 702"/>
                  <a:gd name="T62" fmla="*/ 1019 w 1360"/>
                  <a:gd name="T63" fmla="*/ 348 h 702"/>
                  <a:gd name="T64" fmla="*/ 844 w 1360"/>
                  <a:gd name="T65" fmla="*/ 295 h 702"/>
                  <a:gd name="T66" fmla="*/ 775 w 1360"/>
                  <a:gd name="T67" fmla="*/ 301 h 702"/>
                  <a:gd name="T68" fmla="*/ 764 w 1360"/>
                  <a:gd name="T69" fmla="*/ 349 h 702"/>
                  <a:gd name="T70" fmla="*/ 717 w 1360"/>
                  <a:gd name="T71" fmla="*/ 330 h 702"/>
                  <a:gd name="T72" fmla="*/ 688 w 1360"/>
                  <a:gd name="T73" fmla="*/ 271 h 702"/>
                  <a:gd name="T74" fmla="*/ 653 w 1360"/>
                  <a:gd name="T75" fmla="*/ 228 h 702"/>
                  <a:gd name="T76" fmla="*/ 558 w 1360"/>
                  <a:gd name="T77" fmla="*/ 206 h 702"/>
                  <a:gd name="T78" fmla="*/ 475 w 1360"/>
                  <a:gd name="T79" fmla="*/ 214 h 702"/>
                  <a:gd name="T80" fmla="*/ 430 w 1360"/>
                  <a:gd name="T81" fmla="*/ 157 h 702"/>
                  <a:gd name="T82" fmla="*/ 388 w 1360"/>
                  <a:gd name="T83" fmla="*/ 114 h 702"/>
                  <a:gd name="T84" fmla="*/ 270 w 1360"/>
                  <a:gd name="T85" fmla="*/ 86 h 702"/>
                  <a:gd name="T86" fmla="*/ 166 w 1360"/>
                  <a:gd name="T87" fmla="*/ 50 h 702"/>
                  <a:gd name="T88" fmla="*/ 30 w 1360"/>
                  <a:gd name="T8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1" y="11"/>
                    </a:moveTo>
                    <a:lnTo>
                      <a:pt x="0" y="12"/>
                    </a:ln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6">
                <a:extLst>
                  <a:ext uri="{FF2B5EF4-FFF2-40B4-BE49-F238E27FC236}">
                    <a16:creationId xmlns:a16="http://schemas.microsoft.com/office/drawing/2014/main" id="{20603AE4-9BFB-BF00-08AE-28A6EE8A66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72 w 4110"/>
                  <a:gd name="T1" fmla="*/ 692 h 2662"/>
                  <a:gd name="T2" fmla="*/ 840 w 4110"/>
                  <a:gd name="T3" fmla="*/ 840 h 2662"/>
                  <a:gd name="T4" fmla="*/ 640 w 4110"/>
                  <a:gd name="T5" fmla="*/ 1106 h 2662"/>
                  <a:gd name="T6" fmla="*/ 400 w 4110"/>
                  <a:gd name="T7" fmla="*/ 1429 h 2662"/>
                  <a:gd name="T8" fmla="*/ 158 w 4110"/>
                  <a:gd name="T9" fmla="*/ 1806 h 2662"/>
                  <a:gd name="T10" fmla="*/ 127 w 4110"/>
                  <a:gd name="T11" fmla="*/ 2141 h 2662"/>
                  <a:gd name="T12" fmla="*/ 0 w 4110"/>
                  <a:gd name="T13" fmla="*/ 2346 h 2662"/>
                  <a:gd name="T14" fmla="*/ 310 w 4110"/>
                  <a:gd name="T15" fmla="*/ 2209 h 2662"/>
                  <a:gd name="T16" fmla="*/ 251 w 4110"/>
                  <a:gd name="T17" fmla="*/ 2060 h 2662"/>
                  <a:gd name="T18" fmla="*/ 741 w 4110"/>
                  <a:gd name="T19" fmla="*/ 2022 h 2662"/>
                  <a:gd name="T20" fmla="*/ 775 w 4110"/>
                  <a:gd name="T21" fmla="*/ 2297 h 2662"/>
                  <a:gd name="T22" fmla="*/ 907 w 4110"/>
                  <a:gd name="T23" fmla="*/ 2400 h 2662"/>
                  <a:gd name="T24" fmla="*/ 1162 w 4110"/>
                  <a:gd name="T25" fmla="*/ 2655 h 2662"/>
                  <a:gd name="T26" fmla="*/ 1478 w 4110"/>
                  <a:gd name="T27" fmla="*/ 2479 h 2662"/>
                  <a:gd name="T28" fmla="*/ 1737 w 4110"/>
                  <a:gd name="T29" fmla="*/ 2531 h 2662"/>
                  <a:gd name="T30" fmla="*/ 1908 w 4110"/>
                  <a:gd name="T31" fmla="*/ 2377 h 2662"/>
                  <a:gd name="T32" fmla="*/ 2007 w 4110"/>
                  <a:gd name="T33" fmla="*/ 2120 h 2662"/>
                  <a:gd name="T34" fmla="*/ 2147 w 4110"/>
                  <a:gd name="T35" fmla="*/ 1877 h 2662"/>
                  <a:gd name="T36" fmla="*/ 2285 w 4110"/>
                  <a:gd name="T37" fmla="*/ 2041 h 2662"/>
                  <a:gd name="T38" fmla="*/ 2480 w 4110"/>
                  <a:gd name="T39" fmla="*/ 2223 h 2662"/>
                  <a:gd name="T40" fmla="*/ 2625 w 4110"/>
                  <a:gd name="T41" fmla="*/ 2380 h 2662"/>
                  <a:gd name="T42" fmla="*/ 2829 w 4110"/>
                  <a:gd name="T43" fmla="*/ 2577 h 2662"/>
                  <a:gd name="T44" fmla="*/ 2820 w 4110"/>
                  <a:gd name="T45" fmla="*/ 2400 h 2662"/>
                  <a:gd name="T46" fmla="*/ 2914 w 4110"/>
                  <a:gd name="T47" fmla="*/ 2167 h 2662"/>
                  <a:gd name="T48" fmla="*/ 3038 w 4110"/>
                  <a:gd name="T49" fmla="*/ 1847 h 2662"/>
                  <a:gd name="T50" fmla="*/ 3161 w 4110"/>
                  <a:gd name="T51" fmla="*/ 1667 h 2662"/>
                  <a:gd name="T52" fmla="*/ 3407 w 4110"/>
                  <a:gd name="T53" fmla="*/ 1906 h 2662"/>
                  <a:gd name="T54" fmla="*/ 3649 w 4110"/>
                  <a:gd name="T55" fmla="*/ 1783 h 2662"/>
                  <a:gd name="T56" fmla="*/ 3775 w 4110"/>
                  <a:gd name="T57" fmla="*/ 1980 h 2662"/>
                  <a:gd name="T58" fmla="*/ 3837 w 4110"/>
                  <a:gd name="T59" fmla="*/ 1727 h 2662"/>
                  <a:gd name="T60" fmla="*/ 3758 w 4110"/>
                  <a:gd name="T61" fmla="*/ 1464 h 2662"/>
                  <a:gd name="T62" fmla="*/ 3924 w 4110"/>
                  <a:gd name="T63" fmla="*/ 1503 h 2662"/>
                  <a:gd name="T64" fmla="*/ 4009 w 4110"/>
                  <a:gd name="T65" fmla="*/ 1341 h 2662"/>
                  <a:gd name="T66" fmla="*/ 4063 w 4110"/>
                  <a:gd name="T67" fmla="*/ 1004 h 2662"/>
                  <a:gd name="T68" fmla="*/ 3838 w 4110"/>
                  <a:gd name="T69" fmla="*/ 1072 h 2662"/>
                  <a:gd name="T70" fmla="*/ 3521 w 4110"/>
                  <a:gd name="T71" fmla="*/ 977 h 2662"/>
                  <a:gd name="T72" fmla="*/ 3215 w 4110"/>
                  <a:gd name="T73" fmla="*/ 929 h 2662"/>
                  <a:gd name="T74" fmla="*/ 3198 w 4110"/>
                  <a:gd name="T75" fmla="*/ 583 h 2662"/>
                  <a:gd name="T76" fmla="*/ 3195 w 4110"/>
                  <a:gd name="T77" fmla="*/ 375 h 2662"/>
                  <a:gd name="T78" fmla="*/ 2874 w 4110"/>
                  <a:gd name="T79" fmla="*/ 150 h 2662"/>
                  <a:gd name="T80" fmla="*/ 2725 w 4110"/>
                  <a:gd name="T81" fmla="*/ 134 h 2662"/>
                  <a:gd name="T82" fmla="*/ 2529 w 4110"/>
                  <a:gd name="T83" fmla="*/ 182 h 2662"/>
                  <a:gd name="T84" fmla="*/ 2458 w 4110"/>
                  <a:gd name="T85" fmla="*/ 158 h 2662"/>
                  <a:gd name="T86" fmla="*/ 2378 w 4110"/>
                  <a:gd name="T87" fmla="*/ 50 h 2662"/>
                  <a:gd name="T88" fmla="*/ 2245 w 4110"/>
                  <a:gd name="T89" fmla="*/ 32 h 2662"/>
                  <a:gd name="T90" fmla="*/ 2161 w 4110"/>
                  <a:gd name="T91" fmla="*/ 209 h 2662"/>
                  <a:gd name="T92" fmla="*/ 2292 w 4110"/>
                  <a:gd name="T93" fmla="*/ 204 h 2662"/>
                  <a:gd name="T94" fmla="*/ 2168 w 4110"/>
                  <a:gd name="T95" fmla="*/ 278 h 2662"/>
                  <a:gd name="T96" fmla="*/ 1960 w 4110"/>
                  <a:gd name="T97" fmla="*/ 281 h 2662"/>
                  <a:gd name="T98" fmla="*/ 1707 w 4110"/>
                  <a:gd name="T99" fmla="*/ 382 h 2662"/>
                  <a:gd name="T100" fmla="*/ 1576 w 4110"/>
                  <a:gd name="T101" fmla="*/ 378 h 2662"/>
                  <a:gd name="T102" fmla="*/ 1429 w 4110"/>
                  <a:gd name="T103" fmla="*/ 384 h 2662"/>
                  <a:gd name="T104" fmla="*/ 1360 w 4110"/>
                  <a:gd name="T105" fmla="*/ 383 h 2662"/>
                  <a:gd name="T106" fmla="*/ 1251 w 4110"/>
                  <a:gd name="T107" fmla="*/ 540 h 2662"/>
                  <a:gd name="T108" fmla="*/ 1029 w 4110"/>
                  <a:gd name="T109" fmla="*/ 553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855" y="500"/>
                    </a:move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7">
                <a:extLst>
                  <a:ext uri="{FF2B5EF4-FFF2-40B4-BE49-F238E27FC236}">
                    <a16:creationId xmlns:a16="http://schemas.microsoft.com/office/drawing/2014/main" id="{C0B5E3C9-3676-FFDF-673C-BF3F542DB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8">
                <a:extLst>
                  <a:ext uri="{FF2B5EF4-FFF2-40B4-BE49-F238E27FC236}">
                    <a16:creationId xmlns:a16="http://schemas.microsoft.com/office/drawing/2014/main" id="{6C03A34B-C536-4846-6256-9B25B8B0C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95 w 680"/>
                  <a:gd name="T1" fmla="*/ 166 h 974"/>
                  <a:gd name="T2" fmla="*/ 63 w 680"/>
                  <a:gd name="T3" fmla="*/ 239 h 974"/>
                  <a:gd name="T4" fmla="*/ 30 w 680"/>
                  <a:gd name="T5" fmla="*/ 303 h 974"/>
                  <a:gd name="T6" fmla="*/ 0 w 680"/>
                  <a:gd name="T7" fmla="*/ 383 h 974"/>
                  <a:gd name="T8" fmla="*/ 5 w 680"/>
                  <a:gd name="T9" fmla="*/ 444 h 974"/>
                  <a:gd name="T10" fmla="*/ 0 w 680"/>
                  <a:gd name="T11" fmla="*/ 475 h 974"/>
                  <a:gd name="T12" fmla="*/ 44 w 680"/>
                  <a:gd name="T13" fmla="*/ 526 h 974"/>
                  <a:gd name="T14" fmla="*/ 83 w 680"/>
                  <a:gd name="T15" fmla="*/ 614 h 974"/>
                  <a:gd name="T16" fmla="*/ 130 w 680"/>
                  <a:gd name="T17" fmla="*/ 625 h 974"/>
                  <a:gd name="T18" fmla="*/ 152 w 680"/>
                  <a:gd name="T19" fmla="*/ 693 h 974"/>
                  <a:gd name="T20" fmla="*/ 133 w 680"/>
                  <a:gd name="T21" fmla="*/ 749 h 974"/>
                  <a:gd name="T22" fmla="*/ 107 w 680"/>
                  <a:gd name="T23" fmla="*/ 789 h 974"/>
                  <a:gd name="T24" fmla="*/ 124 w 680"/>
                  <a:gd name="T25" fmla="*/ 811 h 974"/>
                  <a:gd name="T26" fmla="*/ 83 w 680"/>
                  <a:gd name="T27" fmla="*/ 862 h 974"/>
                  <a:gd name="T28" fmla="*/ 99 w 680"/>
                  <a:gd name="T29" fmla="*/ 882 h 974"/>
                  <a:gd name="T30" fmla="*/ 149 w 680"/>
                  <a:gd name="T31" fmla="*/ 916 h 974"/>
                  <a:gd name="T32" fmla="*/ 219 w 680"/>
                  <a:gd name="T33" fmla="*/ 926 h 974"/>
                  <a:gd name="T34" fmla="*/ 230 w 680"/>
                  <a:gd name="T35" fmla="*/ 964 h 974"/>
                  <a:gd name="T36" fmla="*/ 299 w 680"/>
                  <a:gd name="T37" fmla="*/ 949 h 974"/>
                  <a:gd name="T38" fmla="*/ 349 w 680"/>
                  <a:gd name="T39" fmla="*/ 914 h 974"/>
                  <a:gd name="T40" fmla="*/ 394 w 680"/>
                  <a:gd name="T41" fmla="*/ 894 h 974"/>
                  <a:gd name="T42" fmla="*/ 479 w 680"/>
                  <a:gd name="T43" fmla="*/ 893 h 974"/>
                  <a:gd name="T44" fmla="*/ 529 w 680"/>
                  <a:gd name="T45" fmla="*/ 936 h 974"/>
                  <a:gd name="T46" fmla="*/ 560 w 680"/>
                  <a:gd name="T47" fmla="*/ 932 h 974"/>
                  <a:gd name="T48" fmla="*/ 545 w 680"/>
                  <a:gd name="T49" fmla="*/ 857 h 974"/>
                  <a:gd name="T50" fmla="*/ 565 w 680"/>
                  <a:gd name="T51" fmla="*/ 824 h 974"/>
                  <a:gd name="T52" fmla="*/ 595 w 680"/>
                  <a:gd name="T53" fmla="*/ 728 h 974"/>
                  <a:gd name="T54" fmla="*/ 605 w 680"/>
                  <a:gd name="T55" fmla="*/ 674 h 974"/>
                  <a:gd name="T56" fmla="*/ 656 w 680"/>
                  <a:gd name="T57" fmla="*/ 561 h 974"/>
                  <a:gd name="T58" fmla="*/ 667 w 680"/>
                  <a:gd name="T59" fmla="*/ 507 h 974"/>
                  <a:gd name="T60" fmla="*/ 632 w 680"/>
                  <a:gd name="T61" fmla="*/ 463 h 974"/>
                  <a:gd name="T62" fmla="*/ 571 w 680"/>
                  <a:gd name="T63" fmla="*/ 469 h 974"/>
                  <a:gd name="T64" fmla="*/ 499 w 680"/>
                  <a:gd name="T65" fmla="*/ 445 h 974"/>
                  <a:gd name="T66" fmla="*/ 449 w 680"/>
                  <a:gd name="T67" fmla="*/ 395 h 974"/>
                  <a:gd name="T68" fmla="*/ 401 w 680"/>
                  <a:gd name="T69" fmla="*/ 307 h 974"/>
                  <a:gd name="T70" fmla="*/ 376 w 680"/>
                  <a:gd name="T71" fmla="*/ 286 h 974"/>
                  <a:gd name="T72" fmla="*/ 361 w 680"/>
                  <a:gd name="T73" fmla="*/ 287 h 974"/>
                  <a:gd name="T74" fmla="*/ 342 w 680"/>
                  <a:gd name="T75" fmla="*/ 244 h 974"/>
                  <a:gd name="T76" fmla="*/ 330 w 680"/>
                  <a:gd name="T77" fmla="*/ 206 h 974"/>
                  <a:gd name="T78" fmla="*/ 325 w 680"/>
                  <a:gd name="T79" fmla="*/ 68 h 974"/>
                  <a:gd name="T80" fmla="*/ 307 w 680"/>
                  <a:gd name="T81" fmla="*/ 38 h 974"/>
                  <a:gd name="T82" fmla="*/ 281 w 680"/>
                  <a:gd name="T83" fmla="*/ 17 h 974"/>
                  <a:gd name="T84" fmla="*/ 252 w 680"/>
                  <a:gd name="T85" fmla="*/ 35 h 974"/>
                  <a:gd name="T86" fmla="*/ 227 w 680"/>
                  <a:gd name="T87" fmla="*/ 0 h 974"/>
                  <a:gd name="T88" fmla="*/ 171 w 680"/>
                  <a:gd name="T89" fmla="*/ 67 h 974"/>
                  <a:gd name="T90" fmla="*/ 108 w 680"/>
                  <a:gd name="T91" fmla="*/ 142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108" y="142"/>
                    </a:move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9">
                <a:extLst>
                  <a:ext uri="{FF2B5EF4-FFF2-40B4-BE49-F238E27FC236}">
                    <a16:creationId xmlns:a16="http://schemas.microsoft.com/office/drawing/2014/main" id="{6486F72C-C686-746D-65D3-F78BFDEEC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218 w 1944"/>
                  <a:gd name="T1" fmla="*/ 1 h 200"/>
                  <a:gd name="T2" fmla="*/ 188 w 1944"/>
                  <a:gd name="T3" fmla="*/ 5 h 200"/>
                  <a:gd name="T4" fmla="*/ 78 w 1944"/>
                  <a:gd name="T5" fmla="*/ 145 h 200"/>
                  <a:gd name="T6" fmla="*/ 41 w 1944"/>
                  <a:gd name="T7" fmla="*/ 172 h 200"/>
                  <a:gd name="T8" fmla="*/ 0 w 1944"/>
                  <a:gd name="T9" fmla="*/ 176 h 200"/>
                  <a:gd name="T10" fmla="*/ 0 w 1944"/>
                  <a:gd name="T11" fmla="*/ 200 h 200"/>
                  <a:gd name="T12" fmla="*/ 1944 w 1944"/>
                  <a:gd name="T13" fmla="*/ 200 h 200"/>
                  <a:gd name="T14" fmla="*/ 1899 w 1944"/>
                  <a:gd name="T15" fmla="*/ 170 h 200"/>
                  <a:gd name="T16" fmla="*/ 1862 w 1944"/>
                  <a:gd name="T17" fmla="*/ 173 h 200"/>
                  <a:gd name="T18" fmla="*/ 1785 w 1944"/>
                  <a:gd name="T19" fmla="*/ 96 h 200"/>
                  <a:gd name="T20" fmla="*/ 1732 w 1944"/>
                  <a:gd name="T21" fmla="*/ 108 h 200"/>
                  <a:gd name="T22" fmla="*/ 1567 w 1944"/>
                  <a:gd name="T23" fmla="*/ 76 h 200"/>
                  <a:gd name="T24" fmla="*/ 1530 w 1944"/>
                  <a:gd name="T25" fmla="*/ 88 h 200"/>
                  <a:gd name="T26" fmla="*/ 1443 w 1944"/>
                  <a:gd name="T27" fmla="*/ 65 h 200"/>
                  <a:gd name="T28" fmla="*/ 1351 w 1944"/>
                  <a:gd name="T29" fmla="*/ 74 h 200"/>
                  <a:gd name="T30" fmla="*/ 1309 w 1944"/>
                  <a:gd name="T31" fmla="*/ 109 h 200"/>
                  <a:gd name="T32" fmla="*/ 1240 w 1944"/>
                  <a:gd name="T33" fmla="*/ 131 h 200"/>
                  <a:gd name="T34" fmla="*/ 1187 w 1944"/>
                  <a:gd name="T35" fmla="*/ 120 h 200"/>
                  <a:gd name="T36" fmla="*/ 1144 w 1944"/>
                  <a:gd name="T37" fmla="*/ 85 h 200"/>
                  <a:gd name="T38" fmla="*/ 1105 w 1944"/>
                  <a:gd name="T39" fmla="*/ 88 h 200"/>
                  <a:gd name="T40" fmla="*/ 1056 w 1944"/>
                  <a:gd name="T41" fmla="*/ 47 h 200"/>
                  <a:gd name="T42" fmla="*/ 1001 w 1944"/>
                  <a:gd name="T43" fmla="*/ 45 h 200"/>
                  <a:gd name="T44" fmla="*/ 979 w 1944"/>
                  <a:gd name="T45" fmla="*/ 54 h 200"/>
                  <a:gd name="T46" fmla="*/ 919 w 1944"/>
                  <a:gd name="T47" fmla="*/ 60 h 200"/>
                  <a:gd name="T48" fmla="*/ 901 w 1944"/>
                  <a:gd name="T49" fmla="*/ 46 h 200"/>
                  <a:gd name="T50" fmla="*/ 870 w 1944"/>
                  <a:gd name="T51" fmla="*/ 41 h 200"/>
                  <a:gd name="T52" fmla="*/ 806 w 1944"/>
                  <a:gd name="T53" fmla="*/ 17 h 200"/>
                  <a:gd name="T54" fmla="*/ 676 w 1944"/>
                  <a:gd name="T55" fmla="*/ 36 h 200"/>
                  <a:gd name="T56" fmla="*/ 565 w 1944"/>
                  <a:gd name="T57" fmla="*/ 0 h 200"/>
                  <a:gd name="T58" fmla="*/ 513 w 1944"/>
                  <a:gd name="T59" fmla="*/ 20 h 200"/>
                  <a:gd name="T60" fmla="*/ 436 w 1944"/>
                  <a:gd name="T61" fmla="*/ 28 h 200"/>
                  <a:gd name="T62" fmla="*/ 274 w 1944"/>
                  <a:gd name="T63" fmla="*/ 19 h 200"/>
                  <a:gd name="T64" fmla="*/ 218 w 1944"/>
                  <a:gd name="T65" fmla="*/ 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218" y="1"/>
                    </a:move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10">
                <a:extLst>
                  <a:ext uri="{FF2B5EF4-FFF2-40B4-BE49-F238E27FC236}">
                    <a16:creationId xmlns:a16="http://schemas.microsoft.com/office/drawing/2014/main" id="{5C13E453-2630-054B-DB11-04EBAFCA0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11">
                <a:extLst>
                  <a:ext uri="{FF2B5EF4-FFF2-40B4-BE49-F238E27FC236}">
                    <a16:creationId xmlns:a16="http://schemas.microsoft.com/office/drawing/2014/main" id="{69A5AAE5-9C3E-2654-FDC5-30CC7E08C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232 w 1310"/>
                  <a:gd name="T1" fmla="*/ 62 h 1052"/>
                  <a:gd name="T2" fmla="*/ 178 w 1310"/>
                  <a:gd name="T3" fmla="*/ 59 h 1052"/>
                  <a:gd name="T4" fmla="*/ 146 w 1310"/>
                  <a:gd name="T5" fmla="*/ 139 h 1052"/>
                  <a:gd name="T6" fmla="*/ 0 w 1310"/>
                  <a:gd name="T7" fmla="*/ 137 h 1052"/>
                  <a:gd name="T8" fmla="*/ 40 w 1310"/>
                  <a:gd name="T9" fmla="*/ 234 h 1052"/>
                  <a:gd name="T10" fmla="*/ 89 w 1310"/>
                  <a:gd name="T11" fmla="*/ 276 h 1052"/>
                  <a:gd name="T12" fmla="*/ 119 w 1310"/>
                  <a:gd name="T13" fmla="*/ 334 h 1052"/>
                  <a:gd name="T14" fmla="*/ 76 w 1310"/>
                  <a:gd name="T15" fmla="*/ 377 h 1052"/>
                  <a:gd name="T16" fmla="*/ 43 w 1310"/>
                  <a:gd name="T17" fmla="*/ 442 h 1052"/>
                  <a:gd name="T18" fmla="*/ 36 w 1310"/>
                  <a:gd name="T19" fmla="*/ 527 h 1052"/>
                  <a:gd name="T20" fmla="*/ 57 w 1310"/>
                  <a:gd name="T21" fmla="*/ 579 h 1052"/>
                  <a:gd name="T22" fmla="*/ 87 w 1310"/>
                  <a:gd name="T23" fmla="*/ 654 h 1052"/>
                  <a:gd name="T24" fmla="*/ 125 w 1310"/>
                  <a:gd name="T25" fmla="*/ 727 h 1052"/>
                  <a:gd name="T26" fmla="*/ 97 w 1310"/>
                  <a:gd name="T27" fmla="*/ 768 h 1052"/>
                  <a:gd name="T28" fmla="*/ 166 w 1310"/>
                  <a:gd name="T29" fmla="*/ 762 h 1052"/>
                  <a:gd name="T30" fmla="*/ 260 w 1310"/>
                  <a:gd name="T31" fmla="*/ 784 h 1052"/>
                  <a:gd name="T32" fmla="*/ 346 w 1310"/>
                  <a:gd name="T33" fmla="*/ 800 h 1052"/>
                  <a:gd name="T34" fmla="*/ 354 w 1310"/>
                  <a:gd name="T35" fmla="*/ 876 h 1052"/>
                  <a:gd name="T36" fmla="*/ 492 w 1310"/>
                  <a:gd name="T37" fmla="*/ 948 h 1052"/>
                  <a:gd name="T38" fmla="*/ 559 w 1310"/>
                  <a:gd name="T39" fmla="*/ 996 h 1052"/>
                  <a:gd name="T40" fmla="*/ 687 w 1310"/>
                  <a:gd name="T41" fmla="*/ 968 h 1052"/>
                  <a:gd name="T42" fmla="*/ 694 w 1310"/>
                  <a:gd name="T43" fmla="*/ 891 h 1052"/>
                  <a:gd name="T44" fmla="*/ 754 w 1310"/>
                  <a:gd name="T45" fmla="*/ 862 h 1052"/>
                  <a:gd name="T46" fmla="*/ 817 w 1310"/>
                  <a:gd name="T47" fmla="*/ 786 h 1052"/>
                  <a:gd name="T48" fmla="*/ 852 w 1310"/>
                  <a:gd name="T49" fmla="*/ 837 h 1052"/>
                  <a:gd name="T50" fmla="*/ 899 w 1310"/>
                  <a:gd name="T51" fmla="*/ 926 h 1052"/>
                  <a:gd name="T52" fmla="*/ 996 w 1310"/>
                  <a:gd name="T53" fmla="*/ 978 h 1052"/>
                  <a:gd name="T54" fmla="*/ 1166 w 1310"/>
                  <a:gd name="T55" fmla="*/ 978 h 1052"/>
                  <a:gd name="T56" fmla="*/ 1155 w 1310"/>
                  <a:gd name="T57" fmla="*/ 1033 h 1052"/>
                  <a:gd name="T58" fmla="*/ 1234 w 1310"/>
                  <a:gd name="T59" fmla="*/ 1041 h 1052"/>
                  <a:gd name="T60" fmla="*/ 1288 w 1310"/>
                  <a:gd name="T61" fmla="*/ 1052 h 1052"/>
                  <a:gd name="T62" fmla="*/ 1310 w 1310"/>
                  <a:gd name="T63" fmla="*/ 208 h 1052"/>
                  <a:gd name="T64" fmla="*/ 1286 w 1310"/>
                  <a:gd name="T65" fmla="*/ 195 h 1052"/>
                  <a:gd name="T66" fmla="*/ 1240 w 1310"/>
                  <a:gd name="T67" fmla="*/ 115 h 1052"/>
                  <a:gd name="T68" fmla="*/ 1184 w 1310"/>
                  <a:gd name="T69" fmla="*/ 97 h 1052"/>
                  <a:gd name="T70" fmla="*/ 1219 w 1310"/>
                  <a:gd name="T71" fmla="*/ 56 h 1052"/>
                  <a:gd name="T72" fmla="*/ 1171 w 1310"/>
                  <a:gd name="T73" fmla="*/ 36 h 1052"/>
                  <a:gd name="T74" fmla="*/ 1071 w 1310"/>
                  <a:gd name="T75" fmla="*/ 46 h 1052"/>
                  <a:gd name="T76" fmla="*/ 1007 w 1310"/>
                  <a:gd name="T77" fmla="*/ 20 h 1052"/>
                  <a:gd name="T78" fmla="*/ 916 w 1310"/>
                  <a:gd name="T79" fmla="*/ 29 h 1052"/>
                  <a:gd name="T80" fmla="*/ 857 w 1310"/>
                  <a:gd name="T81" fmla="*/ 65 h 1052"/>
                  <a:gd name="T82" fmla="*/ 813 w 1310"/>
                  <a:gd name="T83" fmla="*/ 0 h 1052"/>
                  <a:gd name="T84" fmla="*/ 794 w 1310"/>
                  <a:gd name="T85" fmla="*/ 48 h 1052"/>
                  <a:gd name="T86" fmla="*/ 802 w 1310"/>
                  <a:gd name="T87" fmla="*/ 140 h 1052"/>
                  <a:gd name="T88" fmla="*/ 831 w 1310"/>
                  <a:gd name="T89" fmla="*/ 199 h 1052"/>
                  <a:gd name="T90" fmla="*/ 798 w 1310"/>
                  <a:gd name="T91" fmla="*/ 264 h 1052"/>
                  <a:gd name="T92" fmla="*/ 725 w 1310"/>
                  <a:gd name="T93" fmla="*/ 379 h 1052"/>
                  <a:gd name="T94" fmla="*/ 645 w 1310"/>
                  <a:gd name="T95" fmla="*/ 433 h 1052"/>
                  <a:gd name="T96" fmla="*/ 589 w 1310"/>
                  <a:gd name="T97" fmla="*/ 414 h 1052"/>
                  <a:gd name="T98" fmla="*/ 607 w 1310"/>
                  <a:gd name="T99" fmla="*/ 359 h 1052"/>
                  <a:gd name="T100" fmla="*/ 624 w 1310"/>
                  <a:gd name="T101" fmla="*/ 296 h 1052"/>
                  <a:gd name="T102" fmla="*/ 565 w 1310"/>
                  <a:gd name="T103" fmla="*/ 316 h 1052"/>
                  <a:gd name="T104" fmla="*/ 511 w 1310"/>
                  <a:gd name="T105" fmla="*/ 329 h 1052"/>
                  <a:gd name="T106" fmla="*/ 504 w 1310"/>
                  <a:gd name="T107" fmla="*/ 245 h 1052"/>
                  <a:gd name="T108" fmla="*/ 462 w 1310"/>
                  <a:gd name="T109" fmla="*/ 202 h 1052"/>
                  <a:gd name="T110" fmla="*/ 405 w 1310"/>
                  <a:gd name="T111" fmla="*/ 177 h 1052"/>
                  <a:gd name="T112" fmla="*/ 369 w 1310"/>
                  <a:gd name="T113" fmla="*/ 134 h 1052"/>
                  <a:gd name="T114" fmla="*/ 360 w 1310"/>
                  <a:gd name="T115" fmla="*/ 111 h 1052"/>
                  <a:gd name="T116" fmla="*/ 298 w 1310"/>
                  <a:gd name="T117" fmla="*/ 110 h 1052"/>
                  <a:gd name="T118" fmla="*/ 236 w 1310"/>
                  <a:gd name="T119" fmla="*/ 108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236" y="108"/>
                    </a:move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12">
                <a:extLst>
                  <a:ext uri="{FF2B5EF4-FFF2-40B4-BE49-F238E27FC236}">
                    <a16:creationId xmlns:a16="http://schemas.microsoft.com/office/drawing/2014/main" id="{4DC813BD-093D-3E5B-4717-5B7F41B14E4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3">
                <a:extLst>
                  <a:ext uri="{FF2B5EF4-FFF2-40B4-BE49-F238E27FC236}">
                    <a16:creationId xmlns:a16="http://schemas.microsoft.com/office/drawing/2014/main" id="{5459D2AA-FA04-9160-54DA-66F49FFC14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4">
                <a:extLst>
                  <a:ext uri="{FF2B5EF4-FFF2-40B4-BE49-F238E27FC236}">
                    <a16:creationId xmlns:a16="http://schemas.microsoft.com/office/drawing/2014/main" id="{1B138336-BE41-010B-2910-BEB555334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15">
                <a:extLst>
                  <a:ext uri="{FF2B5EF4-FFF2-40B4-BE49-F238E27FC236}">
                    <a16:creationId xmlns:a16="http://schemas.microsoft.com/office/drawing/2014/main" id="{4BAEE60E-DB9E-0578-24FC-34A354940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6">
                <a:extLst>
                  <a:ext uri="{FF2B5EF4-FFF2-40B4-BE49-F238E27FC236}">
                    <a16:creationId xmlns:a16="http://schemas.microsoft.com/office/drawing/2014/main" id="{A9924F01-651F-9BCE-3869-E521E372D9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45 w 729"/>
                  <a:gd name="T1" fmla="*/ 29 h 270"/>
                  <a:gd name="T2" fmla="*/ 2 w 729"/>
                  <a:gd name="T3" fmla="*/ 57 h 270"/>
                  <a:gd name="T4" fmla="*/ 21 w 729"/>
                  <a:gd name="T5" fmla="*/ 101 h 270"/>
                  <a:gd name="T6" fmla="*/ 0 w 729"/>
                  <a:gd name="T7" fmla="*/ 126 h 270"/>
                  <a:gd name="T8" fmla="*/ 14 w 729"/>
                  <a:gd name="T9" fmla="*/ 178 h 270"/>
                  <a:gd name="T10" fmla="*/ 63 w 729"/>
                  <a:gd name="T11" fmla="*/ 221 h 270"/>
                  <a:gd name="T12" fmla="*/ 133 w 729"/>
                  <a:gd name="T13" fmla="*/ 215 h 270"/>
                  <a:gd name="T14" fmla="*/ 140 w 729"/>
                  <a:gd name="T15" fmla="*/ 206 h 270"/>
                  <a:gd name="T16" fmla="*/ 136 w 729"/>
                  <a:gd name="T17" fmla="*/ 167 h 270"/>
                  <a:gd name="T18" fmla="*/ 181 w 729"/>
                  <a:gd name="T19" fmla="*/ 155 h 270"/>
                  <a:gd name="T20" fmla="*/ 194 w 729"/>
                  <a:gd name="T21" fmla="*/ 140 h 270"/>
                  <a:gd name="T22" fmla="*/ 354 w 729"/>
                  <a:gd name="T23" fmla="*/ 194 h 270"/>
                  <a:gd name="T24" fmla="*/ 359 w 729"/>
                  <a:gd name="T25" fmla="*/ 255 h 270"/>
                  <a:gd name="T26" fmla="*/ 415 w 729"/>
                  <a:gd name="T27" fmla="*/ 266 h 270"/>
                  <a:gd name="T28" fmla="*/ 437 w 729"/>
                  <a:gd name="T29" fmla="*/ 247 h 270"/>
                  <a:gd name="T30" fmla="*/ 438 w 729"/>
                  <a:gd name="T31" fmla="*/ 270 h 270"/>
                  <a:gd name="T32" fmla="*/ 446 w 729"/>
                  <a:gd name="T33" fmla="*/ 270 h 270"/>
                  <a:gd name="T34" fmla="*/ 475 w 729"/>
                  <a:gd name="T35" fmla="*/ 252 h 270"/>
                  <a:gd name="T36" fmla="*/ 491 w 729"/>
                  <a:gd name="T37" fmla="*/ 258 h 270"/>
                  <a:gd name="T38" fmla="*/ 513 w 729"/>
                  <a:gd name="T39" fmla="*/ 240 h 270"/>
                  <a:gd name="T40" fmla="*/ 542 w 729"/>
                  <a:gd name="T41" fmla="*/ 222 h 270"/>
                  <a:gd name="T42" fmla="*/ 587 w 729"/>
                  <a:gd name="T43" fmla="*/ 211 h 270"/>
                  <a:gd name="T44" fmla="*/ 667 w 729"/>
                  <a:gd name="T45" fmla="*/ 156 h 270"/>
                  <a:gd name="T46" fmla="*/ 729 w 729"/>
                  <a:gd name="T47" fmla="*/ 74 h 270"/>
                  <a:gd name="T48" fmla="*/ 695 w 729"/>
                  <a:gd name="T49" fmla="*/ 46 h 270"/>
                  <a:gd name="T50" fmla="*/ 665 w 729"/>
                  <a:gd name="T51" fmla="*/ 49 h 270"/>
                  <a:gd name="T52" fmla="*/ 667 w 729"/>
                  <a:gd name="T53" fmla="*/ 80 h 270"/>
                  <a:gd name="T54" fmla="*/ 634 w 729"/>
                  <a:gd name="T55" fmla="*/ 60 h 270"/>
                  <a:gd name="T56" fmla="*/ 635 w 729"/>
                  <a:gd name="T57" fmla="*/ 75 h 270"/>
                  <a:gd name="T58" fmla="*/ 572 w 729"/>
                  <a:gd name="T59" fmla="*/ 50 h 270"/>
                  <a:gd name="T60" fmla="*/ 546 w 729"/>
                  <a:gd name="T61" fmla="*/ 13 h 270"/>
                  <a:gd name="T62" fmla="*/ 522 w 729"/>
                  <a:gd name="T63" fmla="*/ 0 h 270"/>
                  <a:gd name="T64" fmla="*/ 507 w 729"/>
                  <a:gd name="T65" fmla="*/ 10 h 270"/>
                  <a:gd name="T66" fmla="*/ 495 w 729"/>
                  <a:gd name="T67" fmla="*/ 50 h 270"/>
                  <a:gd name="T68" fmla="*/ 415 w 729"/>
                  <a:gd name="T69" fmla="*/ 96 h 270"/>
                  <a:gd name="T70" fmla="*/ 376 w 729"/>
                  <a:gd name="T71" fmla="*/ 100 h 270"/>
                  <a:gd name="T72" fmla="*/ 351 w 729"/>
                  <a:gd name="T73" fmla="*/ 78 h 270"/>
                  <a:gd name="T74" fmla="*/ 336 w 729"/>
                  <a:gd name="T75" fmla="*/ 87 h 270"/>
                  <a:gd name="T76" fmla="*/ 263 w 729"/>
                  <a:gd name="T77" fmla="*/ 47 h 270"/>
                  <a:gd name="T78" fmla="*/ 136 w 729"/>
                  <a:gd name="T79" fmla="*/ 5 h 270"/>
                  <a:gd name="T80" fmla="*/ 45 w 729"/>
                  <a:gd name="T81" fmla="*/ 29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45" y="29"/>
                    </a:move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lnTo>
                      <a:pt x="45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17">
                <a:extLst>
                  <a:ext uri="{FF2B5EF4-FFF2-40B4-BE49-F238E27FC236}">
                    <a16:creationId xmlns:a16="http://schemas.microsoft.com/office/drawing/2014/main" id="{3D1FDD12-0060-39B5-872F-5DD456699A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18">
                <a:extLst>
                  <a:ext uri="{FF2B5EF4-FFF2-40B4-BE49-F238E27FC236}">
                    <a16:creationId xmlns:a16="http://schemas.microsoft.com/office/drawing/2014/main" id="{C8989966-645B-4B08-67ED-5149832D2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661 w 744"/>
                  <a:gd name="T1" fmla="*/ 284 h 773"/>
                  <a:gd name="T2" fmla="*/ 646 w 744"/>
                  <a:gd name="T3" fmla="*/ 216 h 773"/>
                  <a:gd name="T4" fmla="*/ 658 w 744"/>
                  <a:gd name="T5" fmla="*/ 176 h 773"/>
                  <a:gd name="T6" fmla="*/ 684 w 744"/>
                  <a:gd name="T7" fmla="*/ 120 h 773"/>
                  <a:gd name="T8" fmla="*/ 732 w 744"/>
                  <a:gd name="T9" fmla="*/ 61 h 773"/>
                  <a:gd name="T10" fmla="*/ 744 w 744"/>
                  <a:gd name="T11" fmla="*/ 0 h 773"/>
                  <a:gd name="T12" fmla="*/ 0 w 744"/>
                  <a:gd name="T13" fmla="*/ 0 h 773"/>
                  <a:gd name="T14" fmla="*/ 0 w 744"/>
                  <a:gd name="T15" fmla="*/ 646 h 773"/>
                  <a:gd name="T16" fmla="*/ 16 w 744"/>
                  <a:gd name="T17" fmla="*/ 660 h 773"/>
                  <a:gd name="T18" fmla="*/ 20 w 744"/>
                  <a:gd name="T19" fmla="*/ 690 h 773"/>
                  <a:gd name="T20" fmla="*/ 18 w 744"/>
                  <a:gd name="T21" fmla="*/ 760 h 773"/>
                  <a:gd name="T22" fmla="*/ 76 w 744"/>
                  <a:gd name="T23" fmla="*/ 731 h 773"/>
                  <a:gd name="T24" fmla="*/ 95 w 744"/>
                  <a:gd name="T25" fmla="*/ 668 h 773"/>
                  <a:gd name="T26" fmla="*/ 146 w 744"/>
                  <a:gd name="T27" fmla="*/ 640 h 773"/>
                  <a:gd name="T28" fmla="*/ 147 w 744"/>
                  <a:gd name="T29" fmla="*/ 647 h 773"/>
                  <a:gd name="T30" fmla="*/ 127 w 744"/>
                  <a:gd name="T31" fmla="*/ 689 h 773"/>
                  <a:gd name="T32" fmla="*/ 228 w 744"/>
                  <a:gd name="T33" fmla="*/ 695 h 773"/>
                  <a:gd name="T34" fmla="*/ 279 w 744"/>
                  <a:gd name="T35" fmla="*/ 752 h 773"/>
                  <a:gd name="T36" fmla="*/ 364 w 744"/>
                  <a:gd name="T37" fmla="*/ 750 h 773"/>
                  <a:gd name="T38" fmla="*/ 459 w 744"/>
                  <a:gd name="T39" fmla="*/ 773 h 773"/>
                  <a:gd name="T40" fmla="*/ 498 w 744"/>
                  <a:gd name="T41" fmla="*/ 700 h 773"/>
                  <a:gd name="T42" fmla="*/ 473 w 744"/>
                  <a:gd name="T43" fmla="*/ 672 h 773"/>
                  <a:gd name="T44" fmla="*/ 452 w 744"/>
                  <a:gd name="T45" fmla="*/ 620 h 773"/>
                  <a:gd name="T46" fmla="*/ 427 w 744"/>
                  <a:gd name="T47" fmla="*/ 599 h 773"/>
                  <a:gd name="T48" fmla="*/ 389 w 744"/>
                  <a:gd name="T49" fmla="*/ 525 h 773"/>
                  <a:gd name="T50" fmla="*/ 404 w 744"/>
                  <a:gd name="T51" fmla="*/ 515 h 773"/>
                  <a:gd name="T52" fmla="*/ 422 w 744"/>
                  <a:gd name="T53" fmla="*/ 544 h 773"/>
                  <a:gd name="T54" fmla="*/ 491 w 744"/>
                  <a:gd name="T55" fmla="*/ 538 h 773"/>
                  <a:gd name="T56" fmla="*/ 515 w 744"/>
                  <a:gd name="T57" fmla="*/ 467 h 773"/>
                  <a:gd name="T58" fmla="*/ 647 w 744"/>
                  <a:gd name="T59" fmla="*/ 308 h 773"/>
                  <a:gd name="T60" fmla="*/ 661 w 744"/>
                  <a:gd name="T61" fmla="*/ 284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661" y="284"/>
                    </a:move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19">
                <a:extLst>
                  <a:ext uri="{FF2B5EF4-FFF2-40B4-BE49-F238E27FC236}">
                    <a16:creationId xmlns:a16="http://schemas.microsoft.com/office/drawing/2014/main" id="{72DB680C-3968-1147-E41F-2F1957772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91 w 120"/>
                  <a:gd name="T1" fmla="*/ 75 h 78"/>
                  <a:gd name="T2" fmla="*/ 120 w 120"/>
                  <a:gd name="T3" fmla="*/ 58 h 78"/>
                  <a:gd name="T4" fmla="*/ 67 w 120"/>
                  <a:gd name="T5" fmla="*/ 63 h 78"/>
                  <a:gd name="T6" fmla="*/ 23 w 120"/>
                  <a:gd name="T7" fmla="*/ 5 h 78"/>
                  <a:gd name="T8" fmla="*/ 16 w 120"/>
                  <a:gd name="T9" fmla="*/ 6 h 78"/>
                  <a:gd name="T10" fmla="*/ 0 w 120"/>
                  <a:gd name="T11" fmla="*/ 0 h 78"/>
                  <a:gd name="T12" fmla="*/ 16 w 120"/>
                  <a:gd name="T13" fmla="*/ 14 h 78"/>
                  <a:gd name="T14" fmla="*/ 76 w 120"/>
                  <a:gd name="T15" fmla="*/ 78 h 78"/>
                  <a:gd name="T16" fmla="*/ 91 w 120"/>
                  <a:gd name="T17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91" y="75"/>
                    </a:move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20">
                <a:extLst>
                  <a:ext uri="{FF2B5EF4-FFF2-40B4-BE49-F238E27FC236}">
                    <a16:creationId xmlns:a16="http://schemas.microsoft.com/office/drawing/2014/main" id="{049B2ABC-E4F6-6F57-24F5-8170E925023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5798 w 9990"/>
                  <a:gd name="T1" fmla="*/ 131 h 13000"/>
                  <a:gd name="T2" fmla="*/ 7050 w 9990"/>
                  <a:gd name="T3" fmla="*/ 817 h 13000"/>
                  <a:gd name="T4" fmla="*/ 6447 w 9990"/>
                  <a:gd name="T5" fmla="*/ 1806 h 13000"/>
                  <a:gd name="T6" fmla="*/ 6352 w 9990"/>
                  <a:gd name="T7" fmla="*/ 2023 h 13000"/>
                  <a:gd name="T8" fmla="*/ 5631 w 9990"/>
                  <a:gd name="T9" fmla="*/ 2152 h 13000"/>
                  <a:gd name="T10" fmla="*/ 6163 w 9990"/>
                  <a:gd name="T11" fmla="*/ 2318 h 13000"/>
                  <a:gd name="T12" fmla="*/ 6570 w 9990"/>
                  <a:gd name="T13" fmla="*/ 2713 h 13000"/>
                  <a:gd name="T14" fmla="*/ 4775 w 9990"/>
                  <a:gd name="T15" fmla="*/ 3064 h 13000"/>
                  <a:gd name="T16" fmla="*/ 4307 w 9990"/>
                  <a:gd name="T17" fmla="*/ 2845 h 13000"/>
                  <a:gd name="T18" fmla="*/ 3496 w 9990"/>
                  <a:gd name="T19" fmla="*/ 3167 h 13000"/>
                  <a:gd name="T20" fmla="*/ 2405 w 9990"/>
                  <a:gd name="T21" fmla="*/ 3624 h 13000"/>
                  <a:gd name="T22" fmla="*/ 1959 w 9990"/>
                  <a:gd name="T23" fmla="*/ 3303 h 13000"/>
                  <a:gd name="T24" fmla="*/ 1874 w 9990"/>
                  <a:gd name="T25" fmla="*/ 3380 h 13000"/>
                  <a:gd name="T26" fmla="*/ 1216 w 9990"/>
                  <a:gd name="T27" fmla="*/ 3526 h 13000"/>
                  <a:gd name="T28" fmla="*/ 817 w 9990"/>
                  <a:gd name="T29" fmla="*/ 3463 h 13000"/>
                  <a:gd name="T30" fmla="*/ 1727 w 9990"/>
                  <a:gd name="T31" fmla="*/ 2638 h 13000"/>
                  <a:gd name="T32" fmla="*/ 3071 w 9990"/>
                  <a:gd name="T33" fmla="*/ 2327 h 13000"/>
                  <a:gd name="T34" fmla="*/ 3404 w 9990"/>
                  <a:gd name="T35" fmla="*/ 1850 h 13000"/>
                  <a:gd name="T36" fmla="*/ 2259 w 9990"/>
                  <a:gd name="T37" fmla="*/ 1809 h 13000"/>
                  <a:gd name="T38" fmla="*/ 1763 w 9990"/>
                  <a:gd name="T39" fmla="*/ 1538 h 13000"/>
                  <a:gd name="T40" fmla="*/ 1371 w 9990"/>
                  <a:gd name="T41" fmla="*/ 1205 h 13000"/>
                  <a:gd name="T42" fmla="*/ 2394 w 9990"/>
                  <a:gd name="T43" fmla="*/ 262 h 13000"/>
                  <a:gd name="T44" fmla="*/ 404 w 9990"/>
                  <a:gd name="T45" fmla="*/ 515 h 13000"/>
                  <a:gd name="T46" fmla="*/ 938 w 9990"/>
                  <a:gd name="T47" fmla="*/ 12594 h 13000"/>
                  <a:gd name="T48" fmla="*/ 1860 w 9990"/>
                  <a:gd name="T49" fmla="*/ 12647 h 13000"/>
                  <a:gd name="T50" fmla="*/ 3430 w 9990"/>
                  <a:gd name="T51" fmla="*/ 12856 h 13000"/>
                  <a:gd name="T52" fmla="*/ 4123 w 9990"/>
                  <a:gd name="T53" fmla="*/ 11163 h 13000"/>
                  <a:gd name="T54" fmla="*/ 4238 w 9990"/>
                  <a:gd name="T55" fmla="*/ 9663 h 13000"/>
                  <a:gd name="T56" fmla="*/ 3373 w 9990"/>
                  <a:gd name="T57" fmla="*/ 8154 h 13000"/>
                  <a:gd name="T58" fmla="*/ 3200 w 9990"/>
                  <a:gd name="T59" fmla="*/ 7615 h 13000"/>
                  <a:gd name="T60" fmla="*/ 2884 w 9990"/>
                  <a:gd name="T61" fmla="*/ 7127 h 13000"/>
                  <a:gd name="T62" fmla="*/ 2104 w 9990"/>
                  <a:gd name="T63" fmla="*/ 6861 h 13000"/>
                  <a:gd name="T64" fmla="*/ 1603 w 9990"/>
                  <a:gd name="T65" fmla="*/ 6290 h 13000"/>
                  <a:gd name="T66" fmla="*/ 1199 w 9990"/>
                  <a:gd name="T67" fmla="*/ 5912 h 13000"/>
                  <a:gd name="T68" fmla="*/ 2287 w 9990"/>
                  <a:gd name="T69" fmla="*/ 5672 h 13000"/>
                  <a:gd name="T70" fmla="*/ 3105 w 9990"/>
                  <a:gd name="T71" fmla="*/ 5935 h 13000"/>
                  <a:gd name="T72" fmla="*/ 3643 w 9990"/>
                  <a:gd name="T73" fmla="*/ 5830 h 13000"/>
                  <a:gd name="T74" fmla="*/ 4076 w 9990"/>
                  <a:gd name="T75" fmla="*/ 5421 h 13000"/>
                  <a:gd name="T76" fmla="*/ 3890 w 9990"/>
                  <a:gd name="T77" fmla="*/ 4420 h 13000"/>
                  <a:gd name="T78" fmla="*/ 5369 w 9990"/>
                  <a:gd name="T79" fmla="*/ 5061 h 13000"/>
                  <a:gd name="T80" fmla="*/ 6796 w 9990"/>
                  <a:gd name="T81" fmla="*/ 3902 h 13000"/>
                  <a:gd name="T82" fmla="*/ 7308 w 9990"/>
                  <a:gd name="T83" fmla="*/ 2852 h 13000"/>
                  <a:gd name="T84" fmla="*/ 8733 w 9990"/>
                  <a:gd name="T85" fmla="*/ 2420 h 13000"/>
                  <a:gd name="T86" fmla="*/ 8437 w 9990"/>
                  <a:gd name="T87" fmla="*/ 2138 h 13000"/>
                  <a:gd name="T88" fmla="*/ 8625 w 9990"/>
                  <a:gd name="T89" fmla="*/ 1920 h 13000"/>
                  <a:gd name="T90" fmla="*/ 9457 w 9990"/>
                  <a:gd name="T91" fmla="*/ 246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832 w 9990"/>
                  <a:gd name="T105" fmla="*/ 5536 h 13000"/>
                  <a:gd name="T106" fmla="*/ 2819 w 9990"/>
                  <a:gd name="T107" fmla="*/ 7172 h 13000"/>
                  <a:gd name="T108" fmla="*/ 966 w 9990"/>
                  <a:gd name="T109" fmla="*/ 5817 h 13000"/>
                  <a:gd name="T110" fmla="*/ 3315 w 9990"/>
                  <a:gd name="T111" fmla="*/ 8029 h 13000"/>
                  <a:gd name="T112" fmla="*/ 3147 w 9990"/>
                  <a:gd name="T113" fmla="*/ 8376 h 13000"/>
                  <a:gd name="T114" fmla="*/ 2426 w 9990"/>
                  <a:gd name="T115" fmla="*/ 7509 h 13000"/>
                  <a:gd name="T116" fmla="*/ 3991 w 9990"/>
                  <a:gd name="T117" fmla="*/ 9076 h 13000"/>
                  <a:gd name="T118" fmla="*/ 4144 w 9990"/>
                  <a:gd name="T119" fmla="*/ 9479 h 13000"/>
                  <a:gd name="T120" fmla="*/ 4588 w 9990"/>
                  <a:gd name="T121" fmla="*/ 10449 h 13000"/>
                  <a:gd name="T122" fmla="*/ 3155 w 9990"/>
                  <a:gd name="T123" fmla="*/ 4761 h 13000"/>
                  <a:gd name="T124" fmla="*/ 3635 w 9990"/>
                  <a:gd name="T125" fmla="*/ 502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990" y="11"/>
                    </a:move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0" y="3249"/>
                    </a:move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01" y="5476"/>
                    </a:move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close/>
                    <a:moveTo>
                      <a:pt x="2379" y="7005"/>
                    </a:move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798" y="7198"/>
                    </a:move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19" y="9364"/>
                    </a:move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lnTo>
                      <a:pt x="4219" y="9364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21">
                <a:extLst>
                  <a:ext uri="{FF2B5EF4-FFF2-40B4-BE49-F238E27FC236}">
                    <a16:creationId xmlns:a16="http://schemas.microsoft.com/office/drawing/2014/main" id="{7B34506C-B4FA-369A-A190-A05AC31586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22">
                <a:extLst>
                  <a:ext uri="{FF2B5EF4-FFF2-40B4-BE49-F238E27FC236}">
                    <a16:creationId xmlns:a16="http://schemas.microsoft.com/office/drawing/2014/main" id="{CAF1A2BC-CE57-D6E9-ED8D-B8942EE5E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23">
                <a:extLst>
                  <a:ext uri="{FF2B5EF4-FFF2-40B4-BE49-F238E27FC236}">
                    <a16:creationId xmlns:a16="http://schemas.microsoft.com/office/drawing/2014/main" id="{DDD136FA-6F7D-8D8F-05B0-B44DA8F7A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24">
                <a:extLst>
                  <a:ext uri="{FF2B5EF4-FFF2-40B4-BE49-F238E27FC236}">
                    <a16:creationId xmlns:a16="http://schemas.microsoft.com/office/drawing/2014/main" id="{831A5998-0073-F407-B441-08A5FEB0B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25">
                <a:extLst>
                  <a:ext uri="{FF2B5EF4-FFF2-40B4-BE49-F238E27FC236}">
                    <a16:creationId xmlns:a16="http://schemas.microsoft.com/office/drawing/2014/main" id="{0007F58A-AA29-5720-0BE4-0DBACBE92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26">
                <a:extLst>
                  <a:ext uri="{FF2B5EF4-FFF2-40B4-BE49-F238E27FC236}">
                    <a16:creationId xmlns:a16="http://schemas.microsoft.com/office/drawing/2014/main" id="{18505606-127F-7F39-8BDD-9FA1EC535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27">
                <a:extLst>
                  <a:ext uri="{FF2B5EF4-FFF2-40B4-BE49-F238E27FC236}">
                    <a16:creationId xmlns:a16="http://schemas.microsoft.com/office/drawing/2014/main" id="{7B74FD17-4310-9287-C1DC-914F86EBA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28">
                <a:extLst>
                  <a:ext uri="{FF2B5EF4-FFF2-40B4-BE49-F238E27FC236}">
                    <a16:creationId xmlns:a16="http://schemas.microsoft.com/office/drawing/2014/main" id="{92A24022-F197-AD16-43E1-B16130821A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29">
                <a:extLst>
                  <a:ext uri="{FF2B5EF4-FFF2-40B4-BE49-F238E27FC236}">
                    <a16:creationId xmlns:a16="http://schemas.microsoft.com/office/drawing/2014/main" id="{F9A94D7F-7329-800D-862C-4DBE303DA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30">
                <a:extLst>
                  <a:ext uri="{FF2B5EF4-FFF2-40B4-BE49-F238E27FC236}">
                    <a16:creationId xmlns:a16="http://schemas.microsoft.com/office/drawing/2014/main" id="{559E8A35-98C3-6112-44FB-A093E58488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31">
                <a:extLst>
                  <a:ext uri="{FF2B5EF4-FFF2-40B4-BE49-F238E27FC236}">
                    <a16:creationId xmlns:a16="http://schemas.microsoft.com/office/drawing/2014/main" id="{787AB358-557D-C4FE-E7AC-09F426369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32">
                <a:extLst>
                  <a:ext uri="{FF2B5EF4-FFF2-40B4-BE49-F238E27FC236}">
                    <a16:creationId xmlns:a16="http://schemas.microsoft.com/office/drawing/2014/main" id="{45D078C8-EFFB-0937-4A3D-FC51056EED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33">
                <a:extLst>
                  <a:ext uri="{FF2B5EF4-FFF2-40B4-BE49-F238E27FC236}">
                    <a16:creationId xmlns:a16="http://schemas.microsoft.com/office/drawing/2014/main" id="{2387FE0C-B34B-0839-F061-511A4E980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34">
                <a:extLst>
                  <a:ext uri="{FF2B5EF4-FFF2-40B4-BE49-F238E27FC236}">
                    <a16:creationId xmlns:a16="http://schemas.microsoft.com/office/drawing/2014/main" id="{7868F2FB-9D1F-0FA4-B1C4-E135BFA93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35">
                <a:extLst>
                  <a:ext uri="{FF2B5EF4-FFF2-40B4-BE49-F238E27FC236}">
                    <a16:creationId xmlns:a16="http://schemas.microsoft.com/office/drawing/2014/main" id="{46F62747-B173-0514-F43E-74F4C0FD6C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36">
                <a:extLst>
                  <a:ext uri="{FF2B5EF4-FFF2-40B4-BE49-F238E27FC236}">
                    <a16:creationId xmlns:a16="http://schemas.microsoft.com/office/drawing/2014/main" id="{ACD63595-E9C7-0391-CDA1-D4CBFF34D5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37">
                <a:extLst>
                  <a:ext uri="{FF2B5EF4-FFF2-40B4-BE49-F238E27FC236}">
                    <a16:creationId xmlns:a16="http://schemas.microsoft.com/office/drawing/2014/main" id="{B83A2C75-A7C4-2969-7C30-F3BCA6E74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38">
                <a:extLst>
                  <a:ext uri="{FF2B5EF4-FFF2-40B4-BE49-F238E27FC236}">
                    <a16:creationId xmlns:a16="http://schemas.microsoft.com/office/drawing/2014/main" id="{7207CD23-88E3-4397-9AAD-6999DA607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39">
                <a:extLst>
                  <a:ext uri="{FF2B5EF4-FFF2-40B4-BE49-F238E27FC236}">
                    <a16:creationId xmlns:a16="http://schemas.microsoft.com/office/drawing/2014/main" id="{425E0B8B-04A6-AEDE-2954-8D96F9FD56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40">
                <a:extLst>
                  <a:ext uri="{FF2B5EF4-FFF2-40B4-BE49-F238E27FC236}">
                    <a16:creationId xmlns:a16="http://schemas.microsoft.com/office/drawing/2014/main" id="{53AD9D1F-7846-6302-DC0A-4944B40FC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41">
                <a:extLst>
                  <a:ext uri="{FF2B5EF4-FFF2-40B4-BE49-F238E27FC236}">
                    <a16:creationId xmlns:a16="http://schemas.microsoft.com/office/drawing/2014/main" id="{1470B518-F976-E24E-CC11-D18A602BC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42">
                <a:extLst>
                  <a:ext uri="{FF2B5EF4-FFF2-40B4-BE49-F238E27FC236}">
                    <a16:creationId xmlns:a16="http://schemas.microsoft.com/office/drawing/2014/main" id="{4446576F-F73F-B532-F989-7E9AB95C9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43">
                <a:extLst>
                  <a:ext uri="{FF2B5EF4-FFF2-40B4-BE49-F238E27FC236}">
                    <a16:creationId xmlns:a16="http://schemas.microsoft.com/office/drawing/2014/main" id="{BE6C6810-696B-2714-7397-680621A70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44">
                <a:extLst>
                  <a:ext uri="{FF2B5EF4-FFF2-40B4-BE49-F238E27FC236}">
                    <a16:creationId xmlns:a16="http://schemas.microsoft.com/office/drawing/2014/main" id="{340AB121-32B5-BBA4-39F2-47F9AEC1C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45">
                <a:extLst>
                  <a:ext uri="{FF2B5EF4-FFF2-40B4-BE49-F238E27FC236}">
                    <a16:creationId xmlns:a16="http://schemas.microsoft.com/office/drawing/2014/main" id="{4184C844-3817-57AD-2B11-748DD3C8A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46">
                <a:extLst>
                  <a:ext uri="{FF2B5EF4-FFF2-40B4-BE49-F238E27FC236}">
                    <a16:creationId xmlns:a16="http://schemas.microsoft.com/office/drawing/2014/main" id="{F0EBE2DE-4340-7118-22A7-743664029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47">
                <a:extLst>
                  <a:ext uri="{FF2B5EF4-FFF2-40B4-BE49-F238E27FC236}">
                    <a16:creationId xmlns:a16="http://schemas.microsoft.com/office/drawing/2014/main" id="{481FBA33-EB8B-C131-1154-B645336D7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48">
                <a:extLst>
                  <a:ext uri="{FF2B5EF4-FFF2-40B4-BE49-F238E27FC236}">
                    <a16:creationId xmlns:a16="http://schemas.microsoft.com/office/drawing/2014/main" id="{3276464E-ABC1-2608-B12A-16D8CF0425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49">
                <a:extLst>
                  <a:ext uri="{FF2B5EF4-FFF2-40B4-BE49-F238E27FC236}">
                    <a16:creationId xmlns:a16="http://schemas.microsoft.com/office/drawing/2014/main" id="{71E41525-84DA-6447-C364-5CE4F5F9BF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50">
                <a:extLst>
                  <a:ext uri="{FF2B5EF4-FFF2-40B4-BE49-F238E27FC236}">
                    <a16:creationId xmlns:a16="http://schemas.microsoft.com/office/drawing/2014/main" id="{ECC22DF0-7536-6CEB-6A0F-C727A7333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51">
                <a:extLst>
                  <a:ext uri="{FF2B5EF4-FFF2-40B4-BE49-F238E27FC236}">
                    <a16:creationId xmlns:a16="http://schemas.microsoft.com/office/drawing/2014/main" id="{4C27A981-57BA-AF38-DD52-F4782F643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52">
                <a:extLst>
                  <a:ext uri="{FF2B5EF4-FFF2-40B4-BE49-F238E27FC236}">
                    <a16:creationId xmlns:a16="http://schemas.microsoft.com/office/drawing/2014/main" id="{84A56A06-B367-D630-DF3D-EAC76A5EF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53">
                <a:extLst>
                  <a:ext uri="{FF2B5EF4-FFF2-40B4-BE49-F238E27FC236}">
                    <a16:creationId xmlns:a16="http://schemas.microsoft.com/office/drawing/2014/main" id="{B29ECB6A-C80D-D73A-517F-3C2DE2DD18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54">
                <a:extLst>
                  <a:ext uri="{FF2B5EF4-FFF2-40B4-BE49-F238E27FC236}">
                    <a16:creationId xmlns:a16="http://schemas.microsoft.com/office/drawing/2014/main" id="{F1E1FF0D-8911-A8F5-BDCC-7B8A5F3F7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55">
                <a:extLst>
                  <a:ext uri="{FF2B5EF4-FFF2-40B4-BE49-F238E27FC236}">
                    <a16:creationId xmlns:a16="http://schemas.microsoft.com/office/drawing/2014/main" id="{AEFAEDDB-DA03-7ECB-FCCE-35B2A0EEF6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56">
                <a:extLst>
                  <a:ext uri="{FF2B5EF4-FFF2-40B4-BE49-F238E27FC236}">
                    <a16:creationId xmlns:a16="http://schemas.microsoft.com/office/drawing/2014/main" id="{C4C60764-9234-B4BC-59FB-CB824A024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57">
                <a:extLst>
                  <a:ext uri="{FF2B5EF4-FFF2-40B4-BE49-F238E27FC236}">
                    <a16:creationId xmlns:a16="http://schemas.microsoft.com/office/drawing/2014/main" id="{C1D91D90-BC1D-16FB-F798-2F4E4E1F1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58">
                <a:extLst>
                  <a:ext uri="{FF2B5EF4-FFF2-40B4-BE49-F238E27FC236}">
                    <a16:creationId xmlns:a16="http://schemas.microsoft.com/office/drawing/2014/main" id="{E70A442D-F728-AB1C-3854-6F2201373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 w 26"/>
                  <a:gd name="T1" fmla="*/ 17 h 22"/>
                  <a:gd name="T2" fmla="*/ 26 w 26"/>
                  <a:gd name="T3" fmla="*/ 22 h 22"/>
                  <a:gd name="T4" fmla="*/ 15 w 26"/>
                  <a:gd name="T5" fmla="*/ 0 h 22"/>
                  <a:gd name="T6" fmla="*/ 0 w 26"/>
                  <a:gd name="T7" fmla="*/ 10 h 22"/>
                  <a:gd name="T8" fmla="*/ 2 w 26"/>
                  <a:gd name="T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" y="17"/>
                    </a:move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59">
                <a:extLst>
                  <a:ext uri="{FF2B5EF4-FFF2-40B4-BE49-F238E27FC236}">
                    <a16:creationId xmlns:a16="http://schemas.microsoft.com/office/drawing/2014/main" id="{58FFE79C-A426-9894-AF06-41629EAD97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60">
                <a:extLst>
                  <a:ext uri="{FF2B5EF4-FFF2-40B4-BE49-F238E27FC236}">
                    <a16:creationId xmlns:a16="http://schemas.microsoft.com/office/drawing/2014/main" id="{48E536CF-3C93-BFF6-0D1E-10C672C19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61">
                <a:extLst>
                  <a:ext uri="{FF2B5EF4-FFF2-40B4-BE49-F238E27FC236}">
                    <a16:creationId xmlns:a16="http://schemas.microsoft.com/office/drawing/2014/main" id="{02A09BA5-4CED-F6E7-E028-5B44C1CCE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62">
                <a:extLst>
                  <a:ext uri="{FF2B5EF4-FFF2-40B4-BE49-F238E27FC236}">
                    <a16:creationId xmlns:a16="http://schemas.microsoft.com/office/drawing/2014/main" id="{6012C15E-4C8D-1DDE-2D65-F8C96F0E3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63">
                <a:extLst>
                  <a:ext uri="{FF2B5EF4-FFF2-40B4-BE49-F238E27FC236}">
                    <a16:creationId xmlns:a16="http://schemas.microsoft.com/office/drawing/2014/main" id="{C0A51A73-F3B5-0974-4C7B-2308EFF66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64">
                <a:extLst>
                  <a:ext uri="{FF2B5EF4-FFF2-40B4-BE49-F238E27FC236}">
                    <a16:creationId xmlns:a16="http://schemas.microsoft.com/office/drawing/2014/main" id="{5F41DF8A-FDBD-B7D9-7D0A-4095AADC7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65">
                <a:extLst>
                  <a:ext uri="{FF2B5EF4-FFF2-40B4-BE49-F238E27FC236}">
                    <a16:creationId xmlns:a16="http://schemas.microsoft.com/office/drawing/2014/main" id="{9C52ABD0-F4E3-0970-12EE-9EFA5124E1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66">
                <a:extLst>
                  <a:ext uri="{FF2B5EF4-FFF2-40B4-BE49-F238E27FC236}">
                    <a16:creationId xmlns:a16="http://schemas.microsoft.com/office/drawing/2014/main" id="{26791B56-0747-122D-6530-3EB8538C7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67">
                <a:extLst>
                  <a:ext uri="{FF2B5EF4-FFF2-40B4-BE49-F238E27FC236}">
                    <a16:creationId xmlns:a16="http://schemas.microsoft.com/office/drawing/2014/main" id="{17A562E0-3D24-E7B9-C340-E2E98B99196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7 w 11431"/>
                  <a:gd name="T1" fmla="*/ 186 h 11608"/>
                  <a:gd name="T2" fmla="*/ 5654 w 11431"/>
                  <a:gd name="T3" fmla="*/ 517 h 11608"/>
                  <a:gd name="T4" fmla="*/ 5579 w 11431"/>
                  <a:gd name="T5" fmla="*/ 1195 h 11608"/>
                  <a:gd name="T6" fmla="*/ 4593 w 11431"/>
                  <a:gd name="T7" fmla="*/ 2135 h 11608"/>
                  <a:gd name="T8" fmla="*/ 3446 w 11431"/>
                  <a:gd name="T9" fmla="*/ 2149 h 11608"/>
                  <a:gd name="T10" fmla="*/ 2830 w 11431"/>
                  <a:gd name="T11" fmla="*/ 1744 h 11608"/>
                  <a:gd name="T12" fmla="*/ 2862 w 11431"/>
                  <a:gd name="T13" fmla="*/ 2334 h 11608"/>
                  <a:gd name="T14" fmla="*/ 2963 w 11431"/>
                  <a:gd name="T15" fmla="*/ 3104 h 11608"/>
                  <a:gd name="T16" fmla="*/ 2499 w 11431"/>
                  <a:gd name="T17" fmla="*/ 3171 h 11608"/>
                  <a:gd name="T18" fmla="*/ 2193 w 11431"/>
                  <a:gd name="T19" fmla="*/ 3029 h 11608"/>
                  <a:gd name="T20" fmla="*/ 1444 w 11431"/>
                  <a:gd name="T21" fmla="*/ 2767 h 11608"/>
                  <a:gd name="T22" fmla="*/ 838 w 11431"/>
                  <a:gd name="T23" fmla="*/ 2969 h 11608"/>
                  <a:gd name="T24" fmla="*/ 9 w 11431"/>
                  <a:gd name="T25" fmla="*/ 3171 h 11608"/>
                  <a:gd name="T26" fmla="*/ 192 w 11431"/>
                  <a:gd name="T27" fmla="*/ 3315 h 11608"/>
                  <a:gd name="T28" fmla="*/ 303 w 11431"/>
                  <a:gd name="T29" fmla="*/ 4023 h 11608"/>
                  <a:gd name="T30" fmla="*/ 1040 w 11431"/>
                  <a:gd name="T31" fmla="*/ 4070 h 11608"/>
                  <a:gd name="T32" fmla="*/ 1624 w 11431"/>
                  <a:gd name="T33" fmla="*/ 4548 h 11608"/>
                  <a:gd name="T34" fmla="*/ 1965 w 11431"/>
                  <a:gd name="T35" fmla="*/ 4894 h 11608"/>
                  <a:gd name="T36" fmla="*/ 2128 w 11431"/>
                  <a:gd name="T37" fmla="*/ 5071 h 11608"/>
                  <a:gd name="T38" fmla="*/ 2771 w 11431"/>
                  <a:gd name="T39" fmla="*/ 6169 h 11608"/>
                  <a:gd name="T40" fmla="*/ 2943 w 11431"/>
                  <a:gd name="T41" fmla="*/ 6948 h 11608"/>
                  <a:gd name="T42" fmla="*/ 2943 w 11431"/>
                  <a:gd name="T43" fmla="*/ 8282 h 11608"/>
                  <a:gd name="T44" fmla="*/ 2399 w 11431"/>
                  <a:gd name="T45" fmla="*/ 10230 h 11608"/>
                  <a:gd name="T46" fmla="*/ 2660 w 11431"/>
                  <a:gd name="T47" fmla="*/ 10477 h 11608"/>
                  <a:gd name="T48" fmla="*/ 3244 w 11431"/>
                  <a:gd name="T49" fmla="*/ 10777 h 11608"/>
                  <a:gd name="T50" fmla="*/ 4082 w 11431"/>
                  <a:gd name="T51" fmla="*/ 11040 h 11608"/>
                  <a:gd name="T52" fmla="*/ 4608 w 11431"/>
                  <a:gd name="T53" fmla="*/ 11105 h 11608"/>
                  <a:gd name="T54" fmla="*/ 4785 w 11431"/>
                  <a:gd name="T55" fmla="*/ 10927 h 11608"/>
                  <a:gd name="T56" fmla="*/ 5426 w 11431"/>
                  <a:gd name="T57" fmla="*/ 11183 h 11608"/>
                  <a:gd name="T58" fmla="*/ 6048 w 11431"/>
                  <a:gd name="T59" fmla="*/ 11488 h 11608"/>
                  <a:gd name="T60" fmla="*/ 6731 w 11431"/>
                  <a:gd name="T61" fmla="*/ 11448 h 11608"/>
                  <a:gd name="T62" fmla="*/ 7026 w 11431"/>
                  <a:gd name="T63" fmla="*/ 10549 h 11608"/>
                  <a:gd name="T64" fmla="*/ 8001 w 11431"/>
                  <a:gd name="T65" fmla="*/ 10095 h 11608"/>
                  <a:gd name="T66" fmla="*/ 8777 w 11431"/>
                  <a:gd name="T67" fmla="*/ 10146 h 11608"/>
                  <a:gd name="T68" fmla="*/ 9503 w 11431"/>
                  <a:gd name="T69" fmla="*/ 10488 h 11608"/>
                  <a:gd name="T70" fmla="*/ 10286 w 11431"/>
                  <a:gd name="T71" fmla="*/ 10447 h 11608"/>
                  <a:gd name="T72" fmla="*/ 10860 w 11431"/>
                  <a:gd name="T73" fmla="*/ 9814 h 11608"/>
                  <a:gd name="T74" fmla="*/ 11336 w 11431"/>
                  <a:gd name="T75" fmla="*/ 9300 h 11608"/>
                  <a:gd name="T76" fmla="*/ 10706 w 11431"/>
                  <a:gd name="T77" fmla="*/ 8996 h 11608"/>
                  <a:gd name="T78" fmla="*/ 10683 w 11431"/>
                  <a:gd name="T79" fmla="*/ 8334 h 11608"/>
                  <a:gd name="T80" fmla="*/ 10520 w 11431"/>
                  <a:gd name="T81" fmla="*/ 7809 h 11608"/>
                  <a:gd name="T82" fmla="*/ 10556 w 11431"/>
                  <a:gd name="T83" fmla="*/ 7127 h 11608"/>
                  <a:gd name="T84" fmla="*/ 10498 w 11431"/>
                  <a:gd name="T85" fmla="*/ 6585 h 11608"/>
                  <a:gd name="T86" fmla="*/ 10009 w 11431"/>
                  <a:gd name="T87" fmla="*/ 6137 h 11608"/>
                  <a:gd name="T88" fmla="*/ 9598 w 11431"/>
                  <a:gd name="T89" fmla="*/ 6445 h 11608"/>
                  <a:gd name="T90" fmla="*/ 10009 w 11431"/>
                  <a:gd name="T91" fmla="*/ 5643 h 11608"/>
                  <a:gd name="T92" fmla="*/ 10504 w 11431"/>
                  <a:gd name="T93" fmla="*/ 4903 h 11608"/>
                  <a:gd name="T94" fmla="*/ 10767 w 11431"/>
                  <a:gd name="T95" fmla="*/ 4740 h 11608"/>
                  <a:gd name="T96" fmla="*/ 10909 w 11431"/>
                  <a:gd name="T97" fmla="*/ 4280 h 11608"/>
                  <a:gd name="T98" fmla="*/ 11153 w 11431"/>
                  <a:gd name="T99" fmla="*/ 3092 h 11608"/>
                  <a:gd name="T100" fmla="*/ 10906 w 11431"/>
                  <a:gd name="T101" fmla="*/ 2590 h 11608"/>
                  <a:gd name="T102" fmla="*/ 10410 w 11431"/>
                  <a:gd name="T103" fmla="*/ 2489 h 11608"/>
                  <a:gd name="T104" fmla="*/ 10061 w 11431"/>
                  <a:gd name="T105" fmla="*/ 2375 h 11608"/>
                  <a:gd name="T106" fmla="*/ 9586 w 11431"/>
                  <a:gd name="T107" fmla="*/ 2080 h 11608"/>
                  <a:gd name="T108" fmla="*/ 9225 w 11431"/>
                  <a:gd name="T109" fmla="*/ 2013 h 11608"/>
                  <a:gd name="T110" fmla="*/ 8597 w 11431"/>
                  <a:gd name="T111" fmla="*/ 1725 h 11608"/>
                  <a:gd name="T112" fmla="*/ 8428 w 11431"/>
                  <a:gd name="T113" fmla="*/ 1231 h 11608"/>
                  <a:gd name="T114" fmla="*/ 7841 w 11431"/>
                  <a:gd name="T115" fmla="*/ 1471 h 11608"/>
                  <a:gd name="T116" fmla="*/ 7579 w 11431"/>
                  <a:gd name="T117" fmla="*/ 986 h 11608"/>
                  <a:gd name="T118" fmla="*/ 7072 w 11431"/>
                  <a:gd name="T119" fmla="*/ 578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12" y="445"/>
                    </a:move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68">
                <a:extLst>
                  <a:ext uri="{FF2B5EF4-FFF2-40B4-BE49-F238E27FC236}">
                    <a16:creationId xmlns:a16="http://schemas.microsoft.com/office/drawing/2014/main" id="{C5DBF290-A139-5AFF-320A-54BC3DA11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69">
                <a:extLst>
                  <a:ext uri="{FF2B5EF4-FFF2-40B4-BE49-F238E27FC236}">
                    <a16:creationId xmlns:a16="http://schemas.microsoft.com/office/drawing/2014/main" id="{443680E8-1C02-600E-6F55-D95414993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70">
                <a:extLst>
                  <a:ext uri="{FF2B5EF4-FFF2-40B4-BE49-F238E27FC236}">
                    <a16:creationId xmlns:a16="http://schemas.microsoft.com/office/drawing/2014/main" id="{A6E156E2-0CFB-B4CF-1AA0-6528DB2AE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71">
                <a:extLst>
                  <a:ext uri="{FF2B5EF4-FFF2-40B4-BE49-F238E27FC236}">
                    <a16:creationId xmlns:a16="http://schemas.microsoft.com/office/drawing/2014/main" id="{D4716952-E651-AF0A-62A1-A4B9E7E0DB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740 w 13220"/>
                  <a:gd name="T1" fmla="*/ 4964 h 10198"/>
                  <a:gd name="T2" fmla="*/ 3156 w 13220"/>
                  <a:gd name="T3" fmla="*/ 5890 h 10198"/>
                  <a:gd name="T4" fmla="*/ 3154 w 13220"/>
                  <a:gd name="T5" fmla="*/ 7610 h 10198"/>
                  <a:gd name="T6" fmla="*/ 2401 w 13220"/>
                  <a:gd name="T7" fmla="*/ 8228 h 10198"/>
                  <a:gd name="T8" fmla="*/ 2144 w 13220"/>
                  <a:gd name="T9" fmla="*/ 9115 h 10198"/>
                  <a:gd name="T10" fmla="*/ 924 w 13220"/>
                  <a:gd name="T11" fmla="*/ 9762 h 10198"/>
                  <a:gd name="T12" fmla="*/ 13220 w 13220"/>
                  <a:gd name="T13" fmla="*/ 2061 h 10198"/>
                  <a:gd name="T14" fmla="*/ 13168 w 13220"/>
                  <a:gd name="T15" fmla="*/ 1148 h 10198"/>
                  <a:gd name="T16" fmla="*/ 12584 w 13220"/>
                  <a:gd name="T17" fmla="*/ 423 h 10198"/>
                  <a:gd name="T18" fmla="*/ 11666 w 13220"/>
                  <a:gd name="T19" fmla="*/ 15 h 10198"/>
                  <a:gd name="T20" fmla="*/ 10717 w 13220"/>
                  <a:gd name="T21" fmla="*/ 843 h 10198"/>
                  <a:gd name="T22" fmla="*/ 10050 w 13220"/>
                  <a:gd name="T23" fmla="*/ 1122 h 10198"/>
                  <a:gd name="T24" fmla="*/ 9508 w 13220"/>
                  <a:gd name="T25" fmla="*/ 1765 h 10198"/>
                  <a:gd name="T26" fmla="*/ 8667 w 13220"/>
                  <a:gd name="T27" fmla="*/ 1851 h 10198"/>
                  <a:gd name="T28" fmla="*/ 7909 w 13220"/>
                  <a:gd name="T29" fmla="*/ 1497 h 10198"/>
                  <a:gd name="T30" fmla="*/ 7132 w 13220"/>
                  <a:gd name="T31" fmla="*/ 1438 h 10198"/>
                  <a:gd name="T32" fmla="*/ 6083 w 13220"/>
                  <a:gd name="T33" fmla="*/ 2176 h 10198"/>
                  <a:gd name="T34" fmla="*/ 6203 w 13220"/>
                  <a:gd name="T35" fmla="*/ 2907 h 10198"/>
                  <a:gd name="T36" fmla="*/ 6262 w 13220"/>
                  <a:gd name="T37" fmla="*/ 354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08 w 13220"/>
                  <a:gd name="T125" fmla="*/ 8981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441" y="4080"/>
                    </a:move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lnTo>
                      <a:pt x="5441" y="4080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32" y="4597"/>
                    </a:move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12" y="9011"/>
                    </a:move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72">
                <a:extLst>
                  <a:ext uri="{FF2B5EF4-FFF2-40B4-BE49-F238E27FC236}">
                    <a16:creationId xmlns:a16="http://schemas.microsoft.com/office/drawing/2014/main" id="{123484D5-29D2-1246-1C18-9EB0D71AD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73">
                <a:extLst>
                  <a:ext uri="{FF2B5EF4-FFF2-40B4-BE49-F238E27FC236}">
                    <a16:creationId xmlns:a16="http://schemas.microsoft.com/office/drawing/2014/main" id="{B881F2CD-AB13-3772-40EC-5D604EF97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74">
                <a:extLst>
                  <a:ext uri="{FF2B5EF4-FFF2-40B4-BE49-F238E27FC236}">
                    <a16:creationId xmlns:a16="http://schemas.microsoft.com/office/drawing/2014/main" id="{2E655278-1A31-46FB-B178-8B220071B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75">
                <a:extLst>
                  <a:ext uri="{FF2B5EF4-FFF2-40B4-BE49-F238E27FC236}">
                    <a16:creationId xmlns:a16="http://schemas.microsoft.com/office/drawing/2014/main" id="{EA0D683E-C0D1-DFCC-D79F-4B2531F6D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76">
                <a:extLst>
                  <a:ext uri="{FF2B5EF4-FFF2-40B4-BE49-F238E27FC236}">
                    <a16:creationId xmlns:a16="http://schemas.microsoft.com/office/drawing/2014/main" id="{4FEBC5BC-A166-F5E7-41CD-5A8C2953A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77">
                <a:extLst>
                  <a:ext uri="{FF2B5EF4-FFF2-40B4-BE49-F238E27FC236}">
                    <a16:creationId xmlns:a16="http://schemas.microsoft.com/office/drawing/2014/main" id="{AC3D5A51-9AC2-F30C-20E8-821B4ADCC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78">
                <a:extLst>
                  <a:ext uri="{FF2B5EF4-FFF2-40B4-BE49-F238E27FC236}">
                    <a16:creationId xmlns:a16="http://schemas.microsoft.com/office/drawing/2014/main" id="{FD71D9D4-A6C8-0C26-25A8-61BDDCEF0F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79">
                <a:extLst>
                  <a:ext uri="{FF2B5EF4-FFF2-40B4-BE49-F238E27FC236}">
                    <a16:creationId xmlns:a16="http://schemas.microsoft.com/office/drawing/2014/main" id="{34771E84-CF48-B595-78FC-D8E00B451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80">
                <a:extLst>
                  <a:ext uri="{FF2B5EF4-FFF2-40B4-BE49-F238E27FC236}">
                    <a16:creationId xmlns:a16="http://schemas.microsoft.com/office/drawing/2014/main" id="{771106F2-7F70-2ED2-5C78-92ED97179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81">
                <a:extLst>
                  <a:ext uri="{FF2B5EF4-FFF2-40B4-BE49-F238E27FC236}">
                    <a16:creationId xmlns:a16="http://schemas.microsoft.com/office/drawing/2014/main" id="{B2E0D50E-BE65-2BB9-7954-B8454DA10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82">
                <a:extLst>
                  <a:ext uri="{FF2B5EF4-FFF2-40B4-BE49-F238E27FC236}">
                    <a16:creationId xmlns:a16="http://schemas.microsoft.com/office/drawing/2014/main" id="{798391FA-BF20-E6B8-59BD-657CDDE46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83">
                <a:extLst>
                  <a:ext uri="{FF2B5EF4-FFF2-40B4-BE49-F238E27FC236}">
                    <a16:creationId xmlns:a16="http://schemas.microsoft.com/office/drawing/2014/main" id="{27844DB9-F16F-3AD2-E22B-BA99410D8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84">
                <a:extLst>
                  <a:ext uri="{FF2B5EF4-FFF2-40B4-BE49-F238E27FC236}">
                    <a16:creationId xmlns:a16="http://schemas.microsoft.com/office/drawing/2014/main" id="{6F5F46D3-3E5D-E8BB-5973-526386A08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85">
                <a:extLst>
                  <a:ext uri="{FF2B5EF4-FFF2-40B4-BE49-F238E27FC236}">
                    <a16:creationId xmlns:a16="http://schemas.microsoft.com/office/drawing/2014/main" id="{31B23268-A1DB-EE01-1F29-4F339EA52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86">
                <a:extLst>
                  <a:ext uri="{FF2B5EF4-FFF2-40B4-BE49-F238E27FC236}">
                    <a16:creationId xmlns:a16="http://schemas.microsoft.com/office/drawing/2014/main" id="{2DE3AEC5-4DEB-AB34-FCF8-C0DC49708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87">
                <a:extLst>
                  <a:ext uri="{FF2B5EF4-FFF2-40B4-BE49-F238E27FC236}">
                    <a16:creationId xmlns:a16="http://schemas.microsoft.com/office/drawing/2014/main" id="{E4E568B5-E2B4-B3E9-7356-6A94556AB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88">
                <a:extLst>
                  <a:ext uri="{FF2B5EF4-FFF2-40B4-BE49-F238E27FC236}">
                    <a16:creationId xmlns:a16="http://schemas.microsoft.com/office/drawing/2014/main" id="{D9BFDC68-0BE3-154E-99BD-BC3DED1323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89">
                <a:extLst>
                  <a:ext uri="{FF2B5EF4-FFF2-40B4-BE49-F238E27FC236}">
                    <a16:creationId xmlns:a16="http://schemas.microsoft.com/office/drawing/2014/main" id="{DD6044DC-FE71-DBFC-060E-1F6F663DE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90">
                <a:extLst>
                  <a:ext uri="{FF2B5EF4-FFF2-40B4-BE49-F238E27FC236}">
                    <a16:creationId xmlns:a16="http://schemas.microsoft.com/office/drawing/2014/main" id="{04215C25-E6DA-8B97-FDA1-94C16A5A7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91">
                <a:extLst>
                  <a:ext uri="{FF2B5EF4-FFF2-40B4-BE49-F238E27FC236}">
                    <a16:creationId xmlns:a16="http://schemas.microsoft.com/office/drawing/2014/main" id="{9DB7C651-435D-A4CD-B5A9-D00B3FEDB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92">
                <a:extLst>
                  <a:ext uri="{FF2B5EF4-FFF2-40B4-BE49-F238E27FC236}">
                    <a16:creationId xmlns:a16="http://schemas.microsoft.com/office/drawing/2014/main" id="{538BD2A6-F149-57E5-C215-104CB2FF94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93">
                <a:extLst>
                  <a:ext uri="{FF2B5EF4-FFF2-40B4-BE49-F238E27FC236}">
                    <a16:creationId xmlns:a16="http://schemas.microsoft.com/office/drawing/2014/main" id="{D403366F-0A81-82A6-D9BD-473FAFF05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94">
                <a:extLst>
                  <a:ext uri="{FF2B5EF4-FFF2-40B4-BE49-F238E27FC236}">
                    <a16:creationId xmlns:a16="http://schemas.microsoft.com/office/drawing/2014/main" id="{7628BBE7-3BF6-E2C5-05A6-31993E971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95">
                <a:extLst>
                  <a:ext uri="{FF2B5EF4-FFF2-40B4-BE49-F238E27FC236}">
                    <a16:creationId xmlns:a16="http://schemas.microsoft.com/office/drawing/2014/main" id="{A9DDE6D5-4C07-3D64-5987-A9F416D1C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96">
                <a:extLst>
                  <a:ext uri="{FF2B5EF4-FFF2-40B4-BE49-F238E27FC236}">
                    <a16:creationId xmlns:a16="http://schemas.microsoft.com/office/drawing/2014/main" id="{06F783F7-0049-C3F2-EDDB-198708FC2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97">
                <a:extLst>
                  <a:ext uri="{FF2B5EF4-FFF2-40B4-BE49-F238E27FC236}">
                    <a16:creationId xmlns:a16="http://schemas.microsoft.com/office/drawing/2014/main" id="{D9A05C82-739B-96CC-4D24-825222AC9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98">
                <a:extLst>
                  <a:ext uri="{FF2B5EF4-FFF2-40B4-BE49-F238E27FC236}">
                    <a16:creationId xmlns:a16="http://schemas.microsoft.com/office/drawing/2014/main" id="{7CFACB17-7A77-E59C-EF0C-E245E422A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99">
                <a:extLst>
                  <a:ext uri="{FF2B5EF4-FFF2-40B4-BE49-F238E27FC236}">
                    <a16:creationId xmlns:a16="http://schemas.microsoft.com/office/drawing/2014/main" id="{8167F042-F5BF-851D-A299-A502F438CB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100">
                <a:extLst>
                  <a:ext uri="{FF2B5EF4-FFF2-40B4-BE49-F238E27FC236}">
                    <a16:creationId xmlns:a16="http://schemas.microsoft.com/office/drawing/2014/main" id="{A4B9AF30-F291-EB35-88EC-AADFE4821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101">
                <a:extLst>
                  <a:ext uri="{FF2B5EF4-FFF2-40B4-BE49-F238E27FC236}">
                    <a16:creationId xmlns:a16="http://schemas.microsoft.com/office/drawing/2014/main" id="{B8DBEF20-FC70-9C93-FD51-BE68320D6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102">
                <a:extLst>
                  <a:ext uri="{FF2B5EF4-FFF2-40B4-BE49-F238E27FC236}">
                    <a16:creationId xmlns:a16="http://schemas.microsoft.com/office/drawing/2014/main" id="{BA2A216A-2043-7E83-B3E3-3EA8FE031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103">
                <a:extLst>
                  <a:ext uri="{FF2B5EF4-FFF2-40B4-BE49-F238E27FC236}">
                    <a16:creationId xmlns:a16="http://schemas.microsoft.com/office/drawing/2014/main" id="{CCAFF584-94A3-8714-6733-788E83DD2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104">
                <a:extLst>
                  <a:ext uri="{FF2B5EF4-FFF2-40B4-BE49-F238E27FC236}">
                    <a16:creationId xmlns:a16="http://schemas.microsoft.com/office/drawing/2014/main" id="{DE587A82-24D5-0812-82CF-74AE92B45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105">
                <a:extLst>
                  <a:ext uri="{FF2B5EF4-FFF2-40B4-BE49-F238E27FC236}">
                    <a16:creationId xmlns:a16="http://schemas.microsoft.com/office/drawing/2014/main" id="{28B352B1-81A6-AC56-38A2-4658894E0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106">
                <a:extLst>
                  <a:ext uri="{FF2B5EF4-FFF2-40B4-BE49-F238E27FC236}">
                    <a16:creationId xmlns:a16="http://schemas.microsoft.com/office/drawing/2014/main" id="{6CA50E6A-CA0A-3BCC-38E9-2B7CF0EA79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107">
                <a:extLst>
                  <a:ext uri="{FF2B5EF4-FFF2-40B4-BE49-F238E27FC236}">
                    <a16:creationId xmlns:a16="http://schemas.microsoft.com/office/drawing/2014/main" id="{1E282A4A-533E-4543-3680-D2633BF063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108">
                <a:extLst>
                  <a:ext uri="{FF2B5EF4-FFF2-40B4-BE49-F238E27FC236}">
                    <a16:creationId xmlns:a16="http://schemas.microsoft.com/office/drawing/2014/main" id="{F84ACA3D-9FF3-A597-2AC0-E6AC0C5E6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3 w 32"/>
                  <a:gd name="T1" fmla="*/ 0 h 23"/>
                  <a:gd name="T2" fmla="*/ 0 w 32"/>
                  <a:gd name="T3" fmla="*/ 3 h 23"/>
                  <a:gd name="T4" fmla="*/ 1 w 32"/>
                  <a:gd name="T5" fmla="*/ 10 h 23"/>
                  <a:gd name="T6" fmla="*/ 26 w 32"/>
                  <a:gd name="T7" fmla="*/ 23 h 23"/>
                  <a:gd name="T8" fmla="*/ 32 w 32"/>
                  <a:gd name="T9" fmla="*/ 8 h 23"/>
                  <a:gd name="T10" fmla="*/ 23 w 32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3" y="0"/>
                    </a:move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109">
                <a:extLst>
                  <a:ext uri="{FF2B5EF4-FFF2-40B4-BE49-F238E27FC236}">
                    <a16:creationId xmlns:a16="http://schemas.microsoft.com/office/drawing/2014/main" id="{8CE03E24-DBAC-CEC6-C608-2440A17E7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110">
                <a:extLst>
                  <a:ext uri="{FF2B5EF4-FFF2-40B4-BE49-F238E27FC236}">
                    <a16:creationId xmlns:a16="http://schemas.microsoft.com/office/drawing/2014/main" id="{B0E118B2-8A1E-8716-181C-CF6452F4D3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111">
                <a:extLst>
                  <a:ext uri="{FF2B5EF4-FFF2-40B4-BE49-F238E27FC236}">
                    <a16:creationId xmlns:a16="http://schemas.microsoft.com/office/drawing/2014/main" id="{9CDA85AC-4A84-E581-E285-F9DE45EBC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112">
                <a:extLst>
                  <a:ext uri="{FF2B5EF4-FFF2-40B4-BE49-F238E27FC236}">
                    <a16:creationId xmlns:a16="http://schemas.microsoft.com/office/drawing/2014/main" id="{654D0A23-60B8-2CD2-A41E-697065910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113">
                <a:extLst>
                  <a:ext uri="{FF2B5EF4-FFF2-40B4-BE49-F238E27FC236}">
                    <a16:creationId xmlns:a16="http://schemas.microsoft.com/office/drawing/2014/main" id="{771EFFA8-B518-5378-E649-211295636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114">
                <a:extLst>
                  <a:ext uri="{FF2B5EF4-FFF2-40B4-BE49-F238E27FC236}">
                    <a16:creationId xmlns:a16="http://schemas.microsoft.com/office/drawing/2014/main" id="{6B8CFDA8-A47B-01EB-0270-0D2EEE9C20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115">
                <a:extLst>
                  <a:ext uri="{FF2B5EF4-FFF2-40B4-BE49-F238E27FC236}">
                    <a16:creationId xmlns:a16="http://schemas.microsoft.com/office/drawing/2014/main" id="{2B26A0E5-3E10-49C8-F441-6A3BFBED9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116">
                <a:extLst>
                  <a:ext uri="{FF2B5EF4-FFF2-40B4-BE49-F238E27FC236}">
                    <a16:creationId xmlns:a16="http://schemas.microsoft.com/office/drawing/2014/main" id="{B5DE38AD-1CE9-631B-0EA3-32C7E426D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117">
                <a:extLst>
                  <a:ext uri="{FF2B5EF4-FFF2-40B4-BE49-F238E27FC236}">
                    <a16:creationId xmlns:a16="http://schemas.microsoft.com/office/drawing/2014/main" id="{9D6CF6BE-68C6-46FC-C59D-217150BCD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118">
                <a:extLst>
                  <a:ext uri="{FF2B5EF4-FFF2-40B4-BE49-F238E27FC236}">
                    <a16:creationId xmlns:a16="http://schemas.microsoft.com/office/drawing/2014/main" id="{8CE15ED3-6C28-D1AB-B52F-7C003B5A4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119">
                <a:extLst>
                  <a:ext uri="{FF2B5EF4-FFF2-40B4-BE49-F238E27FC236}">
                    <a16:creationId xmlns:a16="http://schemas.microsoft.com/office/drawing/2014/main" id="{F0AD8EBB-1D19-13A9-7AFF-37EA0F7082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120">
                <a:extLst>
                  <a:ext uri="{FF2B5EF4-FFF2-40B4-BE49-F238E27FC236}">
                    <a16:creationId xmlns:a16="http://schemas.microsoft.com/office/drawing/2014/main" id="{94C37ABA-15E2-2F1F-C19F-E7076152C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121">
                <a:extLst>
                  <a:ext uri="{FF2B5EF4-FFF2-40B4-BE49-F238E27FC236}">
                    <a16:creationId xmlns:a16="http://schemas.microsoft.com/office/drawing/2014/main" id="{FC52F227-ABFA-900F-2411-560702635D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1566 w 1566"/>
                  <a:gd name="T1" fmla="*/ 11 h 2363"/>
                  <a:gd name="T2" fmla="*/ 1538 w 1566"/>
                  <a:gd name="T3" fmla="*/ 36 h 2363"/>
                  <a:gd name="T4" fmla="*/ 1532 w 1566"/>
                  <a:gd name="T5" fmla="*/ 61 h 2363"/>
                  <a:gd name="T6" fmla="*/ 1474 w 1566"/>
                  <a:gd name="T7" fmla="*/ 97 h 2363"/>
                  <a:gd name="T8" fmla="*/ 1346 w 1566"/>
                  <a:gd name="T9" fmla="*/ 217 h 2363"/>
                  <a:gd name="T10" fmla="*/ 1222 w 1566"/>
                  <a:gd name="T11" fmla="*/ 283 h 2363"/>
                  <a:gd name="T12" fmla="*/ 1149 w 1566"/>
                  <a:gd name="T13" fmla="*/ 335 h 2363"/>
                  <a:gd name="T14" fmla="*/ 1082 w 1566"/>
                  <a:gd name="T15" fmla="*/ 280 h 2363"/>
                  <a:gd name="T16" fmla="*/ 1033 w 1566"/>
                  <a:gd name="T17" fmla="*/ 246 h 2363"/>
                  <a:gd name="T18" fmla="*/ 1012 w 1566"/>
                  <a:gd name="T19" fmla="*/ 355 h 2363"/>
                  <a:gd name="T20" fmla="*/ 942 w 1566"/>
                  <a:gd name="T21" fmla="*/ 764 h 2363"/>
                  <a:gd name="T22" fmla="*/ 925 w 1566"/>
                  <a:gd name="T23" fmla="*/ 904 h 2363"/>
                  <a:gd name="T24" fmla="*/ 905 w 1566"/>
                  <a:gd name="T25" fmla="*/ 944 h 2363"/>
                  <a:gd name="T26" fmla="*/ 759 w 1566"/>
                  <a:gd name="T27" fmla="*/ 1281 h 2363"/>
                  <a:gd name="T28" fmla="*/ 559 w 1566"/>
                  <a:gd name="T29" fmla="*/ 1532 h 2363"/>
                  <a:gd name="T30" fmla="*/ 459 w 1566"/>
                  <a:gd name="T31" fmla="*/ 1549 h 2363"/>
                  <a:gd name="T32" fmla="*/ 425 w 1566"/>
                  <a:gd name="T33" fmla="*/ 1590 h 2363"/>
                  <a:gd name="T34" fmla="*/ 499 w 1566"/>
                  <a:gd name="T35" fmla="*/ 1645 h 2363"/>
                  <a:gd name="T36" fmla="*/ 508 w 1566"/>
                  <a:gd name="T37" fmla="*/ 1737 h 2363"/>
                  <a:gd name="T38" fmla="*/ 462 w 1566"/>
                  <a:gd name="T39" fmla="*/ 1733 h 2363"/>
                  <a:gd name="T40" fmla="*/ 343 w 1566"/>
                  <a:gd name="T41" fmla="*/ 1790 h 2363"/>
                  <a:gd name="T42" fmla="*/ 326 w 1566"/>
                  <a:gd name="T43" fmla="*/ 1855 h 2363"/>
                  <a:gd name="T44" fmla="*/ 222 w 1566"/>
                  <a:gd name="T45" fmla="*/ 1895 h 2363"/>
                  <a:gd name="T46" fmla="*/ 204 w 1566"/>
                  <a:gd name="T47" fmla="*/ 1950 h 2363"/>
                  <a:gd name="T48" fmla="*/ 236 w 1566"/>
                  <a:gd name="T49" fmla="*/ 1971 h 2363"/>
                  <a:gd name="T50" fmla="*/ 353 w 1566"/>
                  <a:gd name="T51" fmla="*/ 1975 h 2363"/>
                  <a:gd name="T52" fmla="*/ 444 w 1566"/>
                  <a:gd name="T53" fmla="*/ 2044 h 2363"/>
                  <a:gd name="T54" fmla="*/ 553 w 1566"/>
                  <a:gd name="T55" fmla="*/ 1972 h 2363"/>
                  <a:gd name="T56" fmla="*/ 585 w 1566"/>
                  <a:gd name="T57" fmla="*/ 1992 h 2363"/>
                  <a:gd name="T58" fmla="*/ 549 w 1566"/>
                  <a:gd name="T59" fmla="*/ 2018 h 2363"/>
                  <a:gd name="T60" fmla="*/ 507 w 1566"/>
                  <a:gd name="T61" fmla="*/ 2053 h 2363"/>
                  <a:gd name="T62" fmla="*/ 456 w 1566"/>
                  <a:gd name="T63" fmla="*/ 2089 h 2363"/>
                  <a:gd name="T64" fmla="*/ 611 w 1566"/>
                  <a:gd name="T65" fmla="*/ 2183 h 2363"/>
                  <a:gd name="T66" fmla="*/ 642 w 1566"/>
                  <a:gd name="T67" fmla="*/ 2264 h 2363"/>
                  <a:gd name="T68" fmla="*/ 550 w 1566"/>
                  <a:gd name="T69" fmla="*/ 2273 h 2363"/>
                  <a:gd name="T70" fmla="*/ 367 w 1566"/>
                  <a:gd name="T71" fmla="*/ 2136 h 2363"/>
                  <a:gd name="T72" fmla="*/ 322 w 1566"/>
                  <a:gd name="T73" fmla="*/ 2063 h 2363"/>
                  <a:gd name="T74" fmla="*/ 13 w 1566"/>
                  <a:gd name="T75" fmla="*/ 2138 h 2363"/>
                  <a:gd name="T76" fmla="*/ 102 w 1566"/>
                  <a:gd name="T77" fmla="*/ 2268 h 2363"/>
                  <a:gd name="T78" fmla="*/ 194 w 1566"/>
                  <a:gd name="T79" fmla="*/ 2260 h 2363"/>
                  <a:gd name="T80" fmla="*/ 309 w 1566"/>
                  <a:gd name="T81" fmla="*/ 2342 h 2363"/>
                  <a:gd name="T82" fmla="*/ 404 w 1566"/>
                  <a:gd name="T83" fmla="*/ 2272 h 2363"/>
                  <a:gd name="T84" fmla="*/ 531 w 1566"/>
                  <a:gd name="T85" fmla="*/ 2314 h 2363"/>
                  <a:gd name="T86" fmla="*/ 633 w 1566"/>
                  <a:gd name="T87" fmla="*/ 2327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1566" y="0"/>
                    </a:move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122">
                <a:extLst>
                  <a:ext uri="{FF2B5EF4-FFF2-40B4-BE49-F238E27FC236}">
                    <a16:creationId xmlns:a16="http://schemas.microsoft.com/office/drawing/2014/main" id="{3EB59623-6BB9-28A4-8E54-F353FAF90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123">
                <a:extLst>
                  <a:ext uri="{FF2B5EF4-FFF2-40B4-BE49-F238E27FC236}">
                    <a16:creationId xmlns:a16="http://schemas.microsoft.com/office/drawing/2014/main" id="{958B52CD-03B4-DE48-7133-3B34F5799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124">
                <a:extLst>
                  <a:ext uri="{FF2B5EF4-FFF2-40B4-BE49-F238E27FC236}">
                    <a16:creationId xmlns:a16="http://schemas.microsoft.com/office/drawing/2014/main" id="{92F4DE44-D2DA-9D9E-4783-69E0813EE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125">
                <a:extLst>
                  <a:ext uri="{FF2B5EF4-FFF2-40B4-BE49-F238E27FC236}">
                    <a16:creationId xmlns:a16="http://schemas.microsoft.com/office/drawing/2014/main" id="{15929860-5E7A-A2A2-B374-6C68271A9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126">
                <a:extLst>
                  <a:ext uri="{FF2B5EF4-FFF2-40B4-BE49-F238E27FC236}">
                    <a16:creationId xmlns:a16="http://schemas.microsoft.com/office/drawing/2014/main" id="{1EADFC6F-3B30-33C5-A437-2B2B88D326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127">
                <a:extLst>
                  <a:ext uri="{FF2B5EF4-FFF2-40B4-BE49-F238E27FC236}">
                    <a16:creationId xmlns:a16="http://schemas.microsoft.com/office/drawing/2014/main" id="{5E90B11B-0304-06BA-B5F7-035884FED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128">
                <a:extLst>
                  <a:ext uri="{FF2B5EF4-FFF2-40B4-BE49-F238E27FC236}">
                    <a16:creationId xmlns:a16="http://schemas.microsoft.com/office/drawing/2014/main" id="{FB7CF515-71F2-D22F-BDD8-10DA556D6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69 w 1507"/>
                  <a:gd name="T1" fmla="*/ 172 h 972"/>
                  <a:gd name="T2" fmla="*/ 109 w 1507"/>
                  <a:gd name="T3" fmla="*/ 199 h 972"/>
                  <a:gd name="T4" fmla="*/ 154 w 1507"/>
                  <a:gd name="T5" fmla="*/ 172 h 972"/>
                  <a:gd name="T6" fmla="*/ 123 w 1507"/>
                  <a:gd name="T7" fmla="*/ 97 h 972"/>
                  <a:gd name="T8" fmla="*/ 195 w 1507"/>
                  <a:gd name="T9" fmla="*/ 37 h 972"/>
                  <a:gd name="T10" fmla="*/ 237 w 1507"/>
                  <a:gd name="T11" fmla="*/ 79 h 972"/>
                  <a:gd name="T12" fmla="*/ 277 w 1507"/>
                  <a:gd name="T13" fmla="*/ 99 h 972"/>
                  <a:gd name="T14" fmla="*/ 345 w 1507"/>
                  <a:gd name="T15" fmla="*/ 77 h 972"/>
                  <a:gd name="T16" fmla="*/ 402 w 1507"/>
                  <a:gd name="T17" fmla="*/ 26 h 972"/>
                  <a:gd name="T18" fmla="*/ 415 w 1507"/>
                  <a:gd name="T19" fmla="*/ 9 h 972"/>
                  <a:gd name="T20" fmla="*/ 461 w 1507"/>
                  <a:gd name="T21" fmla="*/ 4 h 972"/>
                  <a:gd name="T22" fmla="*/ 483 w 1507"/>
                  <a:gd name="T23" fmla="*/ 72 h 972"/>
                  <a:gd name="T24" fmla="*/ 440 w 1507"/>
                  <a:gd name="T25" fmla="*/ 100 h 972"/>
                  <a:gd name="T26" fmla="*/ 449 w 1507"/>
                  <a:gd name="T27" fmla="*/ 122 h 972"/>
                  <a:gd name="T28" fmla="*/ 566 w 1507"/>
                  <a:gd name="T29" fmla="*/ 134 h 972"/>
                  <a:gd name="T30" fmla="*/ 633 w 1507"/>
                  <a:gd name="T31" fmla="*/ 34 h 972"/>
                  <a:gd name="T32" fmla="*/ 665 w 1507"/>
                  <a:gd name="T33" fmla="*/ 32 h 972"/>
                  <a:gd name="T34" fmla="*/ 709 w 1507"/>
                  <a:gd name="T35" fmla="*/ 90 h 972"/>
                  <a:gd name="T36" fmla="*/ 724 w 1507"/>
                  <a:gd name="T37" fmla="*/ 181 h 972"/>
                  <a:gd name="T38" fmla="*/ 734 w 1507"/>
                  <a:gd name="T39" fmla="*/ 203 h 972"/>
                  <a:gd name="T40" fmla="*/ 762 w 1507"/>
                  <a:gd name="T41" fmla="*/ 246 h 972"/>
                  <a:gd name="T42" fmla="*/ 831 w 1507"/>
                  <a:gd name="T43" fmla="*/ 248 h 972"/>
                  <a:gd name="T44" fmla="*/ 829 w 1507"/>
                  <a:gd name="T45" fmla="*/ 309 h 972"/>
                  <a:gd name="T46" fmla="*/ 928 w 1507"/>
                  <a:gd name="T47" fmla="*/ 292 h 972"/>
                  <a:gd name="T48" fmla="*/ 1039 w 1507"/>
                  <a:gd name="T49" fmla="*/ 251 h 972"/>
                  <a:gd name="T50" fmla="*/ 1090 w 1507"/>
                  <a:gd name="T51" fmla="*/ 294 h 972"/>
                  <a:gd name="T52" fmla="*/ 1167 w 1507"/>
                  <a:gd name="T53" fmla="*/ 379 h 972"/>
                  <a:gd name="T54" fmla="*/ 1261 w 1507"/>
                  <a:gd name="T55" fmla="*/ 393 h 972"/>
                  <a:gd name="T56" fmla="*/ 1288 w 1507"/>
                  <a:gd name="T57" fmla="*/ 437 h 972"/>
                  <a:gd name="T58" fmla="*/ 1344 w 1507"/>
                  <a:gd name="T59" fmla="*/ 455 h 972"/>
                  <a:gd name="T60" fmla="*/ 1334 w 1507"/>
                  <a:gd name="T61" fmla="*/ 509 h 972"/>
                  <a:gd name="T62" fmla="*/ 1308 w 1507"/>
                  <a:gd name="T63" fmla="*/ 566 h 972"/>
                  <a:gd name="T64" fmla="*/ 1272 w 1507"/>
                  <a:gd name="T65" fmla="*/ 600 h 972"/>
                  <a:gd name="T66" fmla="*/ 1283 w 1507"/>
                  <a:gd name="T67" fmla="*/ 631 h 972"/>
                  <a:gd name="T68" fmla="*/ 1250 w 1507"/>
                  <a:gd name="T69" fmla="*/ 695 h 972"/>
                  <a:gd name="T70" fmla="*/ 1248 w 1507"/>
                  <a:gd name="T71" fmla="*/ 757 h 972"/>
                  <a:gd name="T72" fmla="*/ 1214 w 1507"/>
                  <a:gd name="T73" fmla="*/ 799 h 972"/>
                  <a:gd name="T74" fmla="*/ 1179 w 1507"/>
                  <a:gd name="T75" fmla="*/ 840 h 972"/>
                  <a:gd name="T76" fmla="*/ 1222 w 1507"/>
                  <a:gd name="T77" fmla="*/ 899 h 972"/>
                  <a:gd name="T78" fmla="*/ 1221 w 1507"/>
                  <a:gd name="T79" fmla="*/ 968 h 972"/>
                  <a:gd name="T80" fmla="*/ 1252 w 1507"/>
                  <a:gd name="T81" fmla="*/ 957 h 972"/>
                  <a:gd name="T82" fmla="*/ 1267 w 1507"/>
                  <a:gd name="T83" fmla="*/ 963 h 972"/>
                  <a:gd name="T84" fmla="*/ 1288 w 1507"/>
                  <a:gd name="T85" fmla="*/ 930 h 972"/>
                  <a:gd name="T86" fmla="*/ 1296 w 1507"/>
                  <a:gd name="T87" fmla="*/ 937 h 972"/>
                  <a:gd name="T88" fmla="*/ 1313 w 1507"/>
                  <a:gd name="T89" fmla="*/ 952 h 972"/>
                  <a:gd name="T90" fmla="*/ 1345 w 1507"/>
                  <a:gd name="T91" fmla="*/ 964 h 972"/>
                  <a:gd name="T92" fmla="*/ 1361 w 1507"/>
                  <a:gd name="T93" fmla="*/ 963 h 972"/>
                  <a:gd name="T94" fmla="*/ 1399 w 1507"/>
                  <a:gd name="T95" fmla="*/ 966 h 972"/>
                  <a:gd name="T96" fmla="*/ 1422 w 1507"/>
                  <a:gd name="T97" fmla="*/ 972 h 972"/>
                  <a:gd name="T98" fmla="*/ 1437 w 1507"/>
                  <a:gd name="T99" fmla="*/ 963 h 972"/>
                  <a:gd name="T100" fmla="*/ 1467 w 1507"/>
                  <a:gd name="T101" fmla="*/ 953 h 972"/>
                  <a:gd name="T102" fmla="*/ 1476 w 1507"/>
                  <a:gd name="T103" fmla="*/ 968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0" y="179"/>
                    </a:moveTo>
                    <a:lnTo>
                      <a:pt x="69" y="172"/>
                    </a:lnTo>
                    <a:lnTo>
                      <a:pt x="86" y="194"/>
                    </a:lnTo>
                    <a:lnTo>
                      <a:pt x="109" y="199"/>
                    </a:lnTo>
                    <a:lnTo>
                      <a:pt x="155" y="187"/>
                    </a:lnTo>
                    <a:lnTo>
                      <a:pt x="154" y="172"/>
                    </a:lnTo>
                    <a:lnTo>
                      <a:pt x="117" y="122"/>
                    </a:lnTo>
                    <a:lnTo>
                      <a:pt x="123" y="97"/>
                    </a:lnTo>
                    <a:lnTo>
                      <a:pt x="121" y="74"/>
                    </a:lnTo>
                    <a:lnTo>
                      <a:pt x="195" y="37"/>
                    </a:lnTo>
                    <a:lnTo>
                      <a:pt x="249" y="39"/>
                    </a:lnTo>
                    <a:lnTo>
                      <a:pt x="237" y="79"/>
                    </a:lnTo>
                    <a:lnTo>
                      <a:pt x="240" y="109"/>
                    </a:lnTo>
                    <a:lnTo>
                      <a:pt x="277" y="99"/>
                    </a:lnTo>
                    <a:lnTo>
                      <a:pt x="346" y="100"/>
                    </a:lnTo>
                    <a:lnTo>
                      <a:pt x="345" y="77"/>
                    </a:lnTo>
                    <a:lnTo>
                      <a:pt x="367" y="67"/>
                    </a:lnTo>
                    <a:lnTo>
                      <a:pt x="402" y="26"/>
                    </a:lnTo>
                    <a:lnTo>
                      <a:pt x="417" y="16"/>
                    </a:lnTo>
                    <a:lnTo>
                      <a:pt x="415" y="9"/>
                    </a:lnTo>
                    <a:lnTo>
                      <a:pt x="423" y="0"/>
                    </a:lnTo>
                    <a:lnTo>
                      <a:pt x="461" y="4"/>
                    </a:lnTo>
                    <a:lnTo>
                      <a:pt x="487" y="33"/>
                    </a:lnTo>
                    <a:lnTo>
                      <a:pt x="483" y="72"/>
                    </a:lnTo>
                    <a:lnTo>
                      <a:pt x="486" y="102"/>
                    </a:lnTo>
                    <a:lnTo>
                      <a:pt x="440" y="100"/>
                    </a:lnTo>
                    <a:lnTo>
                      <a:pt x="441" y="114"/>
                    </a:lnTo>
                    <a:lnTo>
                      <a:pt x="449" y="122"/>
                    </a:lnTo>
                    <a:lnTo>
                      <a:pt x="533" y="113"/>
                    </a:lnTo>
                    <a:lnTo>
                      <a:pt x="566" y="134"/>
                    </a:lnTo>
                    <a:lnTo>
                      <a:pt x="623" y="74"/>
                    </a:lnTo>
                    <a:lnTo>
                      <a:pt x="633" y="34"/>
                    </a:lnTo>
                    <a:lnTo>
                      <a:pt x="648" y="19"/>
                    </a:lnTo>
                    <a:lnTo>
                      <a:pt x="665" y="32"/>
                    </a:lnTo>
                    <a:lnTo>
                      <a:pt x="689" y="45"/>
                    </a:lnTo>
                    <a:lnTo>
                      <a:pt x="709" y="90"/>
                    </a:lnTo>
                    <a:lnTo>
                      <a:pt x="682" y="139"/>
                    </a:lnTo>
                    <a:lnTo>
                      <a:pt x="724" y="181"/>
                    </a:lnTo>
                    <a:lnTo>
                      <a:pt x="726" y="188"/>
                    </a:lnTo>
                    <a:lnTo>
                      <a:pt x="734" y="203"/>
                    </a:lnTo>
                    <a:lnTo>
                      <a:pt x="738" y="242"/>
                    </a:lnTo>
                    <a:lnTo>
                      <a:pt x="762" y="246"/>
                    </a:lnTo>
                    <a:lnTo>
                      <a:pt x="791" y="228"/>
                    </a:lnTo>
                    <a:lnTo>
                      <a:pt x="831" y="248"/>
                    </a:lnTo>
                    <a:lnTo>
                      <a:pt x="821" y="303"/>
                    </a:lnTo>
                    <a:lnTo>
                      <a:pt x="829" y="309"/>
                    </a:lnTo>
                    <a:lnTo>
                      <a:pt x="906" y="302"/>
                    </a:lnTo>
                    <a:lnTo>
                      <a:pt x="928" y="292"/>
                    </a:lnTo>
                    <a:lnTo>
                      <a:pt x="975" y="303"/>
                    </a:lnTo>
                    <a:lnTo>
                      <a:pt x="1039" y="251"/>
                    </a:lnTo>
                    <a:lnTo>
                      <a:pt x="1055" y="257"/>
                    </a:lnTo>
                    <a:lnTo>
                      <a:pt x="1090" y="294"/>
                    </a:lnTo>
                    <a:lnTo>
                      <a:pt x="1104" y="354"/>
                    </a:lnTo>
                    <a:lnTo>
                      <a:pt x="1167" y="379"/>
                    </a:lnTo>
                    <a:lnTo>
                      <a:pt x="1185" y="400"/>
                    </a:lnTo>
                    <a:lnTo>
                      <a:pt x="1261" y="393"/>
                    </a:lnTo>
                    <a:lnTo>
                      <a:pt x="1278" y="406"/>
                    </a:lnTo>
                    <a:lnTo>
                      <a:pt x="1288" y="437"/>
                    </a:lnTo>
                    <a:lnTo>
                      <a:pt x="1325" y="426"/>
                    </a:lnTo>
                    <a:lnTo>
                      <a:pt x="1344" y="455"/>
                    </a:lnTo>
                    <a:lnTo>
                      <a:pt x="1316" y="489"/>
                    </a:lnTo>
                    <a:lnTo>
                      <a:pt x="1334" y="509"/>
                    </a:lnTo>
                    <a:lnTo>
                      <a:pt x="1304" y="520"/>
                    </a:lnTo>
                    <a:lnTo>
                      <a:pt x="1308" y="566"/>
                    </a:lnTo>
                    <a:lnTo>
                      <a:pt x="1285" y="569"/>
                    </a:lnTo>
                    <a:lnTo>
                      <a:pt x="1272" y="600"/>
                    </a:lnTo>
                    <a:lnTo>
                      <a:pt x="1282" y="615"/>
                    </a:lnTo>
                    <a:lnTo>
                      <a:pt x="1283" y="631"/>
                    </a:lnTo>
                    <a:lnTo>
                      <a:pt x="1277" y="654"/>
                    </a:lnTo>
                    <a:lnTo>
                      <a:pt x="1250" y="695"/>
                    </a:lnTo>
                    <a:lnTo>
                      <a:pt x="1275" y="708"/>
                    </a:lnTo>
                    <a:lnTo>
                      <a:pt x="1248" y="757"/>
                    </a:lnTo>
                    <a:lnTo>
                      <a:pt x="1226" y="766"/>
                    </a:lnTo>
                    <a:lnTo>
                      <a:pt x="1214" y="799"/>
                    </a:lnTo>
                    <a:lnTo>
                      <a:pt x="1185" y="817"/>
                    </a:lnTo>
                    <a:lnTo>
                      <a:pt x="1179" y="840"/>
                    </a:lnTo>
                    <a:lnTo>
                      <a:pt x="1198" y="885"/>
                    </a:lnTo>
                    <a:lnTo>
                      <a:pt x="1222" y="899"/>
                    </a:lnTo>
                    <a:lnTo>
                      <a:pt x="1235" y="936"/>
                    </a:lnTo>
                    <a:lnTo>
                      <a:pt x="1221" y="968"/>
                    </a:lnTo>
                    <a:lnTo>
                      <a:pt x="1230" y="966"/>
                    </a:lnTo>
                    <a:lnTo>
                      <a:pt x="1252" y="957"/>
                    </a:lnTo>
                    <a:lnTo>
                      <a:pt x="1260" y="964"/>
                    </a:lnTo>
                    <a:lnTo>
                      <a:pt x="1267" y="963"/>
                    </a:lnTo>
                    <a:lnTo>
                      <a:pt x="1273" y="947"/>
                    </a:lnTo>
                    <a:lnTo>
                      <a:pt x="1288" y="930"/>
                    </a:lnTo>
                    <a:lnTo>
                      <a:pt x="1295" y="930"/>
                    </a:lnTo>
                    <a:lnTo>
                      <a:pt x="1296" y="937"/>
                    </a:lnTo>
                    <a:lnTo>
                      <a:pt x="1305" y="952"/>
                    </a:lnTo>
                    <a:lnTo>
                      <a:pt x="1313" y="952"/>
                    </a:lnTo>
                    <a:lnTo>
                      <a:pt x="1329" y="965"/>
                    </a:lnTo>
                    <a:lnTo>
                      <a:pt x="1345" y="964"/>
                    </a:lnTo>
                    <a:lnTo>
                      <a:pt x="1359" y="954"/>
                    </a:lnTo>
                    <a:lnTo>
                      <a:pt x="1361" y="963"/>
                    </a:lnTo>
                    <a:lnTo>
                      <a:pt x="1390" y="945"/>
                    </a:lnTo>
                    <a:lnTo>
                      <a:pt x="1399" y="966"/>
                    </a:lnTo>
                    <a:lnTo>
                      <a:pt x="1414" y="965"/>
                    </a:lnTo>
                    <a:lnTo>
                      <a:pt x="1422" y="972"/>
                    </a:lnTo>
                    <a:lnTo>
                      <a:pt x="1430" y="964"/>
                    </a:lnTo>
                    <a:lnTo>
                      <a:pt x="1437" y="963"/>
                    </a:lnTo>
                    <a:lnTo>
                      <a:pt x="1444" y="954"/>
                    </a:lnTo>
                    <a:lnTo>
                      <a:pt x="1467" y="953"/>
                    </a:lnTo>
                    <a:lnTo>
                      <a:pt x="1468" y="960"/>
                    </a:lnTo>
                    <a:lnTo>
                      <a:pt x="1476" y="968"/>
                    </a:lnTo>
                    <a:lnTo>
                      <a:pt x="1507" y="9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129">
                <a:extLst>
                  <a:ext uri="{FF2B5EF4-FFF2-40B4-BE49-F238E27FC236}">
                    <a16:creationId xmlns:a16="http://schemas.microsoft.com/office/drawing/2014/main" id="{446C5855-D355-651F-724F-107C4A1A31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130">
                <a:extLst>
                  <a:ext uri="{FF2B5EF4-FFF2-40B4-BE49-F238E27FC236}">
                    <a16:creationId xmlns:a16="http://schemas.microsoft.com/office/drawing/2014/main" id="{35A8FDF4-0F08-25B6-BB90-BDA48C304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131">
                <a:extLst>
                  <a:ext uri="{FF2B5EF4-FFF2-40B4-BE49-F238E27FC236}">
                    <a16:creationId xmlns:a16="http://schemas.microsoft.com/office/drawing/2014/main" id="{89E16022-4576-2060-C642-7E5D0A986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132">
                <a:extLst>
                  <a:ext uri="{FF2B5EF4-FFF2-40B4-BE49-F238E27FC236}">
                    <a16:creationId xmlns:a16="http://schemas.microsoft.com/office/drawing/2014/main" id="{20240B4F-0D45-F8D1-B9FC-9BE222704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133">
                <a:extLst>
                  <a:ext uri="{FF2B5EF4-FFF2-40B4-BE49-F238E27FC236}">
                    <a16:creationId xmlns:a16="http://schemas.microsoft.com/office/drawing/2014/main" id="{C66F8EA5-A60B-38AB-A272-A64416328C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134">
                <a:extLst>
                  <a:ext uri="{FF2B5EF4-FFF2-40B4-BE49-F238E27FC236}">
                    <a16:creationId xmlns:a16="http://schemas.microsoft.com/office/drawing/2014/main" id="{025669DF-03E5-865C-FDBF-902BE337B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135">
                <a:extLst>
                  <a:ext uri="{FF2B5EF4-FFF2-40B4-BE49-F238E27FC236}">
                    <a16:creationId xmlns:a16="http://schemas.microsoft.com/office/drawing/2014/main" id="{E43CFFDB-7A5F-B227-EB0A-4D1E02F14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136">
                <a:extLst>
                  <a:ext uri="{FF2B5EF4-FFF2-40B4-BE49-F238E27FC236}">
                    <a16:creationId xmlns:a16="http://schemas.microsoft.com/office/drawing/2014/main" id="{85A4ED03-3B96-0AD7-A8B3-036D1F305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137">
                <a:extLst>
                  <a:ext uri="{FF2B5EF4-FFF2-40B4-BE49-F238E27FC236}">
                    <a16:creationId xmlns:a16="http://schemas.microsoft.com/office/drawing/2014/main" id="{6C302A31-E811-5418-7988-29CAC86D01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138">
                <a:extLst>
                  <a:ext uri="{FF2B5EF4-FFF2-40B4-BE49-F238E27FC236}">
                    <a16:creationId xmlns:a16="http://schemas.microsoft.com/office/drawing/2014/main" id="{65C3F240-FC2B-5FB1-DC9F-D87DD5F54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921 w 1110"/>
                  <a:gd name="T1" fmla="*/ 2707 h 2797"/>
                  <a:gd name="T2" fmla="*/ 977 w 1110"/>
                  <a:gd name="T3" fmla="*/ 2640 h 2797"/>
                  <a:gd name="T4" fmla="*/ 1059 w 1110"/>
                  <a:gd name="T5" fmla="*/ 2532 h 2797"/>
                  <a:gd name="T6" fmla="*/ 1062 w 1110"/>
                  <a:gd name="T7" fmla="*/ 2471 h 2797"/>
                  <a:gd name="T8" fmla="*/ 1110 w 1110"/>
                  <a:gd name="T9" fmla="*/ 2420 h 2797"/>
                  <a:gd name="T10" fmla="*/ 1064 w 1110"/>
                  <a:gd name="T11" fmla="*/ 2331 h 2797"/>
                  <a:gd name="T12" fmla="*/ 1035 w 1110"/>
                  <a:gd name="T13" fmla="*/ 2272 h 2797"/>
                  <a:gd name="T14" fmla="*/ 901 w 1110"/>
                  <a:gd name="T15" fmla="*/ 2323 h 2797"/>
                  <a:gd name="T16" fmla="*/ 775 w 1110"/>
                  <a:gd name="T17" fmla="*/ 2365 h 2797"/>
                  <a:gd name="T18" fmla="*/ 679 w 1110"/>
                  <a:gd name="T19" fmla="*/ 2336 h 2797"/>
                  <a:gd name="T20" fmla="*/ 621 w 1110"/>
                  <a:gd name="T21" fmla="*/ 2295 h 2797"/>
                  <a:gd name="T22" fmla="*/ 548 w 1110"/>
                  <a:gd name="T23" fmla="*/ 2263 h 2797"/>
                  <a:gd name="T24" fmla="*/ 453 w 1110"/>
                  <a:gd name="T25" fmla="*/ 2241 h 2797"/>
                  <a:gd name="T26" fmla="*/ 401 w 1110"/>
                  <a:gd name="T27" fmla="*/ 2169 h 2797"/>
                  <a:gd name="T28" fmla="*/ 324 w 1110"/>
                  <a:gd name="T29" fmla="*/ 2084 h 2797"/>
                  <a:gd name="T30" fmla="*/ 304 w 1110"/>
                  <a:gd name="T31" fmla="*/ 2046 h 2797"/>
                  <a:gd name="T32" fmla="*/ 343 w 1110"/>
                  <a:gd name="T33" fmla="*/ 1966 h 2797"/>
                  <a:gd name="T34" fmla="*/ 256 w 1110"/>
                  <a:gd name="T35" fmla="*/ 1850 h 2797"/>
                  <a:gd name="T36" fmla="*/ 298 w 1110"/>
                  <a:gd name="T37" fmla="*/ 1807 h 2797"/>
                  <a:gd name="T38" fmla="*/ 331 w 1110"/>
                  <a:gd name="T39" fmla="*/ 1751 h 2797"/>
                  <a:gd name="T40" fmla="*/ 332 w 1110"/>
                  <a:gd name="T41" fmla="*/ 1674 h 2797"/>
                  <a:gd name="T42" fmla="*/ 366 w 1110"/>
                  <a:gd name="T43" fmla="*/ 1632 h 2797"/>
                  <a:gd name="T44" fmla="*/ 440 w 1110"/>
                  <a:gd name="T45" fmla="*/ 1594 h 2797"/>
                  <a:gd name="T46" fmla="*/ 406 w 1110"/>
                  <a:gd name="T47" fmla="*/ 1566 h 2797"/>
                  <a:gd name="T48" fmla="*/ 377 w 1110"/>
                  <a:gd name="T49" fmla="*/ 1500 h 2797"/>
                  <a:gd name="T50" fmla="*/ 371 w 1110"/>
                  <a:gd name="T51" fmla="*/ 1431 h 2797"/>
                  <a:gd name="T52" fmla="*/ 285 w 1110"/>
                  <a:gd name="T53" fmla="*/ 1423 h 2797"/>
                  <a:gd name="T54" fmla="*/ 132 w 1110"/>
                  <a:gd name="T55" fmla="*/ 1353 h 2797"/>
                  <a:gd name="T56" fmla="*/ 115 w 1110"/>
                  <a:gd name="T57" fmla="*/ 1246 h 2797"/>
                  <a:gd name="T58" fmla="*/ 95 w 1110"/>
                  <a:gd name="T59" fmla="*/ 1201 h 2797"/>
                  <a:gd name="T60" fmla="*/ 37 w 1110"/>
                  <a:gd name="T61" fmla="*/ 1146 h 2797"/>
                  <a:gd name="T62" fmla="*/ 37 w 1110"/>
                  <a:gd name="T63" fmla="*/ 1068 h 2797"/>
                  <a:gd name="T64" fmla="*/ 112 w 1110"/>
                  <a:gd name="T65" fmla="*/ 1046 h 2797"/>
                  <a:gd name="T66" fmla="*/ 212 w 1110"/>
                  <a:gd name="T67" fmla="*/ 1052 h 2797"/>
                  <a:gd name="T68" fmla="*/ 246 w 1110"/>
                  <a:gd name="T69" fmla="*/ 1003 h 2797"/>
                  <a:gd name="T70" fmla="*/ 318 w 1110"/>
                  <a:gd name="T71" fmla="*/ 942 h 2797"/>
                  <a:gd name="T72" fmla="*/ 410 w 1110"/>
                  <a:gd name="T73" fmla="*/ 934 h 2797"/>
                  <a:gd name="T74" fmla="*/ 463 w 1110"/>
                  <a:gd name="T75" fmla="*/ 844 h 2797"/>
                  <a:gd name="T76" fmla="*/ 484 w 1110"/>
                  <a:gd name="T77" fmla="*/ 734 h 2797"/>
                  <a:gd name="T78" fmla="*/ 436 w 1110"/>
                  <a:gd name="T79" fmla="*/ 638 h 2797"/>
                  <a:gd name="T80" fmla="*/ 424 w 1110"/>
                  <a:gd name="T81" fmla="*/ 593 h 2797"/>
                  <a:gd name="T82" fmla="*/ 376 w 1110"/>
                  <a:gd name="T83" fmla="*/ 566 h 2797"/>
                  <a:gd name="T84" fmla="*/ 316 w 1110"/>
                  <a:gd name="T85" fmla="*/ 511 h 2797"/>
                  <a:gd name="T86" fmla="*/ 293 w 1110"/>
                  <a:gd name="T87" fmla="*/ 435 h 2797"/>
                  <a:gd name="T88" fmla="*/ 279 w 1110"/>
                  <a:gd name="T89" fmla="*/ 359 h 2797"/>
                  <a:gd name="T90" fmla="*/ 215 w 1110"/>
                  <a:gd name="T91" fmla="*/ 327 h 2797"/>
                  <a:gd name="T92" fmla="*/ 131 w 1110"/>
                  <a:gd name="T93" fmla="*/ 266 h 2797"/>
                  <a:gd name="T94" fmla="*/ 123 w 1110"/>
                  <a:gd name="T95" fmla="*/ 166 h 2797"/>
                  <a:gd name="T96" fmla="*/ 135 w 1110"/>
                  <a:gd name="T97" fmla="*/ 126 h 2797"/>
                  <a:gd name="T98" fmla="*/ 173 w 1110"/>
                  <a:gd name="T99" fmla="*/ 130 h 2797"/>
                  <a:gd name="T100" fmla="*/ 217 w 1110"/>
                  <a:gd name="T101" fmla="*/ 111 h 2797"/>
                  <a:gd name="T102" fmla="*/ 291 w 1110"/>
                  <a:gd name="T103" fmla="*/ 66 h 2797"/>
                  <a:gd name="T104" fmla="*/ 331 w 1110"/>
                  <a:gd name="T105" fmla="*/ 0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953" y="2797"/>
                    </a:moveTo>
                    <a:lnTo>
                      <a:pt x="921" y="2707"/>
                    </a:lnTo>
                    <a:lnTo>
                      <a:pt x="919" y="2684"/>
                    </a:lnTo>
                    <a:lnTo>
                      <a:pt x="977" y="2640"/>
                    </a:lnTo>
                    <a:lnTo>
                      <a:pt x="987" y="2584"/>
                    </a:lnTo>
                    <a:lnTo>
                      <a:pt x="1059" y="2532"/>
                    </a:lnTo>
                    <a:lnTo>
                      <a:pt x="1073" y="2507"/>
                    </a:lnTo>
                    <a:lnTo>
                      <a:pt x="1062" y="2471"/>
                    </a:lnTo>
                    <a:lnTo>
                      <a:pt x="1097" y="2444"/>
                    </a:lnTo>
                    <a:lnTo>
                      <a:pt x="1110" y="2420"/>
                    </a:lnTo>
                    <a:lnTo>
                      <a:pt x="1101" y="2389"/>
                    </a:lnTo>
                    <a:lnTo>
                      <a:pt x="1064" y="2331"/>
                    </a:lnTo>
                    <a:lnTo>
                      <a:pt x="1058" y="2269"/>
                    </a:lnTo>
                    <a:lnTo>
                      <a:pt x="1035" y="2272"/>
                    </a:lnTo>
                    <a:lnTo>
                      <a:pt x="1007" y="2306"/>
                    </a:lnTo>
                    <a:lnTo>
                      <a:pt x="901" y="2323"/>
                    </a:lnTo>
                    <a:lnTo>
                      <a:pt x="828" y="2360"/>
                    </a:lnTo>
                    <a:lnTo>
                      <a:pt x="775" y="2365"/>
                    </a:lnTo>
                    <a:lnTo>
                      <a:pt x="748" y="2337"/>
                    </a:lnTo>
                    <a:lnTo>
                      <a:pt x="679" y="2336"/>
                    </a:lnTo>
                    <a:lnTo>
                      <a:pt x="652" y="2300"/>
                    </a:lnTo>
                    <a:lnTo>
                      <a:pt x="621" y="2295"/>
                    </a:lnTo>
                    <a:lnTo>
                      <a:pt x="571" y="2261"/>
                    </a:lnTo>
                    <a:lnTo>
                      <a:pt x="548" y="2263"/>
                    </a:lnTo>
                    <a:lnTo>
                      <a:pt x="491" y="2229"/>
                    </a:lnTo>
                    <a:lnTo>
                      <a:pt x="453" y="2241"/>
                    </a:lnTo>
                    <a:lnTo>
                      <a:pt x="429" y="2228"/>
                    </a:lnTo>
                    <a:lnTo>
                      <a:pt x="401" y="2169"/>
                    </a:lnTo>
                    <a:lnTo>
                      <a:pt x="376" y="2148"/>
                    </a:lnTo>
                    <a:lnTo>
                      <a:pt x="324" y="2084"/>
                    </a:lnTo>
                    <a:lnTo>
                      <a:pt x="300" y="2071"/>
                    </a:lnTo>
                    <a:lnTo>
                      <a:pt x="304" y="2046"/>
                    </a:lnTo>
                    <a:lnTo>
                      <a:pt x="300" y="1993"/>
                    </a:lnTo>
                    <a:lnTo>
                      <a:pt x="343" y="1966"/>
                    </a:lnTo>
                    <a:lnTo>
                      <a:pt x="284" y="1909"/>
                    </a:lnTo>
                    <a:lnTo>
                      <a:pt x="256" y="1850"/>
                    </a:lnTo>
                    <a:lnTo>
                      <a:pt x="275" y="1817"/>
                    </a:lnTo>
                    <a:lnTo>
                      <a:pt x="298" y="1807"/>
                    </a:lnTo>
                    <a:lnTo>
                      <a:pt x="319" y="1783"/>
                    </a:lnTo>
                    <a:lnTo>
                      <a:pt x="331" y="1751"/>
                    </a:lnTo>
                    <a:lnTo>
                      <a:pt x="352" y="1718"/>
                    </a:lnTo>
                    <a:lnTo>
                      <a:pt x="332" y="1674"/>
                    </a:lnTo>
                    <a:lnTo>
                      <a:pt x="346" y="1650"/>
                    </a:lnTo>
                    <a:lnTo>
                      <a:pt x="366" y="1632"/>
                    </a:lnTo>
                    <a:lnTo>
                      <a:pt x="451" y="1632"/>
                    </a:lnTo>
                    <a:lnTo>
                      <a:pt x="440" y="1594"/>
                    </a:lnTo>
                    <a:lnTo>
                      <a:pt x="417" y="1589"/>
                    </a:lnTo>
                    <a:lnTo>
                      <a:pt x="406" y="1566"/>
                    </a:lnTo>
                    <a:lnTo>
                      <a:pt x="395" y="1521"/>
                    </a:lnTo>
                    <a:lnTo>
                      <a:pt x="377" y="1500"/>
                    </a:lnTo>
                    <a:lnTo>
                      <a:pt x="388" y="1452"/>
                    </a:lnTo>
                    <a:lnTo>
                      <a:pt x="371" y="1431"/>
                    </a:lnTo>
                    <a:lnTo>
                      <a:pt x="307" y="1406"/>
                    </a:lnTo>
                    <a:lnTo>
                      <a:pt x="285" y="1423"/>
                    </a:lnTo>
                    <a:lnTo>
                      <a:pt x="239" y="1420"/>
                    </a:lnTo>
                    <a:lnTo>
                      <a:pt x="132" y="1353"/>
                    </a:lnTo>
                    <a:lnTo>
                      <a:pt x="141" y="1275"/>
                    </a:lnTo>
                    <a:lnTo>
                      <a:pt x="115" y="1246"/>
                    </a:lnTo>
                    <a:lnTo>
                      <a:pt x="120" y="1215"/>
                    </a:lnTo>
                    <a:lnTo>
                      <a:pt x="95" y="1201"/>
                    </a:lnTo>
                    <a:lnTo>
                      <a:pt x="49" y="1199"/>
                    </a:lnTo>
                    <a:lnTo>
                      <a:pt x="37" y="1146"/>
                    </a:lnTo>
                    <a:lnTo>
                      <a:pt x="0" y="1087"/>
                    </a:lnTo>
                    <a:lnTo>
                      <a:pt x="37" y="1068"/>
                    </a:lnTo>
                    <a:lnTo>
                      <a:pt x="50" y="1052"/>
                    </a:lnTo>
                    <a:lnTo>
                      <a:pt x="112" y="1046"/>
                    </a:lnTo>
                    <a:lnTo>
                      <a:pt x="132" y="1021"/>
                    </a:lnTo>
                    <a:lnTo>
                      <a:pt x="212" y="1052"/>
                    </a:lnTo>
                    <a:lnTo>
                      <a:pt x="243" y="1041"/>
                    </a:lnTo>
                    <a:lnTo>
                      <a:pt x="246" y="1003"/>
                    </a:lnTo>
                    <a:lnTo>
                      <a:pt x="291" y="991"/>
                    </a:lnTo>
                    <a:lnTo>
                      <a:pt x="318" y="942"/>
                    </a:lnTo>
                    <a:lnTo>
                      <a:pt x="386" y="920"/>
                    </a:lnTo>
                    <a:lnTo>
                      <a:pt x="410" y="934"/>
                    </a:lnTo>
                    <a:lnTo>
                      <a:pt x="459" y="883"/>
                    </a:lnTo>
                    <a:lnTo>
                      <a:pt x="463" y="844"/>
                    </a:lnTo>
                    <a:lnTo>
                      <a:pt x="443" y="784"/>
                    </a:lnTo>
                    <a:lnTo>
                      <a:pt x="484" y="734"/>
                    </a:lnTo>
                    <a:lnTo>
                      <a:pt x="501" y="671"/>
                    </a:lnTo>
                    <a:lnTo>
                      <a:pt x="436" y="638"/>
                    </a:lnTo>
                    <a:lnTo>
                      <a:pt x="418" y="609"/>
                    </a:lnTo>
                    <a:lnTo>
                      <a:pt x="424" y="593"/>
                    </a:lnTo>
                    <a:lnTo>
                      <a:pt x="378" y="589"/>
                    </a:lnTo>
                    <a:lnTo>
                      <a:pt x="376" y="566"/>
                    </a:lnTo>
                    <a:lnTo>
                      <a:pt x="327" y="548"/>
                    </a:lnTo>
                    <a:lnTo>
                      <a:pt x="316" y="511"/>
                    </a:lnTo>
                    <a:lnTo>
                      <a:pt x="312" y="457"/>
                    </a:lnTo>
                    <a:lnTo>
                      <a:pt x="293" y="435"/>
                    </a:lnTo>
                    <a:lnTo>
                      <a:pt x="312" y="372"/>
                    </a:lnTo>
                    <a:lnTo>
                      <a:pt x="279" y="359"/>
                    </a:lnTo>
                    <a:lnTo>
                      <a:pt x="241" y="363"/>
                    </a:lnTo>
                    <a:lnTo>
                      <a:pt x="215" y="327"/>
                    </a:lnTo>
                    <a:lnTo>
                      <a:pt x="167" y="315"/>
                    </a:lnTo>
                    <a:lnTo>
                      <a:pt x="131" y="266"/>
                    </a:lnTo>
                    <a:lnTo>
                      <a:pt x="118" y="197"/>
                    </a:lnTo>
                    <a:lnTo>
                      <a:pt x="123" y="166"/>
                    </a:lnTo>
                    <a:lnTo>
                      <a:pt x="120" y="143"/>
                    </a:lnTo>
                    <a:lnTo>
                      <a:pt x="135" y="126"/>
                    </a:lnTo>
                    <a:lnTo>
                      <a:pt x="156" y="117"/>
                    </a:lnTo>
                    <a:lnTo>
                      <a:pt x="173" y="130"/>
                    </a:lnTo>
                    <a:lnTo>
                      <a:pt x="187" y="106"/>
                    </a:lnTo>
                    <a:lnTo>
                      <a:pt x="217" y="111"/>
                    </a:lnTo>
                    <a:lnTo>
                      <a:pt x="240" y="101"/>
                    </a:lnTo>
                    <a:lnTo>
                      <a:pt x="291" y="66"/>
                    </a:lnTo>
                    <a:lnTo>
                      <a:pt x="309" y="17"/>
                    </a:lnTo>
                    <a:lnTo>
                      <a:pt x="33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139">
                <a:extLst>
                  <a:ext uri="{FF2B5EF4-FFF2-40B4-BE49-F238E27FC236}">
                    <a16:creationId xmlns:a16="http://schemas.microsoft.com/office/drawing/2014/main" id="{3B6F1BDB-90D4-0B75-BA44-6D10448D10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140">
                <a:extLst>
                  <a:ext uri="{FF2B5EF4-FFF2-40B4-BE49-F238E27FC236}">
                    <a16:creationId xmlns:a16="http://schemas.microsoft.com/office/drawing/2014/main" id="{1785F3C1-9968-C89C-3C24-9BB0FB7D9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141">
                <a:extLst>
                  <a:ext uri="{FF2B5EF4-FFF2-40B4-BE49-F238E27FC236}">
                    <a16:creationId xmlns:a16="http://schemas.microsoft.com/office/drawing/2014/main" id="{B8F3C94E-6001-7A66-D79B-EAC750DB4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142">
                <a:extLst>
                  <a:ext uri="{FF2B5EF4-FFF2-40B4-BE49-F238E27FC236}">
                    <a16:creationId xmlns:a16="http://schemas.microsoft.com/office/drawing/2014/main" id="{EE23288D-C01C-E818-241A-A7AB97732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143">
                <a:extLst>
                  <a:ext uri="{FF2B5EF4-FFF2-40B4-BE49-F238E27FC236}">
                    <a16:creationId xmlns:a16="http://schemas.microsoft.com/office/drawing/2014/main" id="{39C8665A-0CB8-320D-F4B4-C6B8E7DFF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144">
                <a:extLst>
                  <a:ext uri="{FF2B5EF4-FFF2-40B4-BE49-F238E27FC236}">
                    <a16:creationId xmlns:a16="http://schemas.microsoft.com/office/drawing/2014/main" id="{0E5F5F75-8B2C-8D40-323B-62B33BCAC2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145">
                <a:extLst>
                  <a:ext uri="{FF2B5EF4-FFF2-40B4-BE49-F238E27FC236}">
                    <a16:creationId xmlns:a16="http://schemas.microsoft.com/office/drawing/2014/main" id="{D08B73B4-ADDA-0B98-8AD0-4D9E798687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146">
                <a:extLst>
                  <a:ext uri="{FF2B5EF4-FFF2-40B4-BE49-F238E27FC236}">
                    <a16:creationId xmlns:a16="http://schemas.microsoft.com/office/drawing/2014/main" id="{ABBCB9DC-F18E-85CB-DBB5-FFFB2F9A2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147">
                <a:extLst>
                  <a:ext uri="{FF2B5EF4-FFF2-40B4-BE49-F238E27FC236}">
                    <a16:creationId xmlns:a16="http://schemas.microsoft.com/office/drawing/2014/main" id="{E49B8DB2-68F9-585F-1A76-37DA2B0134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148">
                <a:extLst>
                  <a:ext uri="{FF2B5EF4-FFF2-40B4-BE49-F238E27FC236}">
                    <a16:creationId xmlns:a16="http://schemas.microsoft.com/office/drawing/2014/main" id="{BA53870E-6E2F-6A38-0FD5-841D9CC19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149">
                <a:extLst>
                  <a:ext uri="{FF2B5EF4-FFF2-40B4-BE49-F238E27FC236}">
                    <a16:creationId xmlns:a16="http://schemas.microsoft.com/office/drawing/2014/main" id="{7DB4D7CF-1780-F45C-828D-2B4A1DC1E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150">
                <a:extLst>
                  <a:ext uri="{FF2B5EF4-FFF2-40B4-BE49-F238E27FC236}">
                    <a16:creationId xmlns:a16="http://schemas.microsoft.com/office/drawing/2014/main" id="{1D58D4B2-C833-4529-1F82-98B586671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151">
                <a:extLst>
                  <a:ext uri="{FF2B5EF4-FFF2-40B4-BE49-F238E27FC236}">
                    <a16:creationId xmlns:a16="http://schemas.microsoft.com/office/drawing/2014/main" id="{08E120B0-00D3-3169-40EC-3363AC3CF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152">
                <a:extLst>
                  <a:ext uri="{FF2B5EF4-FFF2-40B4-BE49-F238E27FC236}">
                    <a16:creationId xmlns:a16="http://schemas.microsoft.com/office/drawing/2014/main" id="{9E51FD4D-4E2F-683A-2539-C17AE30360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153">
                <a:extLst>
                  <a:ext uri="{FF2B5EF4-FFF2-40B4-BE49-F238E27FC236}">
                    <a16:creationId xmlns:a16="http://schemas.microsoft.com/office/drawing/2014/main" id="{06A54C0D-D3CB-9DE8-FB22-9C8468F6D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154">
                <a:extLst>
                  <a:ext uri="{FF2B5EF4-FFF2-40B4-BE49-F238E27FC236}">
                    <a16:creationId xmlns:a16="http://schemas.microsoft.com/office/drawing/2014/main" id="{339D3367-9AD4-6E9F-21FD-B34CC9C80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155">
                <a:extLst>
                  <a:ext uri="{FF2B5EF4-FFF2-40B4-BE49-F238E27FC236}">
                    <a16:creationId xmlns:a16="http://schemas.microsoft.com/office/drawing/2014/main" id="{3CBE1BAD-434F-217E-F9B7-3A0A34B3C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156">
                <a:extLst>
                  <a:ext uri="{FF2B5EF4-FFF2-40B4-BE49-F238E27FC236}">
                    <a16:creationId xmlns:a16="http://schemas.microsoft.com/office/drawing/2014/main" id="{35E27569-8936-F5FA-756A-79A67A27A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152 w 152"/>
                  <a:gd name="T1" fmla="*/ 32 h 54"/>
                  <a:gd name="T2" fmla="*/ 144 w 152"/>
                  <a:gd name="T3" fmla="*/ 33 h 54"/>
                  <a:gd name="T4" fmla="*/ 133 w 152"/>
                  <a:gd name="T5" fmla="*/ 3 h 54"/>
                  <a:gd name="T6" fmla="*/ 80 w 152"/>
                  <a:gd name="T7" fmla="*/ 0 h 54"/>
                  <a:gd name="T8" fmla="*/ 59 w 152"/>
                  <a:gd name="T9" fmla="*/ 33 h 54"/>
                  <a:gd name="T10" fmla="*/ 29 w 152"/>
                  <a:gd name="T11" fmla="*/ 35 h 54"/>
                  <a:gd name="T12" fmla="*/ 15 w 152"/>
                  <a:gd name="T13" fmla="*/ 52 h 54"/>
                  <a:gd name="T14" fmla="*/ 0 w 152"/>
                  <a:gd name="T1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152" y="32"/>
                    </a:moveTo>
                    <a:lnTo>
                      <a:pt x="144" y="33"/>
                    </a:lnTo>
                    <a:lnTo>
                      <a:pt x="133" y="3"/>
                    </a:lnTo>
                    <a:lnTo>
                      <a:pt x="80" y="0"/>
                    </a:lnTo>
                    <a:lnTo>
                      <a:pt x="59" y="33"/>
                    </a:lnTo>
                    <a:lnTo>
                      <a:pt x="29" y="35"/>
                    </a:lnTo>
                    <a:lnTo>
                      <a:pt x="15" y="52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157">
                <a:extLst>
                  <a:ext uri="{FF2B5EF4-FFF2-40B4-BE49-F238E27FC236}">
                    <a16:creationId xmlns:a16="http://schemas.microsoft.com/office/drawing/2014/main" id="{C363F35D-1E4A-760B-D015-02FF76959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0 w 152"/>
                  <a:gd name="T1" fmla="*/ 61 h 61"/>
                  <a:gd name="T2" fmla="*/ 21 w 152"/>
                  <a:gd name="T3" fmla="*/ 36 h 61"/>
                  <a:gd name="T4" fmla="*/ 59 w 152"/>
                  <a:gd name="T5" fmla="*/ 33 h 61"/>
                  <a:gd name="T6" fmla="*/ 72 w 152"/>
                  <a:gd name="T7" fmla="*/ 0 h 61"/>
                  <a:gd name="T8" fmla="*/ 142 w 152"/>
                  <a:gd name="T9" fmla="*/ 10 h 61"/>
                  <a:gd name="T10" fmla="*/ 152 w 152"/>
                  <a:gd name="T11" fmla="*/ 3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0" y="61"/>
                    </a:moveTo>
                    <a:lnTo>
                      <a:pt x="21" y="36"/>
                    </a:lnTo>
                    <a:lnTo>
                      <a:pt x="59" y="33"/>
                    </a:lnTo>
                    <a:lnTo>
                      <a:pt x="72" y="0"/>
                    </a:lnTo>
                    <a:lnTo>
                      <a:pt x="142" y="10"/>
                    </a:lnTo>
                    <a:lnTo>
                      <a:pt x="152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158">
                <a:extLst>
                  <a:ext uri="{FF2B5EF4-FFF2-40B4-BE49-F238E27FC236}">
                    <a16:creationId xmlns:a16="http://schemas.microsoft.com/office/drawing/2014/main" id="{30208B74-4B9C-FFB0-B29B-FFD2ADFCE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Line 159">
                <a:extLst>
                  <a:ext uri="{FF2B5EF4-FFF2-40B4-BE49-F238E27FC236}">
                    <a16:creationId xmlns:a16="http://schemas.microsoft.com/office/drawing/2014/main" id="{89605509-0D01-CB60-1E0B-8DF09CCEFC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160">
                <a:extLst>
                  <a:ext uri="{FF2B5EF4-FFF2-40B4-BE49-F238E27FC236}">
                    <a16:creationId xmlns:a16="http://schemas.microsoft.com/office/drawing/2014/main" id="{13853BDC-B2C5-E569-1B94-859DED23C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161">
                <a:extLst>
                  <a:ext uri="{FF2B5EF4-FFF2-40B4-BE49-F238E27FC236}">
                    <a16:creationId xmlns:a16="http://schemas.microsoft.com/office/drawing/2014/main" id="{67460F4E-E719-6BD3-AD76-4125051FC3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162">
                <a:extLst>
                  <a:ext uri="{FF2B5EF4-FFF2-40B4-BE49-F238E27FC236}">
                    <a16:creationId xmlns:a16="http://schemas.microsoft.com/office/drawing/2014/main" id="{DF89CF79-A3FB-991A-10F5-E0E87C6D9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163">
                <a:extLst>
                  <a:ext uri="{FF2B5EF4-FFF2-40B4-BE49-F238E27FC236}">
                    <a16:creationId xmlns:a16="http://schemas.microsoft.com/office/drawing/2014/main" id="{5BCD2090-5CE0-FEC9-DAC6-893C6CCF4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164">
                <a:extLst>
                  <a:ext uri="{FF2B5EF4-FFF2-40B4-BE49-F238E27FC236}">
                    <a16:creationId xmlns:a16="http://schemas.microsoft.com/office/drawing/2014/main" id="{8AE9F0AA-44E4-E54F-DA6C-B255517F5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165">
                <a:extLst>
                  <a:ext uri="{FF2B5EF4-FFF2-40B4-BE49-F238E27FC236}">
                    <a16:creationId xmlns:a16="http://schemas.microsoft.com/office/drawing/2014/main" id="{94FAF3DB-C4BF-1DD3-5C21-3D927C528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166">
                <a:extLst>
                  <a:ext uri="{FF2B5EF4-FFF2-40B4-BE49-F238E27FC236}">
                    <a16:creationId xmlns:a16="http://schemas.microsoft.com/office/drawing/2014/main" id="{C441D640-45BE-5DB2-D454-454862DD3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167">
                <a:extLst>
                  <a:ext uri="{FF2B5EF4-FFF2-40B4-BE49-F238E27FC236}">
                    <a16:creationId xmlns:a16="http://schemas.microsoft.com/office/drawing/2014/main" id="{FF1839B7-5937-FECD-62BD-F46C29094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168">
                <a:extLst>
                  <a:ext uri="{FF2B5EF4-FFF2-40B4-BE49-F238E27FC236}">
                    <a16:creationId xmlns:a16="http://schemas.microsoft.com/office/drawing/2014/main" id="{904939AC-CE1F-925C-4AF9-EE24C765B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169">
                <a:extLst>
                  <a:ext uri="{FF2B5EF4-FFF2-40B4-BE49-F238E27FC236}">
                    <a16:creationId xmlns:a16="http://schemas.microsoft.com/office/drawing/2014/main" id="{41836562-C6D8-54F5-943D-AD839C9DA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170">
                <a:extLst>
                  <a:ext uri="{FF2B5EF4-FFF2-40B4-BE49-F238E27FC236}">
                    <a16:creationId xmlns:a16="http://schemas.microsoft.com/office/drawing/2014/main" id="{23C002D0-925E-249A-640C-2A7D1ACE4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171">
                <a:extLst>
                  <a:ext uri="{FF2B5EF4-FFF2-40B4-BE49-F238E27FC236}">
                    <a16:creationId xmlns:a16="http://schemas.microsoft.com/office/drawing/2014/main" id="{C91791F0-8D0B-0D3A-A5CF-9673C3FBB7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172">
                <a:extLst>
                  <a:ext uri="{FF2B5EF4-FFF2-40B4-BE49-F238E27FC236}">
                    <a16:creationId xmlns:a16="http://schemas.microsoft.com/office/drawing/2014/main" id="{896FB9AE-5866-A49B-3D2D-5D753F8CF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173">
                <a:extLst>
                  <a:ext uri="{FF2B5EF4-FFF2-40B4-BE49-F238E27FC236}">
                    <a16:creationId xmlns:a16="http://schemas.microsoft.com/office/drawing/2014/main" id="{B7BCB1C1-8081-850D-427B-A48412E0D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174">
                <a:extLst>
                  <a:ext uri="{FF2B5EF4-FFF2-40B4-BE49-F238E27FC236}">
                    <a16:creationId xmlns:a16="http://schemas.microsoft.com/office/drawing/2014/main" id="{BA4A0372-4244-3A30-6D2E-2990E06B1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175">
                <a:extLst>
                  <a:ext uri="{FF2B5EF4-FFF2-40B4-BE49-F238E27FC236}">
                    <a16:creationId xmlns:a16="http://schemas.microsoft.com/office/drawing/2014/main" id="{518109B4-9879-C9DD-1BB9-41D636843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176">
                <a:extLst>
                  <a:ext uri="{FF2B5EF4-FFF2-40B4-BE49-F238E27FC236}">
                    <a16:creationId xmlns:a16="http://schemas.microsoft.com/office/drawing/2014/main" id="{B71CD643-ADAA-47CC-1AEB-43EDE522F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177">
                <a:extLst>
                  <a:ext uri="{FF2B5EF4-FFF2-40B4-BE49-F238E27FC236}">
                    <a16:creationId xmlns:a16="http://schemas.microsoft.com/office/drawing/2014/main" id="{C3F43057-039B-8DAD-519F-06D4C0DA2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78">
                <a:extLst>
                  <a:ext uri="{FF2B5EF4-FFF2-40B4-BE49-F238E27FC236}">
                    <a16:creationId xmlns:a16="http://schemas.microsoft.com/office/drawing/2014/main" id="{7FBEA0FD-D6C9-C401-EF71-80042E6AD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179">
                <a:extLst>
                  <a:ext uri="{FF2B5EF4-FFF2-40B4-BE49-F238E27FC236}">
                    <a16:creationId xmlns:a16="http://schemas.microsoft.com/office/drawing/2014/main" id="{9E20A32D-88E2-AC64-35B5-F253DF5687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180">
                <a:extLst>
                  <a:ext uri="{FF2B5EF4-FFF2-40B4-BE49-F238E27FC236}">
                    <a16:creationId xmlns:a16="http://schemas.microsoft.com/office/drawing/2014/main" id="{0D921DFB-3B4D-4EC5-2647-F7284850F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81">
                <a:extLst>
                  <a:ext uri="{FF2B5EF4-FFF2-40B4-BE49-F238E27FC236}">
                    <a16:creationId xmlns:a16="http://schemas.microsoft.com/office/drawing/2014/main" id="{B3F3B82B-115F-64EA-E9F1-5B04AD6385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 w 36"/>
                  <a:gd name="T1" fmla="*/ 0 h 77"/>
                  <a:gd name="T2" fmla="*/ 11 w 36"/>
                  <a:gd name="T3" fmla="*/ 14 h 77"/>
                  <a:gd name="T4" fmla="*/ 0 w 36"/>
                  <a:gd name="T5" fmla="*/ 61 h 77"/>
                  <a:gd name="T6" fmla="*/ 1 w 36"/>
                  <a:gd name="T7" fmla="*/ 77 h 77"/>
                  <a:gd name="T8" fmla="*/ 16 w 36"/>
                  <a:gd name="T9" fmla="*/ 69 h 77"/>
                  <a:gd name="T10" fmla="*/ 29 w 36"/>
                  <a:gd name="T11" fmla="*/ 43 h 77"/>
                  <a:gd name="T12" fmla="*/ 36 w 36"/>
                  <a:gd name="T13" fmla="*/ 36 h 77"/>
                  <a:gd name="T14" fmla="*/ 35 w 36"/>
                  <a:gd name="T15" fmla="*/ 27 h 77"/>
                  <a:gd name="T16" fmla="*/ 25 w 36"/>
                  <a:gd name="T17" fmla="*/ 6 h 77"/>
                  <a:gd name="T18" fmla="*/ 10 w 36"/>
                  <a:gd name="T19" fmla="*/ 0 h 77"/>
                  <a:gd name="T20" fmla="*/ 2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" y="0"/>
                    </a:move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82">
                <a:extLst>
                  <a:ext uri="{FF2B5EF4-FFF2-40B4-BE49-F238E27FC236}">
                    <a16:creationId xmlns:a16="http://schemas.microsoft.com/office/drawing/2014/main" id="{1E17865A-5D5C-254C-7BFA-7B0E6731D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183">
                <a:extLst>
                  <a:ext uri="{FF2B5EF4-FFF2-40B4-BE49-F238E27FC236}">
                    <a16:creationId xmlns:a16="http://schemas.microsoft.com/office/drawing/2014/main" id="{609A9E40-684B-8E8B-91EA-86DD1F307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84">
                <a:extLst>
                  <a:ext uri="{FF2B5EF4-FFF2-40B4-BE49-F238E27FC236}">
                    <a16:creationId xmlns:a16="http://schemas.microsoft.com/office/drawing/2014/main" id="{01BFA7EA-7D01-7D00-E433-24A4164ECD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185">
                <a:extLst>
                  <a:ext uri="{FF2B5EF4-FFF2-40B4-BE49-F238E27FC236}">
                    <a16:creationId xmlns:a16="http://schemas.microsoft.com/office/drawing/2014/main" id="{F1F0F06E-86EB-9CE9-1F67-C2C2532A7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186">
                <a:extLst>
                  <a:ext uri="{FF2B5EF4-FFF2-40B4-BE49-F238E27FC236}">
                    <a16:creationId xmlns:a16="http://schemas.microsoft.com/office/drawing/2014/main" id="{1345247A-79F1-B898-2622-B86A662B4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187">
                <a:extLst>
                  <a:ext uri="{FF2B5EF4-FFF2-40B4-BE49-F238E27FC236}">
                    <a16:creationId xmlns:a16="http://schemas.microsoft.com/office/drawing/2014/main" id="{99BE6349-E005-2B95-BE9A-F863971EB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188">
                <a:extLst>
                  <a:ext uri="{FF2B5EF4-FFF2-40B4-BE49-F238E27FC236}">
                    <a16:creationId xmlns:a16="http://schemas.microsoft.com/office/drawing/2014/main" id="{FF944FC4-034A-A927-7FDE-EF3C0C238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189">
                <a:extLst>
                  <a:ext uri="{FF2B5EF4-FFF2-40B4-BE49-F238E27FC236}">
                    <a16:creationId xmlns:a16="http://schemas.microsoft.com/office/drawing/2014/main" id="{E85FAE53-E91B-121D-0332-0CFE3013F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190">
                <a:extLst>
                  <a:ext uri="{FF2B5EF4-FFF2-40B4-BE49-F238E27FC236}">
                    <a16:creationId xmlns:a16="http://schemas.microsoft.com/office/drawing/2014/main" id="{897352B6-9B36-3575-5104-4459EF8D99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191">
                <a:extLst>
                  <a:ext uri="{FF2B5EF4-FFF2-40B4-BE49-F238E27FC236}">
                    <a16:creationId xmlns:a16="http://schemas.microsoft.com/office/drawing/2014/main" id="{3365E5A3-1CA4-6B84-C38F-2238E2A63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0 w 21"/>
                  <a:gd name="T1" fmla="*/ 42 h 42"/>
                  <a:gd name="T2" fmla="*/ 8 w 21"/>
                  <a:gd name="T3" fmla="*/ 40 h 42"/>
                  <a:gd name="T4" fmla="*/ 14 w 21"/>
                  <a:gd name="T5" fmla="*/ 17 h 42"/>
                  <a:gd name="T6" fmla="*/ 21 w 21"/>
                  <a:gd name="T7" fmla="*/ 16 h 42"/>
                  <a:gd name="T8" fmla="*/ 20 w 21"/>
                  <a:gd name="T9" fmla="*/ 0 h 42"/>
                  <a:gd name="T10" fmla="*/ 6 w 21"/>
                  <a:gd name="T11" fmla="*/ 17 h 42"/>
                  <a:gd name="T12" fmla="*/ 0 w 21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0" y="42"/>
                    </a:move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192">
                <a:extLst>
                  <a:ext uri="{FF2B5EF4-FFF2-40B4-BE49-F238E27FC236}">
                    <a16:creationId xmlns:a16="http://schemas.microsoft.com/office/drawing/2014/main" id="{11B89CE4-FB09-7BA2-B088-92BFF5555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193">
                <a:extLst>
                  <a:ext uri="{FF2B5EF4-FFF2-40B4-BE49-F238E27FC236}">
                    <a16:creationId xmlns:a16="http://schemas.microsoft.com/office/drawing/2014/main" id="{4B89BECA-1057-816B-0BC6-CAD0C0EC1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94">
                <a:extLst>
                  <a:ext uri="{FF2B5EF4-FFF2-40B4-BE49-F238E27FC236}">
                    <a16:creationId xmlns:a16="http://schemas.microsoft.com/office/drawing/2014/main" id="{FC12FDA3-ACFB-30E8-AB54-6B16B05E8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195">
                <a:extLst>
                  <a:ext uri="{FF2B5EF4-FFF2-40B4-BE49-F238E27FC236}">
                    <a16:creationId xmlns:a16="http://schemas.microsoft.com/office/drawing/2014/main" id="{8A5701D0-95F5-507B-8BE2-0C6AB3CC2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196">
                <a:extLst>
                  <a:ext uri="{FF2B5EF4-FFF2-40B4-BE49-F238E27FC236}">
                    <a16:creationId xmlns:a16="http://schemas.microsoft.com/office/drawing/2014/main" id="{763ABF09-EB84-D600-6C08-29D40B2EF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97">
                <a:extLst>
                  <a:ext uri="{FF2B5EF4-FFF2-40B4-BE49-F238E27FC236}">
                    <a16:creationId xmlns:a16="http://schemas.microsoft.com/office/drawing/2014/main" id="{C71748A4-59DA-972F-4052-A255AA6D0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198">
                <a:extLst>
                  <a:ext uri="{FF2B5EF4-FFF2-40B4-BE49-F238E27FC236}">
                    <a16:creationId xmlns:a16="http://schemas.microsoft.com/office/drawing/2014/main" id="{B0393ECA-0779-1103-C6E5-71CE1ABE2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199">
                <a:extLst>
                  <a:ext uri="{FF2B5EF4-FFF2-40B4-BE49-F238E27FC236}">
                    <a16:creationId xmlns:a16="http://schemas.microsoft.com/office/drawing/2014/main" id="{69C37E7D-976F-94B6-9989-16E0DE763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200">
                <a:extLst>
                  <a:ext uri="{FF2B5EF4-FFF2-40B4-BE49-F238E27FC236}">
                    <a16:creationId xmlns:a16="http://schemas.microsoft.com/office/drawing/2014/main" id="{ED1FBD2E-8C7A-7D61-1DE2-A98391E89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201">
                <a:extLst>
                  <a:ext uri="{FF2B5EF4-FFF2-40B4-BE49-F238E27FC236}">
                    <a16:creationId xmlns:a16="http://schemas.microsoft.com/office/drawing/2014/main" id="{CA855EE3-13AC-9888-9593-5A9A1AAF6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202">
                <a:extLst>
                  <a:ext uri="{FF2B5EF4-FFF2-40B4-BE49-F238E27FC236}">
                    <a16:creationId xmlns:a16="http://schemas.microsoft.com/office/drawing/2014/main" id="{1D110EF8-D19C-933E-4F5A-A179085439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203">
                <a:extLst>
                  <a:ext uri="{FF2B5EF4-FFF2-40B4-BE49-F238E27FC236}">
                    <a16:creationId xmlns:a16="http://schemas.microsoft.com/office/drawing/2014/main" id="{07CCE156-CD89-5E88-D210-39B4269F6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204">
                <a:extLst>
                  <a:ext uri="{FF2B5EF4-FFF2-40B4-BE49-F238E27FC236}">
                    <a16:creationId xmlns:a16="http://schemas.microsoft.com/office/drawing/2014/main" id="{9B3A5427-EA6E-30D9-BC18-C17639AD74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82EFA572-50EE-EAD0-AA0D-C23E5746D1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484" name="Freeform 206">
                <a:extLst>
                  <a:ext uri="{FF2B5EF4-FFF2-40B4-BE49-F238E27FC236}">
                    <a16:creationId xmlns:a16="http://schemas.microsoft.com/office/drawing/2014/main" id="{9DDD54E7-5698-182B-0196-7C1D2CA4B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207">
                <a:extLst>
                  <a:ext uri="{FF2B5EF4-FFF2-40B4-BE49-F238E27FC236}">
                    <a16:creationId xmlns:a16="http://schemas.microsoft.com/office/drawing/2014/main" id="{D1CC7E26-CEDC-70C2-8445-A126D0C63F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208">
                <a:extLst>
                  <a:ext uri="{FF2B5EF4-FFF2-40B4-BE49-F238E27FC236}">
                    <a16:creationId xmlns:a16="http://schemas.microsoft.com/office/drawing/2014/main" id="{661315EF-1716-5409-7FFC-A57A94CE6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209">
                <a:extLst>
                  <a:ext uri="{FF2B5EF4-FFF2-40B4-BE49-F238E27FC236}">
                    <a16:creationId xmlns:a16="http://schemas.microsoft.com/office/drawing/2014/main" id="{55529901-960B-6FC6-A36B-93F683CA1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210">
                <a:extLst>
                  <a:ext uri="{FF2B5EF4-FFF2-40B4-BE49-F238E27FC236}">
                    <a16:creationId xmlns:a16="http://schemas.microsoft.com/office/drawing/2014/main" id="{94ADD84B-6C16-10DE-4DE7-5EBAD3C68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211">
                <a:extLst>
                  <a:ext uri="{FF2B5EF4-FFF2-40B4-BE49-F238E27FC236}">
                    <a16:creationId xmlns:a16="http://schemas.microsoft.com/office/drawing/2014/main" id="{FFEBFB00-39A1-D201-6D59-895476255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212">
                <a:extLst>
                  <a:ext uri="{FF2B5EF4-FFF2-40B4-BE49-F238E27FC236}">
                    <a16:creationId xmlns:a16="http://schemas.microsoft.com/office/drawing/2014/main" id="{A5073E37-5B5A-31AF-8717-860D460A5C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213">
                <a:extLst>
                  <a:ext uri="{FF2B5EF4-FFF2-40B4-BE49-F238E27FC236}">
                    <a16:creationId xmlns:a16="http://schemas.microsoft.com/office/drawing/2014/main" id="{124E29CC-0F5A-B135-1093-908163463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Line 214">
                <a:extLst>
                  <a:ext uri="{FF2B5EF4-FFF2-40B4-BE49-F238E27FC236}">
                    <a16:creationId xmlns:a16="http://schemas.microsoft.com/office/drawing/2014/main" id="{0DD1517E-E1D4-E13F-428D-A0A01513AE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215">
                <a:extLst>
                  <a:ext uri="{FF2B5EF4-FFF2-40B4-BE49-F238E27FC236}">
                    <a16:creationId xmlns:a16="http://schemas.microsoft.com/office/drawing/2014/main" id="{6EFB46E6-4BB1-9963-2D60-858B65298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216">
                <a:extLst>
                  <a:ext uri="{FF2B5EF4-FFF2-40B4-BE49-F238E27FC236}">
                    <a16:creationId xmlns:a16="http://schemas.microsoft.com/office/drawing/2014/main" id="{E64B0572-4EA6-648F-45F4-828D9E9AC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0 w 497"/>
                  <a:gd name="T1" fmla="*/ 27 h 228"/>
                  <a:gd name="T2" fmla="*/ 1 w 497"/>
                  <a:gd name="T3" fmla="*/ 26 h 228"/>
                  <a:gd name="T4" fmla="*/ 58 w 497"/>
                  <a:gd name="T5" fmla="*/ 59 h 228"/>
                  <a:gd name="T6" fmla="*/ 113 w 497"/>
                  <a:gd name="T7" fmla="*/ 61 h 228"/>
                  <a:gd name="T8" fmla="*/ 191 w 497"/>
                  <a:gd name="T9" fmla="*/ 0 h 228"/>
                  <a:gd name="T10" fmla="*/ 291 w 497"/>
                  <a:gd name="T11" fmla="*/ 68 h 228"/>
                  <a:gd name="T12" fmla="*/ 338 w 497"/>
                  <a:gd name="T13" fmla="*/ 87 h 228"/>
                  <a:gd name="T14" fmla="*/ 384 w 497"/>
                  <a:gd name="T15" fmla="*/ 159 h 228"/>
                  <a:gd name="T16" fmla="*/ 451 w 497"/>
                  <a:gd name="T17" fmla="*/ 215 h 228"/>
                  <a:gd name="T18" fmla="*/ 475 w 497"/>
                  <a:gd name="T19" fmla="*/ 228 h 228"/>
                  <a:gd name="T20" fmla="*/ 497 w 497"/>
                  <a:gd name="T21" fmla="*/ 22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0" y="27"/>
                    </a:moveTo>
                    <a:lnTo>
                      <a:pt x="1" y="26"/>
                    </a:lnTo>
                    <a:lnTo>
                      <a:pt x="58" y="59"/>
                    </a:lnTo>
                    <a:lnTo>
                      <a:pt x="113" y="61"/>
                    </a:lnTo>
                    <a:lnTo>
                      <a:pt x="191" y="0"/>
                    </a:lnTo>
                    <a:lnTo>
                      <a:pt x="291" y="68"/>
                    </a:lnTo>
                    <a:lnTo>
                      <a:pt x="338" y="87"/>
                    </a:lnTo>
                    <a:lnTo>
                      <a:pt x="384" y="159"/>
                    </a:lnTo>
                    <a:lnTo>
                      <a:pt x="451" y="215"/>
                    </a:lnTo>
                    <a:lnTo>
                      <a:pt x="475" y="228"/>
                    </a:lnTo>
                    <a:lnTo>
                      <a:pt x="497" y="2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217">
                <a:extLst>
                  <a:ext uri="{FF2B5EF4-FFF2-40B4-BE49-F238E27FC236}">
                    <a16:creationId xmlns:a16="http://schemas.microsoft.com/office/drawing/2014/main" id="{D5BEDEAE-54C0-28CD-19D4-61F577A28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218">
                <a:extLst>
                  <a:ext uri="{FF2B5EF4-FFF2-40B4-BE49-F238E27FC236}">
                    <a16:creationId xmlns:a16="http://schemas.microsoft.com/office/drawing/2014/main" id="{41CDDEC9-261F-5D68-5B30-CFCFEFF42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0 w 34"/>
                  <a:gd name="T1" fmla="*/ 41 h 41"/>
                  <a:gd name="T2" fmla="*/ 16 w 34"/>
                  <a:gd name="T3" fmla="*/ 32 h 41"/>
                  <a:gd name="T4" fmla="*/ 34 w 34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0" y="41"/>
                    </a:moveTo>
                    <a:lnTo>
                      <a:pt x="16" y="32"/>
                    </a:lnTo>
                    <a:lnTo>
                      <a:pt x="3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219">
                <a:extLst>
                  <a:ext uri="{FF2B5EF4-FFF2-40B4-BE49-F238E27FC236}">
                    <a16:creationId xmlns:a16="http://schemas.microsoft.com/office/drawing/2014/main" id="{0AA1F5C6-8F2B-1EA4-281F-9668541C6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220">
                <a:extLst>
                  <a:ext uri="{FF2B5EF4-FFF2-40B4-BE49-F238E27FC236}">
                    <a16:creationId xmlns:a16="http://schemas.microsoft.com/office/drawing/2014/main" id="{0F3718B2-2F1B-8DC7-0EAD-DB7E481BA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0 w 12"/>
                  <a:gd name="T1" fmla="*/ 11 h 11"/>
                  <a:gd name="T2" fmla="*/ 0 w 12"/>
                  <a:gd name="T3" fmla="*/ 10 h 11"/>
                  <a:gd name="T4" fmla="*/ 12 w 1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0" y="11"/>
                    </a:moveTo>
                    <a:lnTo>
                      <a:pt x="0" y="1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221">
                <a:extLst>
                  <a:ext uri="{FF2B5EF4-FFF2-40B4-BE49-F238E27FC236}">
                    <a16:creationId xmlns:a16="http://schemas.microsoft.com/office/drawing/2014/main" id="{29859A86-010A-6F40-BCE6-2EC6D9BDD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1"/>
                  <a:gd name="T2" fmla="*/ 1 w 1360"/>
                  <a:gd name="T3" fmla="*/ 11 h 701"/>
                  <a:gd name="T4" fmla="*/ 30 w 1360"/>
                  <a:gd name="T5" fmla="*/ 0 h 701"/>
                  <a:gd name="T6" fmla="*/ 87 w 1360"/>
                  <a:gd name="T7" fmla="*/ 34 h 701"/>
                  <a:gd name="T8" fmla="*/ 166 w 1360"/>
                  <a:gd name="T9" fmla="*/ 50 h 701"/>
                  <a:gd name="T10" fmla="*/ 232 w 1360"/>
                  <a:gd name="T11" fmla="*/ 97 h 701"/>
                  <a:gd name="T12" fmla="*/ 270 w 1360"/>
                  <a:gd name="T13" fmla="*/ 86 h 701"/>
                  <a:gd name="T14" fmla="*/ 294 w 1360"/>
                  <a:gd name="T15" fmla="*/ 107 h 701"/>
                  <a:gd name="T16" fmla="*/ 388 w 1360"/>
                  <a:gd name="T17" fmla="*/ 114 h 701"/>
                  <a:gd name="T18" fmla="*/ 414 w 1360"/>
                  <a:gd name="T19" fmla="*/ 142 h 701"/>
                  <a:gd name="T20" fmla="*/ 430 w 1360"/>
                  <a:gd name="T21" fmla="*/ 157 h 701"/>
                  <a:gd name="T22" fmla="*/ 441 w 1360"/>
                  <a:gd name="T23" fmla="*/ 186 h 701"/>
                  <a:gd name="T24" fmla="*/ 475 w 1360"/>
                  <a:gd name="T25" fmla="*/ 214 h 701"/>
                  <a:gd name="T26" fmla="*/ 527 w 1360"/>
                  <a:gd name="T27" fmla="*/ 193 h 701"/>
                  <a:gd name="T28" fmla="*/ 558 w 1360"/>
                  <a:gd name="T29" fmla="*/ 206 h 701"/>
                  <a:gd name="T30" fmla="*/ 651 w 1360"/>
                  <a:gd name="T31" fmla="*/ 205 h 701"/>
                  <a:gd name="T32" fmla="*/ 653 w 1360"/>
                  <a:gd name="T33" fmla="*/ 228 h 701"/>
                  <a:gd name="T34" fmla="*/ 678 w 1360"/>
                  <a:gd name="T35" fmla="*/ 249 h 701"/>
                  <a:gd name="T36" fmla="*/ 688 w 1360"/>
                  <a:gd name="T37" fmla="*/ 271 h 701"/>
                  <a:gd name="T38" fmla="*/ 705 w 1360"/>
                  <a:gd name="T39" fmla="*/ 292 h 701"/>
                  <a:gd name="T40" fmla="*/ 717 w 1360"/>
                  <a:gd name="T41" fmla="*/ 330 h 701"/>
                  <a:gd name="T42" fmla="*/ 734 w 1360"/>
                  <a:gd name="T43" fmla="*/ 359 h 701"/>
                  <a:gd name="T44" fmla="*/ 764 w 1360"/>
                  <a:gd name="T45" fmla="*/ 349 h 701"/>
                  <a:gd name="T46" fmla="*/ 762 w 1360"/>
                  <a:gd name="T47" fmla="*/ 318 h 701"/>
                  <a:gd name="T48" fmla="*/ 775 w 1360"/>
                  <a:gd name="T49" fmla="*/ 301 h 701"/>
                  <a:gd name="T50" fmla="*/ 807 w 1360"/>
                  <a:gd name="T51" fmla="*/ 306 h 701"/>
                  <a:gd name="T52" fmla="*/ 844 w 1360"/>
                  <a:gd name="T53" fmla="*/ 295 h 701"/>
                  <a:gd name="T54" fmla="*/ 894 w 1360"/>
                  <a:gd name="T55" fmla="*/ 329 h 701"/>
                  <a:gd name="T56" fmla="*/ 1019 w 1360"/>
                  <a:gd name="T57" fmla="*/ 348 h 701"/>
                  <a:gd name="T58" fmla="*/ 1021 w 1360"/>
                  <a:gd name="T59" fmla="*/ 378 h 701"/>
                  <a:gd name="T60" fmla="*/ 1071 w 1360"/>
                  <a:gd name="T61" fmla="*/ 405 h 701"/>
                  <a:gd name="T62" fmla="*/ 1057 w 1360"/>
                  <a:gd name="T63" fmla="*/ 415 h 701"/>
                  <a:gd name="T64" fmla="*/ 1041 w 1360"/>
                  <a:gd name="T65" fmla="*/ 416 h 701"/>
                  <a:gd name="T66" fmla="*/ 1020 w 1360"/>
                  <a:gd name="T67" fmla="*/ 440 h 701"/>
                  <a:gd name="T68" fmla="*/ 1023 w 1360"/>
                  <a:gd name="T69" fmla="*/ 463 h 701"/>
                  <a:gd name="T70" fmla="*/ 1008 w 1360"/>
                  <a:gd name="T71" fmla="*/ 480 h 701"/>
                  <a:gd name="T72" fmla="*/ 1009 w 1360"/>
                  <a:gd name="T73" fmla="*/ 496 h 701"/>
                  <a:gd name="T74" fmla="*/ 1019 w 1360"/>
                  <a:gd name="T75" fmla="*/ 511 h 701"/>
                  <a:gd name="T76" fmla="*/ 1112 w 1360"/>
                  <a:gd name="T77" fmla="*/ 525 h 701"/>
                  <a:gd name="T78" fmla="*/ 1172 w 1360"/>
                  <a:gd name="T79" fmla="*/ 574 h 701"/>
                  <a:gd name="T80" fmla="*/ 1217 w 1360"/>
                  <a:gd name="T81" fmla="*/ 569 h 701"/>
                  <a:gd name="T82" fmla="*/ 1237 w 1360"/>
                  <a:gd name="T83" fmla="*/ 614 h 701"/>
                  <a:gd name="T84" fmla="*/ 1249 w 1360"/>
                  <a:gd name="T85" fmla="*/ 666 h 701"/>
                  <a:gd name="T86" fmla="*/ 1299 w 1360"/>
                  <a:gd name="T87" fmla="*/ 701 h 701"/>
                  <a:gd name="T88" fmla="*/ 1360 w 1360"/>
                  <a:gd name="T89" fmla="*/ 688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87" y="34"/>
                    </a:lnTo>
                    <a:lnTo>
                      <a:pt x="166" y="50"/>
                    </a:lnTo>
                    <a:lnTo>
                      <a:pt x="232" y="97"/>
                    </a:lnTo>
                    <a:lnTo>
                      <a:pt x="270" y="86"/>
                    </a:lnTo>
                    <a:lnTo>
                      <a:pt x="294" y="107"/>
                    </a:lnTo>
                    <a:lnTo>
                      <a:pt x="388" y="114"/>
                    </a:lnTo>
                    <a:lnTo>
                      <a:pt x="414" y="142"/>
                    </a:lnTo>
                    <a:lnTo>
                      <a:pt x="430" y="157"/>
                    </a:lnTo>
                    <a:lnTo>
                      <a:pt x="441" y="186"/>
                    </a:lnTo>
                    <a:lnTo>
                      <a:pt x="475" y="214"/>
                    </a:lnTo>
                    <a:lnTo>
                      <a:pt x="527" y="193"/>
                    </a:lnTo>
                    <a:lnTo>
                      <a:pt x="558" y="206"/>
                    </a:lnTo>
                    <a:lnTo>
                      <a:pt x="651" y="205"/>
                    </a:lnTo>
                    <a:lnTo>
                      <a:pt x="653" y="228"/>
                    </a:lnTo>
                    <a:lnTo>
                      <a:pt x="678" y="249"/>
                    </a:lnTo>
                    <a:lnTo>
                      <a:pt x="688" y="271"/>
                    </a:lnTo>
                    <a:lnTo>
                      <a:pt x="705" y="292"/>
                    </a:lnTo>
                    <a:lnTo>
                      <a:pt x="717" y="330"/>
                    </a:lnTo>
                    <a:lnTo>
                      <a:pt x="734" y="359"/>
                    </a:lnTo>
                    <a:lnTo>
                      <a:pt x="764" y="349"/>
                    </a:lnTo>
                    <a:lnTo>
                      <a:pt x="762" y="318"/>
                    </a:lnTo>
                    <a:lnTo>
                      <a:pt x="775" y="301"/>
                    </a:lnTo>
                    <a:lnTo>
                      <a:pt x="807" y="306"/>
                    </a:lnTo>
                    <a:lnTo>
                      <a:pt x="844" y="295"/>
                    </a:lnTo>
                    <a:lnTo>
                      <a:pt x="894" y="329"/>
                    </a:lnTo>
                    <a:lnTo>
                      <a:pt x="1019" y="348"/>
                    </a:lnTo>
                    <a:lnTo>
                      <a:pt x="1021" y="378"/>
                    </a:lnTo>
                    <a:lnTo>
                      <a:pt x="1071" y="405"/>
                    </a:lnTo>
                    <a:lnTo>
                      <a:pt x="1057" y="415"/>
                    </a:lnTo>
                    <a:lnTo>
                      <a:pt x="1041" y="416"/>
                    </a:lnTo>
                    <a:lnTo>
                      <a:pt x="1020" y="440"/>
                    </a:lnTo>
                    <a:lnTo>
                      <a:pt x="1023" y="463"/>
                    </a:lnTo>
                    <a:lnTo>
                      <a:pt x="1008" y="480"/>
                    </a:lnTo>
                    <a:lnTo>
                      <a:pt x="1009" y="496"/>
                    </a:lnTo>
                    <a:lnTo>
                      <a:pt x="1019" y="511"/>
                    </a:lnTo>
                    <a:lnTo>
                      <a:pt x="1112" y="525"/>
                    </a:lnTo>
                    <a:lnTo>
                      <a:pt x="1172" y="574"/>
                    </a:lnTo>
                    <a:lnTo>
                      <a:pt x="1217" y="569"/>
                    </a:lnTo>
                    <a:lnTo>
                      <a:pt x="1237" y="614"/>
                    </a:lnTo>
                    <a:lnTo>
                      <a:pt x="1249" y="666"/>
                    </a:lnTo>
                    <a:lnTo>
                      <a:pt x="1299" y="701"/>
                    </a:lnTo>
                    <a:lnTo>
                      <a:pt x="1360" y="6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Line 222">
                <a:extLst>
                  <a:ext uri="{FF2B5EF4-FFF2-40B4-BE49-F238E27FC236}">
                    <a16:creationId xmlns:a16="http://schemas.microsoft.com/office/drawing/2014/main" id="{A7FC82F6-5183-D8E7-CA5E-2BD394C425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Line 223">
                <a:extLst>
                  <a:ext uri="{FF2B5EF4-FFF2-40B4-BE49-F238E27FC236}">
                    <a16:creationId xmlns:a16="http://schemas.microsoft.com/office/drawing/2014/main" id="{E03B29F0-BF6A-DCA0-3D04-992CD7BFA9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224">
                <a:extLst>
                  <a:ext uri="{FF2B5EF4-FFF2-40B4-BE49-F238E27FC236}">
                    <a16:creationId xmlns:a16="http://schemas.microsoft.com/office/drawing/2014/main" id="{F4834207-E4A8-F73C-5620-AA0DE8865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225">
                <a:extLst>
                  <a:ext uri="{FF2B5EF4-FFF2-40B4-BE49-F238E27FC236}">
                    <a16:creationId xmlns:a16="http://schemas.microsoft.com/office/drawing/2014/main" id="{B109A265-43F2-FC36-1FF4-52C97F34F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226">
                <a:extLst>
                  <a:ext uri="{FF2B5EF4-FFF2-40B4-BE49-F238E27FC236}">
                    <a16:creationId xmlns:a16="http://schemas.microsoft.com/office/drawing/2014/main" id="{9C28BB37-AB54-77A4-C48A-1564DF485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0 w 171"/>
                  <a:gd name="T1" fmla="*/ 14 h 83"/>
                  <a:gd name="T2" fmla="*/ 41 w 171"/>
                  <a:gd name="T3" fmla="*/ 0 h 83"/>
                  <a:gd name="T4" fmla="*/ 114 w 171"/>
                  <a:gd name="T5" fmla="*/ 32 h 83"/>
                  <a:gd name="T6" fmla="*/ 132 w 171"/>
                  <a:gd name="T7" fmla="*/ 61 h 83"/>
                  <a:gd name="T8" fmla="*/ 149 w 171"/>
                  <a:gd name="T9" fmla="*/ 83 h 83"/>
                  <a:gd name="T10" fmla="*/ 171 w 171"/>
                  <a:gd name="T11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0" y="14"/>
                    </a:moveTo>
                    <a:lnTo>
                      <a:pt x="41" y="0"/>
                    </a:lnTo>
                    <a:lnTo>
                      <a:pt x="114" y="32"/>
                    </a:lnTo>
                    <a:lnTo>
                      <a:pt x="132" y="61"/>
                    </a:lnTo>
                    <a:lnTo>
                      <a:pt x="149" y="83"/>
                    </a:lnTo>
                    <a:lnTo>
                      <a:pt x="171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227">
                <a:extLst>
                  <a:ext uri="{FF2B5EF4-FFF2-40B4-BE49-F238E27FC236}">
                    <a16:creationId xmlns:a16="http://schemas.microsoft.com/office/drawing/2014/main" id="{BB81C779-177F-96C4-B3EC-4463EB381A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228">
                <a:extLst>
                  <a:ext uri="{FF2B5EF4-FFF2-40B4-BE49-F238E27FC236}">
                    <a16:creationId xmlns:a16="http://schemas.microsoft.com/office/drawing/2014/main" id="{72171F3C-D13D-AA1D-C507-1BCD0C2D3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0 w 132"/>
                  <a:gd name="T1" fmla="*/ 39 h 39"/>
                  <a:gd name="T2" fmla="*/ 39 w 132"/>
                  <a:gd name="T3" fmla="*/ 30 h 39"/>
                  <a:gd name="T4" fmla="*/ 132 w 13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0" y="39"/>
                    </a:moveTo>
                    <a:lnTo>
                      <a:pt x="39" y="30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229">
                <a:extLst>
                  <a:ext uri="{FF2B5EF4-FFF2-40B4-BE49-F238E27FC236}">
                    <a16:creationId xmlns:a16="http://schemas.microsoft.com/office/drawing/2014/main" id="{62BF3303-B81A-F811-6AA4-357600F2C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0 w 158"/>
                  <a:gd name="T1" fmla="*/ 12 h 25"/>
                  <a:gd name="T2" fmla="*/ 3 w 158"/>
                  <a:gd name="T3" fmla="*/ 8 h 25"/>
                  <a:gd name="T4" fmla="*/ 17 w 158"/>
                  <a:gd name="T5" fmla="*/ 0 h 25"/>
                  <a:gd name="T6" fmla="*/ 65 w 158"/>
                  <a:gd name="T7" fmla="*/ 11 h 25"/>
                  <a:gd name="T8" fmla="*/ 79 w 158"/>
                  <a:gd name="T9" fmla="*/ 1 h 25"/>
                  <a:gd name="T10" fmla="*/ 143 w 158"/>
                  <a:gd name="T11" fmla="*/ 19 h 25"/>
                  <a:gd name="T12" fmla="*/ 152 w 158"/>
                  <a:gd name="T13" fmla="*/ 25 h 25"/>
                  <a:gd name="T14" fmla="*/ 158 w 158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0" y="12"/>
                    </a:moveTo>
                    <a:lnTo>
                      <a:pt x="3" y="8"/>
                    </a:lnTo>
                    <a:lnTo>
                      <a:pt x="17" y="0"/>
                    </a:lnTo>
                    <a:lnTo>
                      <a:pt x="65" y="11"/>
                    </a:lnTo>
                    <a:lnTo>
                      <a:pt x="79" y="1"/>
                    </a:lnTo>
                    <a:lnTo>
                      <a:pt x="143" y="19"/>
                    </a:lnTo>
                    <a:lnTo>
                      <a:pt x="152" y="25"/>
                    </a:lnTo>
                    <a:lnTo>
                      <a:pt x="158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230">
                <a:extLst>
                  <a:ext uri="{FF2B5EF4-FFF2-40B4-BE49-F238E27FC236}">
                    <a16:creationId xmlns:a16="http://schemas.microsoft.com/office/drawing/2014/main" id="{56AFDECA-EDC1-51DB-AAE6-44A3B1E7D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231">
                <a:extLst>
                  <a:ext uri="{FF2B5EF4-FFF2-40B4-BE49-F238E27FC236}">
                    <a16:creationId xmlns:a16="http://schemas.microsoft.com/office/drawing/2014/main" id="{FCD6DE7D-3C5C-5A17-AD12-D2A05B938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0 w 5"/>
                  <a:gd name="T1" fmla="*/ 5 h 5"/>
                  <a:gd name="T2" fmla="*/ 2 w 5"/>
                  <a:gd name="T3" fmla="*/ 5 h 5"/>
                  <a:gd name="T4" fmla="*/ 5 w 5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2" y="5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232">
                <a:extLst>
                  <a:ext uri="{FF2B5EF4-FFF2-40B4-BE49-F238E27FC236}">
                    <a16:creationId xmlns:a16="http://schemas.microsoft.com/office/drawing/2014/main" id="{B9208B34-DDF9-E1AF-B3A4-EDF6E8FC8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8 h 39"/>
                  <a:gd name="T2" fmla="*/ 165 w 166"/>
                  <a:gd name="T3" fmla="*/ 39 h 39"/>
                  <a:gd name="T4" fmla="*/ 134 w 166"/>
                  <a:gd name="T5" fmla="*/ 27 h 39"/>
                  <a:gd name="T6" fmla="*/ 88 w 166"/>
                  <a:gd name="T7" fmla="*/ 39 h 39"/>
                  <a:gd name="T8" fmla="*/ 32 w 166"/>
                  <a:gd name="T9" fmla="*/ 5 h 39"/>
                  <a:gd name="T10" fmla="*/ 8 w 166"/>
                  <a:gd name="T11" fmla="*/ 0 h 39"/>
                  <a:gd name="T12" fmla="*/ 0 w 166"/>
                  <a:gd name="T13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166" y="38"/>
                    </a:moveTo>
                    <a:lnTo>
                      <a:pt x="165" y="39"/>
                    </a:lnTo>
                    <a:lnTo>
                      <a:pt x="134" y="27"/>
                    </a:lnTo>
                    <a:lnTo>
                      <a:pt x="88" y="39"/>
                    </a:lnTo>
                    <a:lnTo>
                      <a:pt x="32" y="5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233">
                <a:extLst>
                  <a:ext uri="{FF2B5EF4-FFF2-40B4-BE49-F238E27FC236}">
                    <a16:creationId xmlns:a16="http://schemas.microsoft.com/office/drawing/2014/main" id="{7B550A94-EA51-6673-5558-A69D30DE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10 h 39"/>
                  <a:gd name="T2" fmla="*/ 9 w 166"/>
                  <a:gd name="T3" fmla="*/ 0 h 39"/>
                  <a:gd name="T4" fmla="*/ 33 w 166"/>
                  <a:gd name="T5" fmla="*/ 5 h 39"/>
                  <a:gd name="T6" fmla="*/ 90 w 166"/>
                  <a:gd name="T7" fmla="*/ 39 h 39"/>
                  <a:gd name="T8" fmla="*/ 135 w 166"/>
                  <a:gd name="T9" fmla="*/ 27 h 39"/>
                  <a:gd name="T10" fmla="*/ 166 w 166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0" y="10"/>
                    </a:moveTo>
                    <a:lnTo>
                      <a:pt x="9" y="0"/>
                    </a:lnTo>
                    <a:lnTo>
                      <a:pt x="33" y="5"/>
                    </a:lnTo>
                    <a:lnTo>
                      <a:pt x="90" y="39"/>
                    </a:lnTo>
                    <a:lnTo>
                      <a:pt x="135" y="27"/>
                    </a:lnTo>
                    <a:lnTo>
                      <a:pt x="166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234">
                <a:extLst>
                  <a:ext uri="{FF2B5EF4-FFF2-40B4-BE49-F238E27FC236}">
                    <a16:creationId xmlns:a16="http://schemas.microsoft.com/office/drawing/2014/main" id="{7B5BBF00-E90F-8565-9AFA-4007827F4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0 w 26"/>
                  <a:gd name="T1" fmla="*/ 32 h 32"/>
                  <a:gd name="T2" fmla="*/ 1 w 26"/>
                  <a:gd name="T3" fmla="*/ 31 h 32"/>
                  <a:gd name="T4" fmla="*/ 26 w 26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0" y="32"/>
                    </a:moveTo>
                    <a:lnTo>
                      <a:pt x="1" y="31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235">
                <a:extLst>
                  <a:ext uri="{FF2B5EF4-FFF2-40B4-BE49-F238E27FC236}">
                    <a16:creationId xmlns:a16="http://schemas.microsoft.com/office/drawing/2014/main" id="{F968C1B8-9042-0247-2D6C-9E30F59748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236">
                <a:extLst>
                  <a:ext uri="{FF2B5EF4-FFF2-40B4-BE49-F238E27FC236}">
                    <a16:creationId xmlns:a16="http://schemas.microsoft.com/office/drawing/2014/main" id="{682A425A-183C-CB30-57AD-7CFDF281F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Line 237">
                <a:extLst>
                  <a:ext uri="{FF2B5EF4-FFF2-40B4-BE49-F238E27FC236}">
                    <a16:creationId xmlns:a16="http://schemas.microsoft.com/office/drawing/2014/main" id="{20220B98-D654-7560-84EE-F1E6BBC206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238">
                <a:extLst>
                  <a:ext uri="{FF2B5EF4-FFF2-40B4-BE49-F238E27FC236}">
                    <a16:creationId xmlns:a16="http://schemas.microsoft.com/office/drawing/2014/main" id="{6A0F869C-2664-F424-9215-E1BA99744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239">
                <a:extLst>
                  <a:ext uri="{FF2B5EF4-FFF2-40B4-BE49-F238E27FC236}">
                    <a16:creationId xmlns:a16="http://schemas.microsoft.com/office/drawing/2014/main" id="{D5CC8E87-C26A-90E4-51F1-7AA938914B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0 w 26"/>
                  <a:gd name="T1" fmla="*/ 37 h 37"/>
                  <a:gd name="T2" fmla="*/ 26 w 26"/>
                  <a:gd name="T3" fmla="*/ 30 h 37"/>
                  <a:gd name="T4" fmla="*/ 9 w 26"/>
                  <a:gd name="T5" fmla="*/ 16 h 37"/>
                  <a:gd name="T6" fmla="*/ 0 w 26"/>
                  <a:gd name="T7" fmla="*/ 2 h 37"/>
                  <a:gd name="T8" fmla="*/ 2 w 26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0" y="37"/>
                    </a:moveTo>
                    <a:lnTo>
                      <a:pt x="26" y="30"/>
                    </a:lnTo>
                    <a:lnTo>
                      <a:pt x="9" y="16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Line 240">
                <a:extLst>
                  <a:ext uri="{FF2B5EF4-FFF2-40B4-BE49-F238E27FC236}">
                    <a16:creationId xmlns:a16="http://schemas.microsoft.com/office/drawing/2014/main" id="{F5641CF8-1712-C3FB-FAD8-09411DFEB2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241">
                <a:extLst>
                  <a:ext uri="{FF2B5EF4-FFF2-40B4-BE49-F238E27FC236}">
                    <a16:creationId xmlns:a16="http://schemas.microsoft.com/office/drawing/2014/main" id="{1A6E6ECA-010D-95E0-0866-749321823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Line 242">
                <a:extLst>
                  <a:ext uri="{FF2B5EF4-FFF2-40B4-BE49-F238E27FC236}">
                    <a16:creationId xmlns:a16="http://schemas.microsoft.com/office/drawing/2014/main" id="{282D57F9-3452-CB1F-0473-B440D2B523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243">
                <a:extLst>
                  <a:ext uri="{FF2B5EF4-FFF2-40B4-BE49-F238E27FC236}">
                    <a16:creationId xmlns:a16="http://schemas.microsoft.com/office/drawing/2014/main" id="{1B48EAB7-D88F-2032-484B-3312D1F6B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244">
                <a:extLst>
                  <a:ext uri="{FF2B5EF4-FFF2-40B4-BE49-F238E27FC236}">
                    <a16:creationId xmlns:a16="http://schemas.microsoft.com/office/drawing/2014/main" id="{DF4A2C0B-4056-DC6C-D8FA-379BD73A4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245">
                <a:extLst>
                  <a:ext uri="{FF2B5EF4-FFF2-40B4-BE49-F238E27FC236}">
                    <a16:creationId xmlns:a16="http://schemas.microsoft.com/office/drawing/2014/main" id="{3DBEAECC-672C-E0A1-A0BB-4A7FDA66BE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0 w 544"/>
                  <a:gd name="T1" fmla="*/ 47 h 138"/>
                  <a:gd name="T2" fmla="*/ 27 w 544"/>
                  <a:gd name="T3" fmla="*/ 18 h 138"/>
                  <a:gd name="T4" fmla="*/ 81 w 544"/>
                  <a:gd name="T5" fmla="*/ 21 h 138"/>
                  <a:gd name="T6" fmla="*/ 133 w 544"/>
                  <a:gd name="T7" fmla="*/ 0 h 138"/>
                  <a:gd name="T8" fmla="*/ 181 w 544"/>
                  <a:gd name="T9" fmla="*/ 11 h 138"/>
                  <a:gd name="T10" fmla="*/ 237 w 544"/>
                  <a:gd name="T11" fmla="*/ 45 h 138"/>
                  <a:gd name="T12" fmla="*/ 302 w 544"/>
                  <a:gd name="T13" fmla="*/ 62 h 138"/>
                  <a:gd name="T14" fmla="*/ 354 w 544"/>
                  <a:gd name="T15" fmla="*/ 126 h 138"/>
                  <a:gd name="T16" fmla="*/ 401 w 544"/>
                  <a:gd name="T17" fmla="*/ 138 h 138"/>
                  <a:gd name="T18" fmla="*/ 416 w 544"/>
                  <a:gd name="T19" fmla="*/ 136 h 138"/>
                  <a:gd name="T20" fmla="*/ 436 w 544"/>
                  <a:gd name="T21" fmla="*/ 112 h 138"/>
                  <a:gd name="T22" fmla="*/ 538 w 544"/>
                  <a:gd name="T23" fmla="*/ 125 h 138"/>
                  <a:gd name="T24" fmla="*/ 544 w 544"/>
                  <a:gd name="T25" fmla="*/ 1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0" y="47"/>
                    </a:moveTo>
                    <a:lnTo>
                      <a:pt x="27" y="18"/>
                    </a:lnTo>
                    <a:lnTo>
                      <a:pt x="81" y="21"/>
                    </a:lnTo>
                    <a:lnTo>
                      <a:pt x="133" y="0"/>
                    </a:lnTo>
                    <a:lnTo>
                      <a:pt x="181" y="11"/>
                    </a:lnTo>
                    <a:lnTo>
                      <a:pt x="237" y="45"/>
                    </a:lnTo>
                    <a:lnTo>
                      <a:pt x="302" y="62"/>
                    </a:lnTo>
                    <a:lnTo>
                      <a:pt x="354" y="126"/>
                    </a:lnTo>
                    <a:lnTo>
                      <a:pt x="401" y="138"/>
                    </a:lnTo>
                    <a:lnTo>
                      <a:pt x="416" y="136"/>
                    </a:lnTo>
                    <a:lnTo>
                      <a:pt x="436" y="112"/>
                    </a:lnTo>
                    <a:lnTo>
                      <a:pt x="538" y="125"/>
                    </a:lnTo>
                    <a:lnTo>
                      <a:pt x="544" y="1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Line 246">
                <a:extLst>
                  <a:ext uri="{FF2B5EF4-FFF2-40B4-BE49-F238E27FC236}">
                    <a16:creationId xmlns:a16="http://schemas.microsoft.com/office/drawing/2014/main" id="{5AC2054D-DDCE-154F-FAE9-7FC4168EBE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247">
                <a:extLst>
                  <a:ext uri="{FF2B5EF4-FFF2-40B4-BE49-F238E27FC236}">
                    <a16:creationId xmlns:a16="http://schemas.microsoft.com/office/drawing/2014/main" id="{8EC875F0-EB55-E7C6-D6D6-93F7504408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0 w 115"/>
                  <a:gd name="T1" fmla="*/ 31 h 31"/>
                  <a:gd name="T2" fmla="*/ 2 w 115"/>
                  <a:gd name="T3" fmla="*/ 29 h 31"/>
                  <a:gd name="T4" fmla="*/ 16 w 115"/>
                  <a:gd name="T5" fmla="*/ 20 h 31"/>
                  <a:gd name="T6" fmla="*/ 68 w 115"/>
                  <a:gd name="T7" fmla="*/ 0 h 31"/>
                  <a:gd name="T8" fmla="*/ 92 w 115"/>
                  <a:gd name="T9" fmla="*/ 12 h 31"/>
                  <a:gd name="T10" fmla="*/ 115 w 115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0" y="31"/>
                    </a:moveTo>
                    <a:lnTo>
                      <a:pt x="2" y="29"/>
                    </a:lnTo>
                    <a:lnTo>
                      <a:pt x="16" y="20"/>
                    </a:lnTo>
                    <a:lnTo>
                      <a:pt x="68" y="0"/>
                    </a:lnTo>
                    <a:lnTo>
                      <a:pt x="92" y="12"/>
                    </a:lnTo>
                    <a:lnTo>
                      <a:pt x="115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248">
                <a:extLst>
                  <a:ext uri="{FF2B5EF4-FFF2-40B4-BE49-F238E27FC236}">
                    <a16:creationId xmlns:a16="http://schemas.microsoft.com/office/drawing/2014/main" id="{3FA3303B-3FC8-B210-1BAA-D468DA63A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249">
                <a:extLst>
                  <a:ext uri="{FF2B5EF4-FFF2-40B4-BE49-F238E27FC236}">
                    <a16:creationId xmlns:a16="http://schemas.microsoft.com/office/drawing/2014/main" id="{37D3BF45-294E-698F-ABEF-437627245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250">
                <a:extLst>
                  <a:ext uri="{FF2B5EF4-FFF2-40B4-BE49-F238E27FC236}">
                    <a16:creationId xmlns:a16="http://schemas.microsoft.com/office/drawing/2014/main" id="{EAE31526-D25E-BC60-5372-387E3A91B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251">
                <a:extLst>
                  <a:ext uri="{FF2B5EF4-FFF2-40B4-BE49-F238E27FC236}">
                    <a16:creationId xmlns:a16="http://schemas.microsoft.com/office/drawing/2014/main" id="{749FFC11-8180-B3DD-949B-BD50E8BE3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252">
                <a:extLst>
                  <a:ext uri="{FF2B5EF4-FFF2-40B4-BE49-F238E27FC236}">
                    <a16:creationId xmlns:a16="http://schemas.microsoft.com/office/drawing/2014/main" id="{96E07923-85B0-B2C1-4EF5-B7589F05E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253">
                <a:extLst>
                  <a:ext uri="{FF2B5EF4-FFF2-40B4-BE49-F238E27FC236}">
                    <a16:creationId xmlns:a16="http://schemas.microsoft.com/office/drawing/2014/main" id="{BD909787-CE27-4DF0-E71D-BDE047D0A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254">
                <a:extLst>
                  <a:ext uri="{FF2B5EF4-FFF2-40B4-BE49-F238E27FC236}">
                    <a16:creationId xmlns:a16="http://schemas.microsoft.com/office/drawing/2014/main" id="{73092E30-6D49-D4BC-B674-BC2371F0A1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255">
                <a:extLst>
                  <a:ext uri="{FF2B5EF4-FFF2-40B4-BE49-F238E27FC236}">
                    <a16:creationId xmlns:a16="http://schemas.microsoft.com/office/drawing/2014/main" id="{40B0C50C-D7F6-7436-6C0B-79D578151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256">
                <a:extLst>
                  <a:ext uri="{FF2B5EF4-FFF2-40B4-BE49-F238E27FC236}">
                    <a16:creationId xmlns:a16="http://schemas.microsoft.com/office/drawing/2014/main" id="{FE290E81-97CD-E5B8-D750-447D6136F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257">
                <a:extLst>
                  <a:ext uri="{FF2B5EF4-FFF2-40B4-BE49-F238E27FC236}">
                    <a16:creationId xmlns:a16="http://schemas.microsoft.com/office/drawing/2014/main" id="{70FFA068-7252-89D1-DE6E-F7935E592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00 w 100"/>
                  <a:gd name="T1" fmla="*/ 75 h 78"/>
                  <a:gd name="T2" fmla="*/ 99 w 100"/>
                  <a:gd name="T3" fmla="*/ 78 h 78"/>
                  <a:gd name="T4" fmla="*/ 28 w 100"/>
                  <a:gd name="T5" fmla="*/ 53 h 78"/>
                  <a:gd name="T6" fmla="*/ 0 w 100"/>
                  <a:gd name="T7" fmla="*/ 1 h 78"/>
                  <a:gd name="T8" fmla="*/ 1 w 10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00" y="75"/>
                    </a:moveTo>
                    <a:lnTo>
                      <a:pt x="99" y="78"/>
                    </a:lnTo>
                    <a:lnTo>
                      <a:pt x="28" y="53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258">
                <a:extLst>
                  <a:ext uri="{FF2B5EF4-FFF2-40B4-BE49-F238E27FC236}">
                    <a16:creationId xmlns:a16="http://schemas.microsoft.com/office/drawing/2014/main" id="{EE8FB707-0CD5-55E5-ACF9-88BFA0297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259">
                <a:extLst>
                  <a:ext uri="{FF2B5EF4-FFF2-40B4-BE49-F238E27FC236}">
                    <a16:creationId xmlns:a16="http://schemas.microsoft.com/office/drawing/2014/main" id="{C7F08422-8009-CB9C-180B-F92155F92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260">
                <a:extLst>
                  <a:ext uri="{FF2B5EF4-FFF2-40B4-BE49-F238E27FC236}">
                    <a16:creationId xmlns:a16="http://schemas.microsoft.com/office/drawing/2014/main" id="{EF5617FF-630C-DF40-2077-BC5098410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261">
                <a:extLst>
                  <a:ext uri="{FF2B5EF4-FFF2-40B4-BE49-F238E27FC236}">
                    <a16:creationId xmlns:a16="http://schemas.microsoft.com/office/drawing/2014/main" id="{740DCBED-FB27-F1C5-7381-7925F5446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262">
                <a:extLst>
                  <a:ext uri="{FF2B5EF4-FFF2-40B4-BE49-F238E27FC236}">
                    <a16:creationId xmlns:a16="http://schemas.microsoft.com/office/drawing/2014/main" id="{5B37B14F-2976-B0F9-6EDB-9F571DAF65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263">
                <a:extLst>
                  <a:ext uri="{FF2B5EF4-FFF2-40B4-BE49-F238E27FC236}">
                    <a16:creationId xmlns:a16="http://schemas.microsoft.com/office/drawing/2014/main" id="{52F075C0-2AE2-5730-C2B5-CC617E0E5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264">
                <a:extLst>
                  <a:ext uri="{FF2B5EF4-FFF2-40B4-BE49-F238E27FC236}">
                    <a16:creationId xmlns:a16="http://schemas.microsoft.com/office/drawing/2014/main" id="{8B8E8BEE-BE45-F7D1-E14F-454AFCB44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265">
                <a:extLst>
                  <a:ext uri="{FF2B5EF4-FFF2-40B4-BE49-F238E27FC236}">
                    <a16:creationId xmlns:a16="http://schemas.microsoft.com/office/drawing/2014/main" id="{540A7E4B-FA39-293C-D0CB-C6E6CC9D63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266">
                <a:extLst>
                  <a:ext uri="{FF2B5EF4-FFF2-40B4-BE49-F238E27FC236}">
                    <a16:creationId xmlns:a16="http://schemas.microsoft.com/office/drawing/2014/main" id="{A72A2DB3-4043-5C1B-CD2D-61FBB34ED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267">
                <a:extLst>
                  <a:ext uri="{FF2B5EF4-FFF2-40B4-BE49-F238E27FC236}">
                    <a16:creationId xmlns:a16="http://schemas.microsoft.com/office/drawing/2014/main" id="{6A3B0967-7622-0746-40C1-B86551CAB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268">
                <a:extLst>
                  <a:ext uri="{FF2B5EF4-FFF2-40B4-BE49-F238E27FC236}">
                    <a16:creationId xmlns:a16="http://schemas.microsoft.com/office/drawing/2014/main" id="{FB1A5A02-7B57-B587-A250-DCCD66E8C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269">
                <a:extLst>
                  <a:ext uri="{FF2B5EF4-FFF2-40B4-BE49-F238E27FC236}">
                    <a16:creationId xmlns:a16="http://schemas.microsoft.com/office/drawing/2014/main" id="{34E04531-CF90-EF60-3BD8-6E6BA34C0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270">
                <a:extLst>
                  <a:ext uri="{FF2B5EF4-FFF2-40B4-BE49-F238E27FC236}">
                    <a16:creationId xmlns:a16="http://schemas.microsoft.com/office/drawing/2014/main" id="{1534BB32-3537-561D-4884-F1382FD4B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271">
                <a:extLst>
                  <a:ext uri="{FF2B5EF4-FFF2-40B4-BE49-F238E27FC236}">
                    <a16:creationId xmlns:a16="http://schemas.microsoft.com/office/drawing/2014/main" id="{A8979B98-DDB3-BD39-2201-6E9FC3C62C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272">
                <a:extLst>
                  <a:ext uri="{FF2B5EF4-FFF2-40B4-BE49-F238E27FC236}">
                    <a16:creationId xmlns:a16="http://schemas.microsoft.com/office/drawing/2014/main" id="{4A291378-42D8-85EE-ABAE-7AFB0A814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27 w 4403"/>
                  <a:gd name="T1" fmla="*/ 1871 h 1922"/>
                  <a:gd name="T2" fmla="*/ 177 w 4403"/>
                  <a:gd name="T3" fmla="*/ 1911 h 1922"/>
                  <a:gd name="T4" fmla="*/ 187 w 4403"/>
                  <a:gd name="T5" fmla="*/ 1849 h 1922"/>
                  <a:gd name="T6" fmla="*/ 108 w 4403"/>
                  <a:gd name="T7" fmla="*/ 1756 h 1922"/>
                  <a:gd name="T8" fmla="*/ 110 w 4403"/>
                  <a:gd name="T9" fmla="*/ 1277 h 1922"/>
                  <a:gd name="T10" fmla="*/ 120 w 4403"/>
                  <a:gd name="T11" fmla="*/ 1130 h 1922"/>
                  <a:gd name="T12" fmla="*/ 361 w 4403"/>
                  <a:gd name="T13" fmla="*/ 823 h 1922"/>
                  <a:gd name="T14" fmla="*/ 677 w 4403"/>
                  <a:gd name="T15" fmla="*/ 661 h 1922"/>
                  <a:gd name="T16" fmla="*/ 817 w 4403"/>
                  <a:gd name="T17" fmla="*/ 579 h 1922"/>
                  <a:gd name="T18" fmla="*/ 1026 w 4403"/>
                  <a:gd name="T19" fmla="*/ 429 h 1922"/>
                  <a:gd name="T20" fmla="*/ 1152 w 4403"/>
                  <a:gd name="T21" fmla="*/ 455 h 1922"/>
                  <a:gd name="T22" fmla="*/ 1131 w 4403"/>
                  <a:gd name="T23" fmla="*/ 481 h 1922"/>
                  <a:gd name="T24" fmla="*/ 1158 w 4403"/>
                  <a:gd name="T25" fmla="*/ 524 h 1922"/>
                  <a:gd name="T26" fmla="*/ 1408 w 4403"/>
                  <a:gd name="T27" fmla="*/ 563 h 1922"/>
                  <a:gd name="T28" fmla="*/ 1580 w 4403"/>
                  <a:gd name="T29" fmla="*/ 578 h 1922"/>
                  <a:gd name="T30" fmla="*/ 1563 w 4403"/>
                  <a:gd name="T31" fmla="*/ 649 h 1922"/>
                  <a:gd name="T32" fmla="*/ 1767 w 4403"/>
                  <a:gd name="T33" fmla="*/ 683 h 1922"/>
                  <a:gd name="T34" fmla="*/ 1848 w 4403"/>
                  <a:gd name="T35" fmla="*/ 646 h 1922"/>
                  <a:gd name="T36" fmla="*/ 1859 w 4403"/>
                  <a:gd name="T37" fmla="*/ 590 h 1922"/>
                  <a:gd name="T38" fmla="*/ 1918 w 4403"/>
                  <a:gd name="T39" fmla="*/ 569 h 1922"/>
                  <a:gd name="T40" fmla="*/ 1968 w 4403"/>
                  <a:gd name="T41" fmla="*/ 603 h 1922"/>
                  <a:gd name="T42" fmla="*/ 2031 w 4403"/>
                  <a:gd name="T43" fmla="*/ 705 h 1922"/>
                  <a:gd name="T44" fmla="*/ 2322 w 4403"/>
                  <a:gd name="T45" fmla="*/ 686 h 1922"/>
                  <a:gd name="T46" fmla="*/ 2356 w 4403"/>
                  <a:gd name="T47" fmla="*/ 798 h 1922"/>
                  <a:gd name="T48" fmla="*/ 2445 w 4403"/>
                  <a:gd name="T49" fmla="*/ 852 h 1922"/>
                  <a:gd name="T50" fmla="*/ 2550 w 4403"/>
                  <a:gd name="T51" fmla="*/ 889 h 1922"/>
                  <a:gd name="T52" fmla="*/ 2649 w 4403"/>
                  <a:gd name="T53" fmla="*/ 880 h 1922"/>
                  <a:gd name="T54" fmla="*/ 2780 w 4403"/>
                  <a:gd name="T55" fmla="*/ 968 h 1922"/>
                  <a:gd name="T56" fmla="*/ 2848 w 4403"/>
                  <a:gd name="T57" fmla="*/ 1031 h 1922"/>
                  <a:gd name="T58" fmla="*/ 2888 w 4403"/>
                  <a:gd name="T59" fmla="*/ 957 h 1922"/>
                  <a:gd name="T60" fmla="*/ 3084 w 4403"/>
                  <a:gd name="T61" fmla="*/ 1001 h 1922"/>
                  <a:gd name="T62" fmla="*/ 3121 w 4403"/>
                  <a:gd name="T63" fmla="*/ 1059 h 1922"/>
                  <a:gd name="T64" fmla="*/ 3233 w 4403"/>
                  <a:gd name="T65" fmla="*/ 941 h 1922"/>
                  <a:gd name="T66" fmla="*/ 3353 w 4403"/>
                  <a:gd name="T67" fmla="*/ 906 h 1922"/>
                  <a:gd name="T68" fmla="*/ 3580 w 4403"/>
                  <a:gd name="T69" fmla="*/ 855 h 1922"/>
                  <a:gd name="T70" fmla="*/ 3630 w 4403"/>
                  <a:gd name="T71" fmla="*/ 727 h 1922"/>
                  <a:gd name="T72" fmla="*/ 3536 w 4403"/>
                  <a:gd name="T73" fmla="*/ 720 h 1922"/>
                  <a:gd name="T74" fmla="*/ 3773 w 4403"/>
                  <a:gd name="T75" fmla="*/ 521 h 1922"/>
                  <a:gd name="T76" fmla="*/ 3871 w 4403"/>
                  <a:gd name="T77" fmla="*/ 412 h 1922"/>
                  <a:gd name="T78" fmla="*/ 3925 w 4403"/>
                  <a:gd name="T79" fmla="*/ 337 h 1922"/>
                  <a:gd name="T80" fmla="*/ 4040 w 4403"/>
                  <a:gd name="T81" fmla="*/ 334 h 1922"/>
                  <a:gd name="T82" fmla="*/ 4059 w 4403"/>
                  <a:gd name="T83" fmla="*/ 194 h 1922"/>
                  <a:gd name="T84" fmla="*/ 4192 w 4403"/>
                  <a:gd name="T85" fmla="*/ 134 h 1922"/>
                  <a:gd name="T86" fmla="*/ 4234 w 4403"/>
                  <a:gd name="T87" fmla="*/ 100 h 1922"/>
                  <a:gd name="T88" fmla="*/ 4315 w 4403"/>
                  <a:gd name="T89" fmla="*/ 54 h 1922"/>
                  <a:gd name="T90" fmla="*/ 4360 w 4403"/>
                  <a:gd name="T91" fmla="*/ 42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0" y="1853"/>
                    </a:moveTo>
                    <a:lnTo>
                      <a:pt x="1" y="1850"/>
                    </a:lnTo>
                    <a:lnTo>
                      <a:pt x="27" y="1871"/>
                    </a:lnTo>
                    <a:lnTo>
                      <a:pt x="94" y="1865"/>
                    </a:lnTo>
                    <a:lnTo>
                      <a:pt x="147" y="1922"/>
                    </a:lnTo>
                    <a:lnTo>
                      <a:pt x="177" y="1911"/>
                    </a:lnTo>
                    <a:lnTo>
                      <a:pt x="230" y="1915"/>
                    </a:lnTo>
                    <a:lnTo>
                      <a:pt x="211" y="1863"/>
                    </a:lnTo>
                    <a:lnTo>
                      <a:pt x="187" y="1849"/>
                    </a:lnTo>
                    <a:lnTo>
                      <a:pt x="189" y="1802"/>
                    </a:lnTo>
                    <a:lnTo>
                      <a:pt x="142" y="1791"/>
                    </a:lnTo>
                    <a:lnTo>
                      <a:pt x="108" y="1756"/>
                    </a:lnTo>
                    <a:lnTo>
                      <a:pt x="96" y="1626"/>
                    </a:lnTo>
                    <a:lnTo>
                      <a:pt x="96" y="1379"/>
                    </a:lnTo>
                    <a:lnTo>
                      <a:pt x="110" y="1277"/>
                    </a:lnTo>
                    <a:lnTo>
                      <a:pt x="92" y="1248"/>
                    </a:lnTo>
                    <a:lnTo>
                      <a:pt x="97" y="1217"/>
                    </a:lnTo>
                    <a:lnTo>
                      <a:pt x="120" y="1130"/>
                    </a:lnTo>
                    <a:lnTo>
                      <a:pt x="199" y="984"/>
                    </a:lnTo>
                    <a:lnTo>
                      <a:pt x="290" y="883"/>
                    </a:lnTo>
                    <a:lnTo>
                      <a:pt x="361" y="823"/>
                    </a:lnTo>
                    <a:lnTo>
                      <a:pt x="442" y="784"/>
                    </a:lnTo>
                    <a:lnTo>
                      <a:pt x="551" y="797"/>
                    </a:lnTo>
                    <a:lnTo>
                      <a:pt x="677" y="661"/>
                    </a:lnTo>
                    <a:lnTo>
                      <a:pt x="744" y="632"/>
                    </a:lnTo>
                    <a:lnTo>
                      <a:pt x="757" y="608"/>
                    </a:lnTo>
                    <a:lnTo>
                      <a:pt x="817" y="579"/>
                    </a:lnTo>
                    <a:lnTo>
                      <a:pt x="880" y="511"/>
                    </a:lnTo>
                    <a:lnTo>
                      <a:pt x="931" y="476"/>
                    </a:lnTo>
                    <a:lnTo>
                      <a:pt x="1026" y="429"/>
                    </a:lnTo>
                    <a:lnTo>
                      <a:pt x="1110" y="421"/>
                    </a:lnTo>
                    <a:lnTo>
                      <a:pt x="1143" y="434"/>
                    </a:lnTo>
                    <a:lnTo>
                      <a:pt x="1152" y="455"/>
                    </a:lnTo>
                    <a:lnTo>
                      <a:pt x="1145" y="464"/>
                    </a:lnTo>
                    <a:lnTo>
                      <a:pt x="1138" y="465"/>
                    </a:lnTo>
                    <a:lnTo>
                      <a:pt x="1131" y="481"/>
                    </a:lnTo>
                    <a:lnTo>
                      <a:pt x="1123" y="481"/>
                    </a:lnTo>
                    <a:lnTo>
                      <a:pt x="1141" y="510"/>
                    </a:lnTo>
                    <a:lnTo>
                      <a:pt x="1158" y="524"/>
                    </a:lnTo>
                    <a:lnTo>
                      <a:pt x="1174" y="530"/>
                    </a:lnTo>
                    <a:lnTo>
                      <a:pt x="1237" y="547"/>
                    </a:lnTo>
                    <a:lnTo>
                      <a:pt x="1408" y="563"/>
                    </a:lnTo>
                    <a:lnTo>
                      <a:pt x="1461" y="550"/>
                    </a:lnTo>
                    <a:lnTo>
                      <a:pt x="1547" y="557"/>
                    </a:lnTo>
                    <a:lnTo>
                      <a:pt x="1580" y="578"/>
                    </a:lnTo>
                    <a:lnTo>
                      <a:pt x="1590" y="600"/>
                    </a:lnTo>
                    <a:lnTo>
                      <a:pt x="1591" y="615"/>
                    </a:lnTo>
                    <a:lnTo>
                      <a:pt x="1563" y="649"/>
                    </a:lnTo>
                    <a:lnTo>
                      <a:pt x="1597" y="676"/>
                    </a:lnTo>
                    <a:lnTo>
                      <a:pt x="1659" y="686"/>
                    </a:lnTo>
                    <a:lnTo>
                      <a:pt x="1767" y="683"/>
                    </a:lnTo>
                    <a:lnTo>
                      <a:pt x="1831" y="709"/>
                    </a:lnTo>
                    <a:lnTo>
                      <a:pt x="1873" y="674"/>
                    </a:lnTo>
                    <a:lnTo>
                      <a:pt x="1848" y="646"/>
                    </a:lnTo>
                    <a:lnTo>
                      <a:pt x="1840" y="631"/>
                    </a:lnTo>
                    <a:lnTo>
                      <a:pt x="1844" y="600"/>
                    </a:lnTo>
                    <a:lnTo>
                      <a:pt x="1859" y="590"/>
                    </a:lnTo>
                    <a:lnTo>
                      <a:pt x="1857" y="575"/>
                    </a:lnTo>
                    <a:lnTo>
                      <a:pt x="1889" y="587"/>
                    </a:lnTo>
                    <a:lnTo>
                      <a:pt x="1918" y="569"/>
                    </a:lnTo>
                    <a:lnTo>
                      <a:pt x="1950" y="581"/>
                    </a:lnTo>
                    <a:lnTo>
                      <a:pt x="1958" y="589"/>
                    </a:lnTo>
                    <a:lnTo>
                      <a:pt x="1968" y="603"/>
                    </a:lnTo>
                    <a:lnTo>
                      <a:pt x="1984" y="609"/>
                    </a:lnTo>
                    <a:lnTo>
                      <a:pt x="1978" y="626"/>
                    </a:lnTo>
                    <a:lnTo>
                      <a:pt x="2031" y="705"/>
                    </a:lnTo>
                    <a:lnTo>
                      <a:pt x="2208" y="697"/>
                    </a:lnTo>
                    <a:lnTo>
                      <a:pt x="2289" y="659"/>
                    </a:lnTo>
                    <a:lnTo>
                      <a:pt x="2322" y="686"/>
                    </a:lnTo>
                    <a:lnTo>
                      <a:pt x="2340" y="716"/>
                    </a:lnTo>
                    <a:lnTo>
                      <a:pt x="2336" y="755"/>
                    </a:lnTo>
                    <a:lnTo>
                      <a:pt x="2356" y="798"/>
                    </a:lnTo>
                    <a:lnTo>
                      <a:pt x="2336" y="831"/>
                    </a:lnTo>
                    <a:lnTo>
                      <a:pt x="2338" y="847"/>
                    </a:lnTo>
                    <a:lnTo>
                      <a:pt x="2445" y="852"/>
                    </a:lnTo>
                    <a:lnTo>
                      <a:pt x="2485" y="864"/>
                    </a:lnTo>
                    <a:lnTo>
                      <a:pt x="2515" y="846"/>
                    </a:lnTo>
                    <a:lnTo>
                      <a:pt x="2550" y="889"/>
                    </a:lnTo>
                    <a:lnTo>
                      <a:pt x="2582" y="909"/>
                    </a:lnTo>
                    <a:lnTo>
                      <a:pt x="2610" y="876"/>
                    </a:lnTo>
                    <a:lnTo>
                      <a:pt x="2649" y="880"/>
                    </a:lnTo>
                    <a:lnTo>
                      <a:pt x="2676" y="923"/>
                    </a:lnTo>
                    <a:lnTo>
                      <a:pt x="2740" y="940"/>
                    </a:lnTo>
                    <a:lnTo>
                      <a:pt x="2780" y="968"/>
                    </a:lnTo>
                    <a:lnTo>
                      <a:pt x="2786" y="1021"/>
                    </a:lnTo>
                    <a:lnTo>
                      <a:pt x="2819" y="1041"/>
                    </a:lnTo>
                    <a:lnTo>
                      <a:pt x="2848" y="1031"/>
                    </a:lnTo>
                    <a:lnTo>
                      <a:pt x="2876" y="997"/>
                    </a:lnTo>
                    <a:lnTo>
                      <a:pt x="2873" y="967"/>
                    </a:lnTo>
                    <a:lnTo>
                      <a:pt x="2888" y="957"/>
                    </a:lnTo>
                    <a:lnTo>
                      <a:pt x="2974" y="973"/>
                    </a:lnTo>
                    <a:lnTo>
                      <a:pt x="3008" y="1001"/>
                    </a:lnTo>
                    <a:lnTo>
                      <a:pt x="3084" y="1001"/>
                    </a:lnTo>
                    <a:lnTo>
                      <a:pt x="3095" y="1031"/>
                    </a:lnTo>
                    <a:lnTo>
                      <a:pt x="3089" y="1054"/>
                    </a:lnTo>
                    <a:lnTo>
                      <a:pt x="3121" y="1059"/>
                    </a:lnTo>
                    <a:lnTo>
                      <a:pt x="3129" y="989"/>
                    </a:lnTo>
                    <a:lnTo>
                      <a:pt x="3165" y="955"/>
                    </a:lnTo>
                    <a:lnTo>
                      <a:pt x="3233" y="941"/>
                    </a:lnTo>
                    <a:lnTo>
                      <a:pt x="3313" y="972"/>
                    </a:lnTo>
                    <a:lnTo>
                      <a:pt x="3331" y="924"/>
                    </a:lnTo>
                    <a:lnTo>
                      <a:pt x="3353" y="906"/>
                    </a:lnTo>
                    <a:lnTo>
                      <a:pt x="3459" y="882"/>
                    </a:lnTo>
                    <a:lnTo>
                      <a:pt x="3517" y="837"/>
                    </a:lnTo>
                    <a:lnTo>
                      <a:pt x="3580" y="855"/>
                    </a:lnTo>
                    <a:lnTo>
                      <a:pt x="3615" y="813"/>
                    </a:lnTo>
                    <a:lnTo>
                      <a:pt x="3610" y="767"/>
                    </a:lnTo>
                    <a:lnTo>
                      <a:pt x="3630" y="727"/>
                    </a:lnTo>
                    <a:lnTo>
                      <a:pt x="3614" y="721"/>
                    </a:lnTo>
                    <a:lnTo>
                      <a:pt x="3546" y="734"/>
                    </a:lnTo>
                    <a:lnTo>
                      <a:pt x="3536" y="720"/>
                    </a:lnTo>
                    <a:lnTo>
                      <a:pt x="3650" y="617"/>
                    </a:lnTo>
                    <a:lnTo>
                      <a:pt x="3680" y="522"/>
                    </a:lnTo>
                    <a:lnTo>
                      <a:pt x="3773" y="521"/>
                    </a:lnTo>
                    <a:lnTo>
                      <a:pt x="3838" y="476"/>
                    </a:lnTo>
                    <a:lnTo>
                      <a:pt x="3850" y="436"/>
                    </a:lnTo>
                    <a:lnTo>
                      <a:pt x="3871" y="412"/>
                    </a:lnTo>
                    <a:lnTo>
                      <a:pt x="3860" y="381"/>
                    </a:lnTo>
                    <a:lnTo>
                      <a:pt x="3888" y="347"/>
                    </a:lnTo>
                    <a:lnTo>
                      <a:pt x="3925" y="337"/>
                    </a:lnTo>
                    <a:lnTo>
                      <a:pt x="3949" y="350"/>
                    </a:lnTo>
                    <a:lnTo>
                      <a:pt x="3999" y="306"/>
                    </a:lnTo>
                    <a:lnTo>
                      <a:pt x="4040" y="334"/>
                    </a:lnTo>
                    <a:lnTo>
                      <a:pt x="4033" y="249"/>
                    </a:lnTo>
                    <a:lnTo>
                      <a:pt x="4038" y="218"/>
                    </a:lnTo>
                    <a:lnTo>
                      <a:pt x="4059" y="194"/>
                    </a:lnTo>
                    <a:lnTo>
                      <a:pt x="4105" y="189"/>
                    </a:lnTo>
                    <a:lnTo>
                      <a:pt x="4146" y="139"/>
                    </a:lnTo>
                    <a:lnTo>
                      <a:pt x="4192" y="134"/>
                    </a:lnTo>
                    <a:lnTo>
                      <a:pt x="4206" y="126"/>
                    </a:lnTo>
                    <a:lnTo>
                      <a:pt x="4215" y="140"/>
                    </a:lnTo>
                    <a:lnTo>
                      <a:pt x="4234" y="100"/>
                    </a:lnTo>
                    <a:lnTo>
                      <a:pt x="4303" y="86"/>
                    </a:lnTo>
                    <a:lnTo>
                      <a:pt x="4295" y="78"/>
                    </a:lnTo>
                    <a:lnTo>
                      <a:pt x="4315" y="54"/>
                    </a:lnTo>
                    <a:lnTo>
                      <a:pt x="4323" y="53"/>
                    </a:lnTo>
                    <a:lnTo>
                      <a:pt x="4345" y="36"/>
                    </a:lnTo>
                    <a:lnTo>
                      <a:pt x="4360" y="42"/>
                    </a:lnTo>
                    <a:lnTo>
                      <a:pt x="4374" y="18"/>
                    </a:lnTo>
                    <a:lnTo>
                      <a:pt x="440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273">
                <a:extLst>
                  <a:ext uri="{FF2B5EF4-FFF2-40B4-BE49-F238E27FC236}">
                    <a16:creationId xmlns:a16="http://schemas.microsoft.com/office/drawing/2014/main" id="{13D99F70-EC97-19FB-6E16-A1274669B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274">
                <a:extLst>
                  <a:ext uri="{FF2B5EF4-FFF2-40B4-BE49-F238E27FC236}">
                    <a16:creationId xmlns:a16="http://schemas.microsoft.com/office/drawing/2014/main" id="{D8886A02-1688-66EB-6DC4-04C0C2787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275">
                <a:extLst>
                  <a:ext uri="{FF2B5EF4-FFF2-40B4-BE49-F238E27FC236}">
                    <a16:creationId xmlns:a16="http://schemas.microsoft.com/office/drawing/2014/main" id="{FA7569E7-56A0-B58D-5DB4-49C513EEA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276">
                <a:extLst>
                  <a:ext uri="{FF2B5EF4-FFF2-40B4-BE49-F238E27FC236}">
                    <a16:creationId xmlns:a16="http://schemas.microsoft.com/office/drawing/2014/main" id="{F8ECC550-A7B0-B1FC-19A5-5775C12B2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277">
                <a:extLst>
                  <a:ext uri="{FF2B5EF4-FFF2-40B4-BE49-F238E27FC236}">
                    <a16:creationId xmlns:a16="http://schemas.microsoft.com/office/drawing/2014/main" id="{ECC3FD73-6EB2-FBBE-E0C4-0798911AD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278">
                <a:extLst>
                  <a:ext uri="{FF2B5EF4-FFF2-40B4-BE49-F238E27FC236}">
                    <a16:creationId xmlns:a16="http://schemas.microsoft.com/office/drawing/2014/main" id="{28258368-72C1-DC53-D896-70AC1B839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279">
                <a:extLst>
                  <a:ext uri="{FF2B5EF4-FFF2-40B4-BE49-F238E27FC236}">
                    <a16:creationId xmlns:a16="http://schemas.microsoft.com/office/drawing/2014/main" id="{7737291F-9CA2-D43F-015E-57CE0B02A8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280">
                <a:extLst>
                  <a:ext uri="{FF2B5EF4-FFF2-40B4-BE49-F238E27FC236}">
                    <a16:creationId xmlns:a16="http://schemas.microsoft.com/office/drawing/2014/main" id="{D84A1F85-4D64-B51C-7A1A-D3428D786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Line 281">
                <a:extLst>
                  <a:ext uri="{FF2B5EF4-FFF2-40B4-BE49-F238E27FC236}">
                    <a16:creationId xmlns:a16="http://schemas.microsoft.com/office/drawing/2014/main" id="{7AB527FD-4E19-95AC-36D9-37A4FA6BFC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Line 282">
                <a:extLst>
                  <a:ext uri="{FF2B5EF4-FFF2-40B4-BE49-F238E27FC236}">
                    <a16:creationId xmlns:a16="http://schemas.microsoft.com/office/drawing/2014/main" id="{4CB59947-1870-C589-59C6-CB68857DCB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283">
                <a:extLst>
                  <a:ext uri="{FF2B5EF4-FFF2-40B4-BE49-F238E27FC236}">
                    <a16:creationId xmlns:a16="http://schemas.microsoft.com/office/drawing/2014/main" id="{49654583-5648-2B2F-DA55-410D9B0D1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0 w 77"/>
                  <a:gd name="T1" fmla="*/ 12 h 12"/>
                  <a:gd name="T2" fmla="*/ 1 w 77"/>
                  <a:gd name="T3" fmla="*/ 11 h 12"/>
                  <a:gd name="T4" fmla="*/ 30 w 77"/>
                  <a:gd name="T5" fmla="*/ 0 h 12"/>
                  <a:gd name="T6" fmla="*/ 77 w 77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77" y="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284">
                <a:extLst>
                  <a:ext uri="{FF2B5EF4-FFF2-40B4-BE49-F238E27FC236}">
                    <a16:creationId xmlns:a16="http://schemas.microsoft.com/office/drawing/2014/main" id="{3968D58B-312D-506E-E45A-35710CD2B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285">
                <a:extLst>
                  <a:ext uri="{FF2B5EF4-FFF2-40B4-BE49-F238E27FC236}">
                    <a16:creationId xmlns:a16="http://schemas.microsoft.com/office/drawing/2014/main" id="{F791BC5F-9AA2-61CE-1CCF-2CB0CDC0F8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286">
                <a:extLst>
                  <a:ext uri="{FF2B5EF4-FFF2-40B4-BE49-F238E27FC236}">
                    <a16:creationId xmlns:a16="http://schemas.microsoft.com/office/drawing/2014/main" id="{B277DBB7-A5AA-73B9-A539-A70C23D6A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287">
                <a:extLst>
                  <a:ext uri="{FF2B5EF4-FFF2-40B4-BE49-F238E27FC236}">
                    <a16:creationId xmlns:a16="http://schemas.microsoft.com/office/drawing/2014/main" id="{E723B20C-23D9-16A9-C6E0-9DA21816E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288">
                <a:extLst>
                  <a:ext uri="{FF2B5EF4-FFF2-40B4-BE49-F238E27FC236}">
                    <a16:creationId xmlns:a16="http://schemas.microsoft.com/office/drawing/2014/main" id="{BC081AFB-481B-E5B1-AF42-CC45FEFFF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289">
                <a:extLst>
                  <a:ext uri="{FF2B5EF4-FFF2-40B4-BE49-F238E27FC236}">
                    <a16:creationId xmlns:a16="http://schemas.microsoft.com/office/drawing/2014/main" id="{460B0B4C-67CF-ADE7-DC7B-2BD5CC2F55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290">
                <a:extLst>
                  <a:ext uri="{FF2B5EF4-FFF2-40B4-BE49-F238E27FC236}">
                    <a16:creationId xmlns:a16="http://schemas.microsoft.com/office/drawing/2014/main" id="{DAD43432-5F10-46D6-01D6-3EF9B3583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291">
                <a:extLst>
                  <a:ext uri="{FF2B5EF4-FFF2-40B4-BE49-F238E27FC236}">
                    <a16:creationId xmlns:a16="http://schemas.microsoft.com/office/drawing/2014/main" id="{09EEB95C-8EE2-BF1C-8F95-A64A8B6B9C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292">
                <a:extLst>
                  <a:ext uri="{FF2B5EF4-FFF2-40B4-BE49-F238E27FC236}">
                    <a16:creationId xmlns:a16="http://schemas.microsoft.com/office/drawing/2014/main" id="{2DEDAB67-8CDF-7DB3-A18D-ACB81BB424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293">
                <a:extLst>
                  <a:ext uri="{FF2B5EF4-FFF2-40B4-BE49-F238E27FC236}">
                    <a16:creationId xmlns:a16="http://schemas.microsoft.com/office/drawing/2014/main" id="{0231F9CC-79E4-C558-1EBF-869F19019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294">
                <a:extLst>
                  <a:ext uri="{FF2B5EF4-FFF2-40B4-BE49-F238E27FC236}">
                    <a16:creationId xmlns:a16="http://schemas.microsoft.com/office/drawing/2014/main" id="{0AEA294F-B08E-BC0E-D88E-C80429285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295">
                <a:extLst>
                  <a:ext uri="{FF2B5EF4-FFF2-40B4-BE49-F238E27FC236}">
                    <a16:creationId xmlns:a16="http://schemas.microsoft.com/office/drawing/2014/main" id="{499B444C-F45E-112F-2802-6A87B22EE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296">
                <a:extLst>
                  <a:ext uri="{FF2B5EF4-FFF2-40B4-BE49-F238E27FC236}">
                    <a16:creationId xmlns:a16="http://schemas.microsoft.com/office/drawing/2014/main" id="{04E0FBFC-A7BF-D6EA-7749-1674C8B48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297">
                <a:extLst>
                  <a:ext uri="{FF2B5EF4-FFF2-40B4-BE49-F238E27FC236}">
                    <a16:creationId xmlns:a16="http://schemas.microsoft.com/office/drawing/2014/main" id="{54A1A4C1-364C-57FC-1A73-F3E537153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298">
                <a:extLst>
                  <a:ext uri="{FF2B5EF4-FFF2-40B4-BE49-F238E27FC236}">
                    <a16:creationId xmlns:a16="http://schemas.microsoft.com/office/drawing/2014/main" id="{770155FB-9411-DACB-C53D-47122DD5B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299">
                <a:extLst>
                  <a:ext uri="{FF2B5EF4-FFF2-40B4-BE49-F238E27FC236}">
                    <a16:creationId xmlns:a16="http://schemas.microsoft.com/office/drawing/2014/main" id="{02C39BB8-94AA-F347-1478-F5503C21E8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300">
                <a:extLst>
                  <a:ext uri="{FF2B5EF4-FFF2-40B4-BE49-F238E27FC236}">
                    <a16:creationId xmlns:a16="http://schemas.microsoft.com/office/drawing/2014/main" id="{F43664A7-FA85-A950-B88A-1218DD462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301">
                <a:extLst>
                  <a:ext uri="{FF2B5EF4-FFF2-40B4-BE49-F238E27FC236}">
                    <a16:creationId xmlns:a16="http://schemas.microsoft.com/office/drawing/2014/main" id="{11E15638-6FE9-9E1B-C2B0-A05D7966AC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302">
                <a:extLst>
                  <a:ext uri="{FF2B5EF4-FFF2-40B4-BE49-F238E27FC236}">
                    <a16:creationId xmlns:a16="http://schemas.microsoft.com/office/drawing/2014/main" id="{00EDB4DA-02CF-7F25-CF73-D1A779186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303">
                <a:extLst>
                  <a:ext uri="{FF2B5EF4-FFF2-40B4-BE49-F238E27FC236}">
                    <a16:creationId xmlns:a16="http://schemas.microsoft.com/office/drawing/2014/main" id="{A007009E-DAE4-DC8C-CAB4-B5393A563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304">
                <a:extLst>
                  <a:ext uri="{FF2B5EF4-FFF2-40B4-BE49-F238E27FC236}">
                    <a16:creationId xmlns:a16="http://schemas.microsoft.com/office/drawing/2014/main" id="{93B4902E-F97D-1FCB-27A8-316A746A61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0 w 32"/>
                  <a:gd name="T1" fmla="*/ 3 h 23"/>
                  <a:gd name="T2" fmla="*/ 1 w 32"/>
                  <a:gd name="T3" fmla="*/ 10 h 23"/>
                  <a:gd name="T4" fmla="*/ 26 w 32"/>
                  <a:gd name="T5" fmla="*/ 23 h 23"/>
                  <a:gd name="T6" fmla="*/ 32 w 32"/>
                  <a:gd name="T7" fmla="*/ 8 h 23"/>
                  <a:gd name="T8" fmla="*/ 23 w 32"/>
                  <a:gd name="T9" fmla="*/ 0 h 23"/>
                  <a:gd name="T10" fmla="*/ 0 w 32"/>
                  <a:gd name="T1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0" y="3"/>
                    </a:move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305">
                <a:extLst>
                  <a:ext uri="{FF2B5EF4-FFF2-40B4-BE49-F238E27FC236}">
                    <a16:creationId xmlns:a16="http://schemas.microsoft.com/office/drawing/2014/main" id="{4F67EBF5-2C44-9E52-2B89-3A2D757FB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306">
                <a:extLst>
                  <a:ext uri="{FF2B5EF4-FFF2-40B4-BE49-F238E27FC236}">
                    <a16:creationId xmlns:a16="http://schemas.microsoft.com/office/drawing/2014/main" id="{3DBDF1F1-5F60-AAE9-6292-7AA9E4132A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307">
                <a:extLst>
                  <a:ext uri="{FF2B5EF4-FFF2-40B4-BE49-F238E27FC236}">
                    <a16:creationId xmlns:a16="http://schemas.microsoft.com/office/drawing/2014/main" id="{BF6159FE-F547-2C7D-C381-90D14C471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308">
                <a:extLst>
                  <a:ext uri="{FF2B5EF4-FFF2-40B4-BE49-F238E27FC236}">
                    <a16:creationId xmlns:a16="http://schemas.microsoft.com/office/drawing/2014/main" id="{7B93BB2D-DF5E-2B3A-7BB1-4D3EA1850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309">
                <a:extLst>
                  <a:ext uri="{FF2B5EF4-FFF2-40B4-BE49-F238E27FC236}">
                    <a16:creationId xmlns:a16="http://schemas.microsoft.com/office/drawing/2014/main" id="{3B155EE6-B89F-E966-CFE7-33C441826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0 w 129"/>
                  <a:gd name="T1" fmla="*/ 17 h 188"/>
                  <a:gd name="T2" fmla="*/ 4 w 129"/>
                  <a:gd name="T3" fmla="*/ 56 h 188"/>
                  <a:gd name="T4" fmla="*/ 16 w 129"/>
                  <a:gd name="T5" fmla="*/ 101 h 188"/>
                  <a:gd name="T6" fmla="*/ 71 w 129"/>
                  <a:gd name="T7" fmla="*/ 188 h 188"/>
                  <a:gd name="T8" fmla="*/ 101 w 129"/>
                  <a:gd name="T9" fmla="*/ 186 h 188"/>
                  <a:gd name="T10" fmla="*/ 129 w 129"/>
                  <a:gd name="T11" fmla="*/ 67 h 188"/>
                  <a:gd name="T12" fmla="*/ 111 w 129"/>
                  <a:gd name="T13" fmla="*/ 30 h 188"/>
                  <a:gd name="T14" fmla="*/ 77 w 129"/>
                  <a:gd name="T15" fmla="*/ 3 h 188"/>
                  <a:gd name="T16" fmla="*/ 38 w 129"/>
                  <a:gd name="T17" fmla="*/ 6 h 188"/>
                  <a:gd name="T18" fmla="*/ 15 w 129"/>
                  <a:gd name="T19" fmla="*/ 0 h 188"/>
                  <a:gd name="T20" fmla="*/ 0 w 129"/>
                  <a:gd name="T21" fmla="*/ 1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0" y="17"/>
                    </a:move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310">
                <a:extLst>
                  <a:ext uri="{FF2B5EF4-FFF2-40B4-BE49-F238E27FC236}">
                    <a16:creationId xmlns:a16="http://schemas.microsoft.com/office/drawing/2014/main" id="{DE94E9D7-417A-38D4-EA09-8F4371FA4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311">
                <a:extLst>
                  <a:ext uri="{FF2B5EF4-FFF2-40B4-BE49-F238E27FC236}">
                    <a16:creationId xmlns:a16="http://schemas.microsoft.com/office/drawing/2014/main" id="{03908D7E-8A59-60D4-5F22-FB343894A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312">
                <a:extLst>
                  <a:ext uri="{FF2B5EF4-FFF2-40B4-BE49-F238E27FC236}">
                    <a16:creationId xmlns:a16="http://schemas.microsoft.com/office/drawing/2014/main" id="{1F23C9D5-E9F6-06EE-3099-9B0380722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313">
                <a:extLst>
                  <a:ext uri="{FF2B5EF4-FFF2-40B4-BE49-F238E27FC236}">
                    <a16:creationId xmlns:a16="http://schemas.microsoft.com/office/drawing/2014/main" id="{3CC3FE7F-4808-2671-0728-F0CFDB76C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7 w 23"/>
                  <a:gd name="T1" fmla="*/ 30 h 30"/>
                  <a:gd name="T2" fmla="*/ 23 w 23"/>
                  <a:gd name="T3" fmla="*/ 14 h 30"/>
                  <a:gd name="T4" fmla="*/ 13 w 23"/>
                  <a:gd name="T5" fmla="*/ 0 h 30"/>
                  <a:gd name="T6" fmla="*/ 0 w 23"/>
                  <a:gd name="T7" fmla="*/ 16 h 30"/>
                  <a:gd name="T8" fmla="*/ 17 w 2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7" y="30"/>
                    </a:move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314">
                <a:extLst>
                  <a:ext uri="{FF2B5EF4-FFF2-40B4-BE49-F238E27FC236}">
                    <a16:creationId xmlns:a16="http://schemas.microsoft.com/office/drawing/2014/main" id="{1656E321-455D-544F-649B-ED9660DAA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Line 315">
                <a:extLst>
                  <a:ext uri="{FF2B5EF4-FFF2-40B4-BE49-F238E27FC236}">
                    <a16:creationId xmlns:a16="http://schemas.microsoft.com/office/drawing/2014/main" id="{8CDBA0B9-C7EA-8538-88D0-0E038CE805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316">
                <a:extLst>
                  <a:ext uri="{FF2B5EF4-FFF2-40B4-BE49-F238E27FC236}">
                    <a16:creationId xmlns:a16="http://schemas.microsoft.com/office/drawing/2014/main" id="{391BADBD-CAE6-7F96-C9B4-574D1F66D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2026 w 15246"/>
                  <a:gd name="T1" fmla="*/ 21576 h 21576"/>
                  <a:gd name="T2" fmla="*/ 15246 w 15246"/>
                  <a:gd name="T3" fmla="*/ 21576 h 21576"/>
                  <a:gd name="T4" fmla="*/ 15246 w 15246"/>
                  <a:gd name="T5" fmla="*/ 13439 h 21576"/>
                  <a:gd name="T6" fmla="*/ 15246 w 15246"/>
                  <a:gd name="T7" fmla="*/ 13389 h 21576"/>
                  <a:gd name="T8" fmla="*/ 15246 w 15246"/>
                  <a:gd name="T9" fmla="*/ 12598 h 21576"/>
                  <a:gd name="T10" fmla="*/ 15246 w 15246"/>
                  <a:gd name="T11" fmla="*/ 8109 h 21576"/>
                  <a:gd name="T12" fmla="*/ 15246 w 15246"/>
                  <a:gd name="T13" fmla="*/ 7275 h 21576"/>
                  <a:gd name="T14" fmla="*/ 15246 w 15246"/>
                  <a:gd name="T15" fmla="*/ 0 h 21576"/>
                  <a:gd name="T16" fmla="*/ 11419 w 15246"/>
                  <a:gd name="T17" fmla="*/ 0 h 21576"/>
                  <a:gd name="T18" fmla="*/ 9990 w 15246"/>
                  <a:gd name="T19" fmla="*/ 0 h 21576"/>
                  <a:gd name="T20" fmla="*/ 9580 w 15246"/>
                  <a:gd name="T21" fmla="*/ 0 h 21576"/>
                  <a:gd name="T22" fmla="*/ 9505 w 15246"/>
                  <a:gd name="T23" fmla="*/ 0 h 21576"/>
                  <a:gd name="T24" fmla="*/ 5946 w 15246"/>
                  <a:gd name="T25" fmla="*/ 0 h 21576"/>
                  <a:gd name="T26" fmla="*/ 1937 w 15246"/>
                  <a:gd name="T27" fmla="*/ 0 h 21576"/>
                  <a:gd name="T28" fmla="*/ 744 w 15246"/>
                  <a:gd name="T29" fmla="*/ 0 h 21576"/>
                  <a:gd name="T30" fmla="*/ 0 w 15246"/>
                  <a:gd name="T31" fmla="*/ 0 h 21576"/>
                  <a:gd name="T32" fmla="*/ 0 w 15246"/>
                  <a:gd name="T33" fmla="*/ 646 h 21576"/>
                  <a:gd name="T34" fmla="*/ 0 w 15246"/>
                  <a:gd name="T35" fmla="*/ 12306 h 21576"/>
                  <a:gd name="T36" fmla="*/ 0 w 15246"/>
                  <a:gd name="T37" fmla="*/ 21552 h 21576"/>
                  <a:gd name="T38" fmla="*/ 0 w 15246"/>
                  <a:gd name="T39" fmla="*/ 21576 h 21576"/>
                  <a:gd name="T40" fmla="*/ 1944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2026" y="21576"/>
                    </a:moveTo>
                    <a:lnTo>
                      <a:pt x="15246" y="21576"/>
                    </a:lnTo>
                    <a:lnTo>
                      <a:pt x="15246" y="13439"/>
                    </a:lnTo>
                    <a:lnTo>
                      <a:pt x="15246" y="13389"/>
                    </a:lnTo>
                    <a:lnTo>
                      <a:pt x="15246" y="12598"/>
                    </a:lnTo>
                    <a:lnTo>
                      <a:pt x="15246" y="8109"/>
                    </a:lnTo>
                    <a:lnTo>
                      <a:pt x="15246" y="7275"/>
                    </a:lnTo>
                    <a:lnTo>
                      <a:pt x="15246" y="0"/>
                    </a:lnTo>
                    <a:lnTo>
                      <a:pt x="11419" y="0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0" y="21552"/>
                    </a:lnTo>
                    <a:lnTo>
                      <a:pt x="0" y="21576"/>
                    </a:lnTo>
                    <a:lnTo>
                      <a:pt x="1944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317">
                <a:extLst>
                  <a:ext uri="{FF2B5EF4-FFF2-40B4-BE49-F238E27FC236}">
                    <a16:creationId xmlns:a16="http://schemas.microsoft.com/office/drawing/2014/main" id="{3EBDEE47-9D85-575B-A319-013110735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254"/>
              </a:xfrm>
              <a:custGeom>
                <a:avLst/>
                <a:gdLst>
                  <a:gd name="T0" fmla="*/ 411 w 1544"/>
                  <a:gd name="T1" fmla="*/ 51 h 1269"/>
                  <a:gd name="T2" fmla="*/ 347 w 1544"/>
                  <a:gd name="T3" fmla="*/ 34 h 1269"/>
                  <a:gd name="T4" fmla="*/ 245 w 1544"/>
                  <a:gd name="T5" fmla="*/ 13 h 1269"/>
                  <a:gd name="T6" fmla="*/ 175 w 1544"/>
                  <a:gd name="T7" fmla="*/ 81 h 1269"/>
                  <a:gd name="T8" fmla="*/ 81 w 1544"/>
                  <a:gd name="T9" fmla="*/ 83 h 1269"/>
                  <a:gd name="T10" fmla="*/ 46 w 1544"/>
                  <a:gd name="T11" fmla="*/ 32 h 1269"/>
                  <a:gd name="T12" fmla="*/ 38 w 1544"/>
                  <a:gd name="T13" fmla="*/ 109 h 1269"/>
                  <a:gd name="T14" fmla="*/ 56 w 1544"/>
                  <a:gd name="T15" fmla="*/ 223 h 1269"/>
                  <a:gd name="T16" fmla="*/ 124 w 1544"/>
                  <a:gd name="T17" fmla="*/ 364 h 1269"/>
                  <a:gd name="T18" fmla="*/ 125 w 1544"/>
                  <a:gd name="T19" fmla="*/ 464 h 1269"/>
                  <a:gd name="T20" fmla="*/ 56 w 1544"/>
                  <a:gd name="T21" fmla="*/ 555 h 1269"/>
                  <a:gd name="T22" fmla="*/ 152 w 1544"/>
                  <a:gd name="T23" fmla="*/ 669 h 1269"/>
                  <a:gd name="T24" fmla="*/ 246 w 1544"/>
                  <a:gd name="T25" fmla="*/ 769 h 1269"/>
                  <a:gd name="T26" fmla="*/ 404 w 1544"/>
                  <a:gd name="T27" fmla="*/ 809 h 1269"/>
                  <a:gd name="T28" fmla="*/ 406 w 1544"/>
                  <a:gd name="T29" fmla="*/ 917 h 1269"/>
                  <a:gd name="T30" fmla="*/ 510 w 1544"/>
                  <a:gd name="T31" fmla="*/ 960 h 1269"/>
                  <a:gd name="T32" fmla="*/ 681 w 1544"/>
                  <a:gd name="T33" fmla="*/ 1052 h 1269"/>
                  <a:gd name="T34" fmla="*/ 794 w 1544"/>
                  <a:gd name="T35" fmla="*/ 1103 h 1269"/>
                  <a:gd name="T36" fmla="*/ 891 w 1544"/>
                  <a:gd name="T37" fmla="*/ 1157 h 1269"/>
                  <a:gd name="T38" fmla="*/ 977 w 1544"/>
                  <a:gd name="T39" fmla="*/ 1164 h 1269"/>
                  <a:gd name="T40" fmla="*/ 1051 w 1544"/>
                  <a:gd name="T41" fmla="*/ 1211 h 1269"/>
                  <a:gd name="T42" fmla="*/ 1191 w 1544"/>
                  <a:gd name="T43" fmla="*/ 1237 h 1269"/>
                  <a:gd name="T44" fmla="*/ 1258 w 1544"/>
                  <a:gd name="T45" fmla="*/ 1123 h 1269"/>
                  <a:gd name="T46" fmla="*/ 1228 w 1544"/>
                  <a:gd name="T47" fmla="*/ 1047 h 1269"/>
                  <a:gd name="T48" fmla="*/ 1273 w 1544"/>
                  <a:gd name="T49" fmla="*/ 952 h 1269"/>
                  <a:gd name="T50" fmla="*/ 1133 w 1544"/>
                  <a:gd name="T51" fmla="*/ 856 h 1269"/>
                  <a:gd name="T52" fmla="*/ 1075 w 1544"/>
                  <a:gd name="T53" fmla="*/ 900 h 1269"/>
                  <a:gd name="T54" fmla="*/ 1069 w 1544"/>
                  <a:gd name="T55" fmla="*/ 832 h 1269"/>
                  <a:gd name="T56" fmla="*/ 968 w 1544"/>
                  <a:gd name="T57" fmla="*/ 741 h 1269"/>
                  <a:gd name="T58" fmla="*/ 1051 w 1544"/>
                  <a:gd name="T59" fmla="*/ 555 h 1269"/>
                  <a:gd name="T60" fmla="*/ 1084 w 1544"/>
                  <a:gd name="T61" fmla="*/ 576 h 1269"/>
                  <a:gd name="T62" fmla="*/ 1177 w 1544"/>
                  <a:gd name="T63" fmla="*/ 660 h 1269"/>
                  <a:gd name="T64" fmla="*/ 1387 w 1544"/>
                  <a:gd name="T65" fmla="*/ 679 h 1269"/>
                  <a:gd name="T66" fmla="*/ 1544 w 1544"/>
                  <a:gd name="T67" fmla="*/ 548 h 1269"/>
                  <a:gd name="T68" fmla="*/ 1447 w 1544"/>
                  <a:gd name="T69" fmla="*/ 496 h 1269"/>
                  <a:gd name="T70" fmla="*/ 1400 w 1544"/>
                  <a:gd name="T71" fmla="*/ 407 h 1269"/>
                  <a:gd name="T72" fmla="*/ 1299 w 1544"/>
                  <a:gd name="T73" fmla="*/ 401 h 1269"/>
                  <a:gd name="T74" fmla="*/ 1265 w 1544"/>
                  <a:gd name="T75" fmla="*/ 451 h 1269"/>
                  <a:gd name="T76" fmla="*/ 1153 w 1544"/>
                  <a:gd name="T77" fmla="*/ 484 h 1269"/>
                  <a:gd name="T78" fmla="*/ 1088 w 1544"/>
                  <a:gd name="T79" fmla="*/ 460 h 1269"/>
                  <a:gd name="T80" fmla="*/ 1048 w 1544"/>
                  <a:gd name="T81" fmla="*/ 447 h 1269"/>
                  <a:gd name="T82" fmla="*/ 1001 w 1544"/>
                  <a:gd name="T83" fmla="*/ 429 h 1269"/>
                  <a:gd name="T84" fmla="*/ 958 w 1544"/>
                  <a:gd name="T85" fmla="*/ 378 h 1269"/>
                  <a:gd name="T86" fmla="*/ 889 w 1544"/>
                  <a:gd name="T87" fmla="*/ 377 h 1269"/>
                  <a:gd name="T88" fmla="*/ 853 w 1544"/>
                  <a:gd name="T89" fmla="*/ 420 h 1269"/>
                  <a:gd name="T90" fmla="*/ 755 w 1544"/>
                  <a:gd name="T91" fmla="*/ 444 h 1269"/>
                  <a:gd name="T92" fmla="*/ 733 w 1544"/>
                  <a:gd name="T93" fmla="*/ 376 h 1269"/>
                  <a:gd name="T94" fmla="*/ 699 w 1544"/>
                  <a:gd name="T95" fmla="*/ 333 h 1269"/>
                  <a:gd name="T96" fmla="*/ 630 w 1544"/>
                  <a:gd name="T97" fmla="*/ 263 h 1269"/>
                  <a:gd name="T98" fmla="*/ 609 w 1544"/>
                  <a:gd name="T99" fmla="*/ 195 h 1269"/>
                  <a:gd name="T100" fmla="*/ 565 w 1544"/>
                  <a:gd name="T101" fmla="*/ 137 h 1269"/>
                  <a:gd name="T102" fmla="*/ 464 w 1544"/>
                  <a:gd name="T103" fmla="*/ 46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44" h="1269">
                    <a:moveTo>
                      <a:pt x="464" y="46"/>
                    </a:move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  <a:lnTo>
                      <a:pt x="34" y="63"/>
                    </a:lnTo>
                    <a:lnTo>
                      <a:pt x="38" y="109"/>
                    </a:lnTo>
                    <a:lnTo>
                      <a:pt x="27" y="149"/>
                    </a:lnTo>
                    <a:lnTo>
                      <a:pt x="38" y="194"/>
                    </a:lnTo>
                    <a:lnTo>
                      <a:pt x="56" y="223"/>
                    </a:lnTo>
                    <a:lnTo>
                      <a:pt x="60" y="253"/>
                    </a:lnTo>
                    <a:lnTo>
                      <a:pt x="101" y="289"/>
                    </a:lnTo>
                    <a:lnTo>
                      <a:pt x="124" y="364"/>
                    </a:lnTo>
                    <a:lnTo>
                      <a:pt x="125" y="387"/>
                    </a:lnTo>
                    <a:lnTo>
                      <a:pt x="98" y="428"/>
                    </a:lnTo>
                    <a:lnTo>
                      <a:pt x="125" y="464"/>
                    </a:lnTo>
                    <a:lnTo>
                      <a:pt x="106" y="504"/>
                    </a:lnTo>
                    <a:lnTo>
                      <a:pt x="108" y="535"/>
                    </a:lnTo>
                    <a:lnTo>
                      <a:pt x="56" y="555"/>
                    </a:lnTo>
                    <a:lnTo>
                      <a:pt x="78" y="622"/>
                    </a:lnTo>
                    <a:lnTo>
                      <a:pt x="135" y="649"/>
                    </a:lnTo>
                    <a:lnTo>
                      <a:pt x="152" y="669"/>
                    </a:lnTo>
                    <a:lnTo>
                      <a:pt x="164" y="715"/>
                    </a:lnTo>
                    <a:lnTo>
                      <a:pt x="220" y="732"/>
                    </a:lnTo>
                    <a:lnTo>
                      <a:pt x="246" y="769"/>
                    </a:lnTo>
                    <a:lnTo>
                      <a:pt x="307" y="764"/>
                    </a:lnTo>
                    <a:lnTo>
                      <a:pt x="395" y="794"/>
                    </a:lnTo>
                    <a:lnTo>
                      <a:pt x="404" y="809"/>
                    </a:lnTo>
                    <a:lnTo>
                      <a:pt x="387" y="879"/>
                    </a:lnTo>
                    <a:lnTo>
                      <a:pt x="405" y="901"/>
                    </a:lnTo>
                    <a:lnTo>
                      <a:pt x="406" y="917"/>
                    </a:lnTo>
                    <a:lnTo>
                      <a:pt x="430" y="929"/>
                    </a:lnTo>
                    <a:lnTo>
                      <a:pt x="450" y="966"/>
                    </a:lnTo>
                    <a:lnTo>
                      <a:pt x="510" y="960"/>
                    </a:lnTo>
                    <a:lnTo>
                      <a:pt x="544" y="988"/>
                    </a:lnTo>
                    <a:lnTo>
                      <a:pt x="622" y="997"/>
                    </a:lnTo>
                    <a:lnTo>
                      <a:pt x="681" y="1052"/>
                    </a:lnTo>
                    <a:lnTo>
                      <a:pt x="713" y="1057"/>
                    </a:lnTo>
                    <a:lnTo>
                      <a:pt x="731" y="1095"/>
                    </a:lnTo>
                    <a:lnTo>
                      <a:pt x="794" y="1103"/>
                    </a:lnTo>
                    <a:lnTo>
                      <a:pt x="827" y="1131"/>
                    </a:lnTo>
                    <a:lnTo>
                      <a:pt x="865" y="1136"/>
                    </a:lnTo>
                    <a:lnTo>
                      <a:pt x="891" y="1157"/>
                    </a:lnTo>
                    <a:lnTo>
                      <a:pt x="930" y="1153"/>
                    </a:lnTo>
                    <a:lnTo>
                      <a:pt x="952" y="1143"/>
                    </a:lnTo>
                    <a:lnTo>
                      <a:pt x="977" y="1164"/>
                    </a:lnTo>
                    <a:lnTo>
                      <a:pt x="1023" y="1167"/>
                    </a:lnTo>
                    <a:lnTo>
                      <a:pt x="1025" y="1190"/>
                    </a:lnTo>
                    <a:lnTo>
                      <a:pt x="1051" y="1211"/>
                    </a:lnTo>
                    <a:lnTo>
                      <a:pt x="1093" y="1261"/>
                    </a:lnTo>
                    <a:lnTo>
                      <a:pt x="1172" y="1269"/>
                    </a:lnTo>
                    <a:lnTo>
                      <a:pt x="1191" y="1237"/>
                    </a:lnTo>
                    <a:lnTo>
                      <a:pt x="1213" y="1227"/>
                    </a:lnTo>
                    <a:lnTo>
                      <a:pt x="1248" y="1177"/>
                    </a:lnTo>
                    <a:lnTo>
                      <a:pt x="1258" y="1123"/>
                    </a:lnTo>
                    <a:lnTo>
                      <a:pt x="1270" y="1090"/>
                    </a:lnTo>
                    <a:lnTo>
                      <a:pt x="1247" y="1085"/>
                    </a:lnTo>
                    <a:lnTo>
                      <a:pt x="1228" y="1047"/>
                    </a:lnTo>
                    <a:lnTo>
                      <a:pt x="1242" y="1039"/>
                    </a:lnTo>
                    <a:lnTo>
                      <a:pt x="1241" y="1023"/>
                    </a:lnTo>
                    <a:lnTo>
                      <a:pt x="1273" y="952"/>
                    </a:lnTo>
                    <a:lnTo>
                      <a:pt x="1253" y="907"/>
                    </a:lnTo>
                    <a:lnTo>
                      <a:pt x="1155" y="846"/>
                    </a:lnTo>
                    <a:lnTo>
                      <a:pt x="1133" y="856"/>
                    </a:lnTo>
                    <a:lnTo>
                      <a:pt x="1114" y="904"/>
                    </a:lnTo>
                    <a:lnTo>
                      <a:pt x="1070" y="924"/>
                    </a:lnTo>
                    <a:lnTo>
                      <a:pt x="1075" y="900"/>
                    </a:lnTo>
                    <a:lnTo>
                      <a:pt x="1051" y="887"/>
                    </a:lnTo>
                    <a:lnTo>
                      <a:pt x="1048" y="856"/>
                    </a:lnTo>
                    <a:lnTo>
                      <a:pt x="1069" y="832"/>
                    </a:lnTo>
                    <a:lnTo>
                      <a:pt x="965" y="787"/>
                    </a:lnTo>
                    <a:lnTo>
                      <a:pt x="954" y="749"/>
                    </a:lnTo>
                    <a:lnTo>
                      <a:pt x="968" y="741"/>
                    </a:lnTo>
                    <a:lnTo>
                      <a:pt x="988" y="708"/>
                    </a:lnTo>
                    <a:lnTo>
                      <a:pt x="1018" y="697"/>
                    </a:lnTo>
                    <a:lnTo>
                      <a:pt x="1051" y="555"/>
                    </a:lnTo>
                    <a:lnTo>
                      <a:pt x="1065" y="546"/>
                    </a:lnTo>
                    <a:lnTo>
                      <a:pt x="1082" y="553"/>
                    </a:lnTo>
                    <a:lnTo>
                      <a:pt x="1084" y="576"/>
                    </a:lnTo>
                    <a:lnTo>
                      <a:pt x="1105" y="635"/>
                    </a:lnTo>
                    <a:lnTo>
                      <a:pt x="1144" y="639"/>
                    </a:lnTo>
                    <a:lnTo>
                      <a:pt x="1177" y="660"/>
                    </a:lnTo>
                    <a:lnTo>
                      <a:pt x="1231" y="669"/>
                    </a:lnTo>
                    <a:lnTo>
                      <a:pt x="1274" y="704"/>
                    </a:lnTo>
                    <a:lnTo>
                      <a:pt x="1387" y="679"/>
                    </a:lnTo>
                    <a:lnTo>
                      <a:pt x="1467" y="709"/>
                    </a:lnTo>
                    <a:lnTo>
                      <a:pt x="1493" y="668"/>
                    </a:lnTo>
                    <a:lnTo>
                      <a:pt x="1544" y="548"/>
                    </a:ln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318">
                <a:extLst>
                  <a:ext uri="{FF2B5EF4-FFF2-40B4-BE49-F238E27FC236}">
                    <a16:creationId xmlns:a16="http://schemas.microsoft.com/office/drawing/2014/main" id="{6A4C678D-6F44-A8BF-B079-047ED0109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6"/>
              </a:xfrm>
              <a:custGeom>
                <a:avLst/>
                <a:gdLst>
                  <a:gd name="T0" fmla="*/ 1542 w 1828"/>
                  <a:gd name="T1" fmla="*/ 1012 h 1482"/>
                  <a:gd name="T2" fmla="*/ 1403 w 1828"/>
                  <a:gd name="T3" fmla="*/ 1002 h 1482"/>
                  <a:gd name="T4" fmla="*/ 1347 w 1828"/>
                  <a:gd name="T5" fmla="*/ 984 h 1482"/>
                  <a:gd name="T6" fmla="*/ 1333 w 1828"/>
                  <a:gd name="T7" fmla="*/ 839 h 1482"/>
                  <a:gd name="T8" fmla="*/ 1206 w 1828"/>
                  <a:gd name="T9" fmla="*/ 796 h 1482"/>
                  <a:gd name="T10" fmla="*/ 1201 w 1828"/>
                  <a:gd name="T11" fmla="*/ 751 h 1482"/>
                  <a:gd name="T12" fmla="*/ 1098 w 1828"/>
                  <a:gd name="T13" fmla="*/ 799 h 1482"/>
                  <a:gd name="T14" fmla="*/ 1016 w 1828"/>
                  <a:gd name="T15" fmla="*/ 660 h 1482"/>
                  <a:gd name="T16" fmla="*/ 995 w 1828"/>
                  <a:gd name="T17" fmla="*/ 523 h 1482"/>
                  <a:gd name="T18" fmla="*/ 926 w 1828"/>
                  <a:gd name="T19" fmla="*/ 445 h 1482"/>
                  <a:gd name="T20" fmla="*/ 862 w 1828"/>
                  <a:gd name="T21" fmla="*/ 419 h 1482"/>
                  <a:gd name="T22" fmla="*/ 717 w 1828"/>
                  <a:gd name="T23" fmla="*/ 510 h 1482"/>
                  <a:gd name="T24" fmla="*/ 654 w 1828"/>
                  <a:gd name="T25" fmla="*/ 493 h 1482"/>
                  <a:gd name="T26" fmla="*/ 595 w 1828"/>
                  <a:gd name="T27" fmla="*/ 452 h 1482"/>
                  <a:gd name="T28" fmla="*/ 526 w 1828"/>
                  <a:gd name="T29" fmla="*/ 366 h 1482"/>
                  <a:gd name="T30" fmla="*/ 452 w 1828"/>
                  <a:gd name="T31" fmla="*/ 234 h 1482"/>
                  <a:gd name="T32" fmla="*/ 450 w 1828"/>
                  <a:gd name="T33" fmla="*/ 134 h 1482"/>
                  <a:gd name="T34" fmla="*/ 326 w 1828"/>
                  <a:gd name="T35" fmla="*/ 37 h 1482"/>
                  <a:gd name="T36" fmla="*/ 168 w 1828"/>
                  <a:gd name="T37" fmla="*/ 75 h 1482"/>
                  <a:gd name="T38" fmla="*/ 93 w 1828"/>
                  <a:gd name="T39" fmla="*/ 105 h 1482"/>
                  <a:gd name="T40" fmla="*/ 0 w 1828"/>
                  <a:gd name="T41" fmla="*/ 106 h 1482"/>
                  <a:gd name="T42" fmla="*/ 125 w 1828"/>
                  <a:gd name="T43" fmla="*/ 372 h 1482"/>
                  <a:gd name="T44" fmla="*/ 262 w 1828"/>
                  <a:gd name="T45" fmla="*/ 437 h 1482"/>
                  <a:gd name="T46" fmla="*/ 257 w 1828"/>
                  <a:gd name="T47" fmla="*/ 545 h 1482"/>
                  <a:gd name="T48" fmla="*/ 433 w 1828"/>
                  <a:gd name="T49" fmla="*/ 606 h 1482"/>
                  <a:gd name="T50" fmla="*/ 541 w 1828"/>
                  <a:gd name="T51" fmla="*/ 612 h 1482"/>
                  <a:gd name="T52" fmla="*/ 585 w 1828"/>
                  <a:gd name="T53" fmla="*/ 584 h 1482"/>
                  <a:gd name="T54" fmla="*/ 665 w 1828"/>
                  <a:gd name="T55" fmla="*/ 608 h 1482"/>
                  <a:gd name="T56" fmla="*/ 606 w 1828"/>
                  <a:gd name="T57" fmla="*/ 729 h 1482"/>
                  <a:gd name="T58" fmla="*/ 677 w 1828"/>
                  <a:gd name="T59" fmla="*/ 745 h 1482"/>
                  <a:gd name="T60" fmla="*/ 749 w 1828"/>
                  <a:gd name="T61" fmla="*/ 778 h 1482"/>
                  <a:gd name="T62" fmla="*/ 834 w 1828"/>
                  <a:gd name="T63" fmla="*/ 854 h 1482"/>
                  <a:gd name="T64" fmla="*/ 791 w 1828"/>
                  <a:gd name="T65" fmla="*/ 967 h 1482"/>
                  <a:gd name="T66" fmla="*/ 823 w 1828"/>
                  <a:gd name="T67" fmla="*/ 1071 h 1482"/>
                  <a:gd name="T68" fmla="*/ 895 w 1828"/>
                  <a:gd name="T69" fmla="*/ 1103 h 1482"/>
                  <a:gd name="T70" fmla="*/ 896 w 1828"/>
                  <a:gd name="T71" fmla="*/ 1188 h 1482"/>
                  <a:gd name="T72" fmla="*/ 888 w 1828"/>
                  <a:gd name="T73" fmla="*/ 1266 h 1482"/>
                  <a:gd name="T74" fmla="*/ 856 w 1828"/>
                  <a:gd name="T75" fmla="*/ 1346 h 1482"/>
                  <a:gd name="T76" fmla="*/ 926 w 1828"/>
                  <a:gd name="T77" fmla="*/ 1440 h 1482"/>
                  <a:gd name="T78" fmla="*/ 1018 w 1828"/>
                  <a:gd name="T79" fmla="*/ 1431 h 1482"/>
                  <a:gd name="T80" fmla="*/ 1195 w 1828"/>
                  <a:gd name="T81" fmla="*/ 1423 h 1482"/>
                  <a:gd name="T82" fmla="*/ 1302 w 1828"/>
                  <a:gd name="T83" fmla="*/ 1413 h 1482"/>
                  <a:gd name="T84" fmla="*/ 1344 w 1828"/>
                  <a:gd name="T85" fmla="*/ 1378 h 1482"/>
                  <a:gd name="T86" fmla="*/ 1492 w 1828"/>
                  <a:gd name="T87" fmla="*/ 1388 h 1482"/>
                  <a:gd name="T88" fmla="*/ 1616 w 1828"/>
                  <a:gd name="T89" fmla="*/ 1391 h 1482"/>
                  <a:gd name="T90" fmla="*/ 1655 w 1828"/>
                  <a:gd name="T91" fmla="*/ 1472 h 1482"/>
                  <a:gd name="T92" fmla="*/ 1755 w 1828"/>
                  <a:gd name="T93" fmla="*/ 1471 h 1482"/>
                  <a:gd name="T94" fmla="*/ 1763 w 1828"/>
                  <a:gd name="T95" fmla="*/ 1392 h 1482"/>
                  <a:gd name="T96" fmla="*/ 1798 w 1828"/>
                  <a:gd name="T97" fmla="*/ 1266 h 1482"/>
                  <a:gd name="T98" fmla="*/ 1756 w 1828"/>
                  <a:gd name="T99" fmla="*/ 1162 h 1482"/>
                  <a:gd name="T100" fmla="*/ 1771 w 1828"/>
                  <a:gd name="T101" fmla="*/ 1068 h 1482"/>
                  <a:gd name="T102" fmla="*/ 1752 w 1828"/>
                  <a:gd name="T103" fmla="*/ 1100 h 1482"/>
                  <a:gd name="T104" fmla="*/ 1698 w 1828"/>
                  <a:gd name="T105" fmla="*/ 1036 h 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28" h="1482">
                    <a:moveTo>
                      <a:pt x="1698" y="1036"/>
                    </a:move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  <a:lnTo>
                      <a:pt x="25" y="120"/>
                    </a:lnTo>
                    <a:lnTo>
                      <a:pt x="43" y="149"/>
                    </a:lnTo>
                    <a:lnTo>
                      <a:pt x="125" y="372"/>
                    </a:lnTo>
                    <a:lnTo>
                      <a:pt x="182" y="406"/>
                    </a:lnTo>
                    <a:lnTo>
                      <a:pt x="269" y="420"/>
                    </a:lnTo>
                    <a:lnTo>
                      <a:pt x="262" y="437"/>
                    </a:lnTo>
                    <a:lnTo>
                      <a:pt x="227" y="471"/>
                    </a:lnTo>
                    <a:lnTo>
                      <a:pt x="255" y="515"/>
                    </a:lnTo>
                    <a:lnTo>
                      <a:pt x="257" y="545"/>
                    </a:lnTo>
                    <a:lnTo>
                      <a:pt x="282" y="551"/>
                    </a:lnTo>
                    <a:lnTo>
                      <a:pt x="348" y="606"/>
                    </a:lnTo>
                    <a:lnTo>
                      <a:pt x="433" y="606"/>
                    </a:lnTo>
                    <a:lnTo>
                      <a:pt x="473" y="625"/>
                    </a:lnTo>
                    <a:lnTo>
                      <a:pt x="518" y="606"/>
                    </a:lnTo>
                    <a:lnTo>
                      <a:pt x="541" y="612"/>
                    </a:lnTo>
                    <a:lnTo>
                      <a:pt x="559" y="641"/>
                    </a:lnTo>
                    <a:lnTo>
                      <a:pt x="594" y="607"/>
                    </a:lnTo>
                    <a:lnTo>
                      <a:pt x="585" y="584"/>
                    </a:lnTo>
                    <a:lnTo>
                      <a:pt x="585" y="577"/>
                    </a:lnTo>
                    <a:lnTo>
                      <a:pt x="622" y="566"/>
                    </a:lnTo>
                    <a:lnTo>
                      <a:pt x="665" y="608"/>
                    </a:lnTo>
                    <a:lnTo>
                      <a:pt x="608" y="659"/>
                    </a:lnTo>
                    <a:lnTo>
                      <a:pt x="620" y="705"/>
                    </a:lnTo>
                    <a:lnTo>
                      <a:pt x="606" y="729"/>
                    </a:lnTo>
                    <a:lnTo>
                      <a:pt x="615" y="744"/>
                    </a:lnTo>
                    <a:lnTo>
                      <a:pt x="639" y="749"/>
                    </a:lnTo>
                    <a:lnTo>
                      <a:pt x="677" y="745"/>
                    </a:lnTo>
                    <a:lnTo>
                      <a:pt x="679" y="768"/>
                    </a:lnTo>
                    <a:lnTo>
                      <a:pt x="688" y="783"/>
                    </a:lnTo>
                    <a:lnTo>
                      <a:pt x="749" y="778"/>
                    </a:lnTo>
                    <a:lnTo>
                      <a:pt x="791" y="805"/>
                    </a:lnTo>
                    <a:lnTo>
                      <a:pt x="795" y="858"/>
                    </a:lnTo>
                    <a:lnTo>
                      <a:pt x="834" y="854"/>
                    </a:lnTo>
                    <a:lnTo>
                      <a:pt x="835" y="877"/>
                    </a:lnTo>
                    <a:lnTo>
                      <a:pt x="771" y="929"/>
                    </a:lnTo>
                    <a:lnTo>
                      <a:pt x="791" y="967"/>
                    </a:lnTo>
                    <a:lnTo>
                      <a:pt x="824" y="1002"/>
                    </a:lnTo>
                    <a:lnTo>
                      <a:pt x="843" y="1039"/>
                    </a:lnTo>
                    <a:lnTo>
                      <a:pt x="823" y="1071"/>
                    </a:lnTo>
                    <a:lnTo>
                      <a:pt x="792" y="1074"/>
                    </a:lnTo>
                    <a:lnTo>
                      <a:pt x="794" y="1089"/>
                    </a:lnTo>
                    <a:lnTo>
                      <a:pt x="895" y="1103"/>
                    </a:lnTo>
                    <a:lnTo>
                      <a:pt x="930" y="1146"/>
                    </a:lnTo>
                    <a:lnTo>
                      <a:pt x="901" y="1165"/>
                    </a:lnTo>
                    <a:lnTo>
                      <a:pt x="896" y="1188"/>
                    </a:lnTo>
                    <a:lnTo>
                      <a:pt x="906" y="1211"/>
                    </a:lnTo>
                    <a:lnTo>
                      <a:pt x="877" y="1236"/>
                    </a:lnTo>
                    <a:lnTo>
                      <a:pt x="888" y="1266"/>
                    </a:lnTo>
                    <a:lnTo>
                      <a:pt x="866" y="1283"/>
                    </a:lnTo>
                    <a:lnTo>
                      <a:pt x="869" y="1322"/>
                    </a:lnTo>
                    <a:lnTo>
                      <a:pt x="856" y="1346"/>
                    </a:lnTo>
                    <a:lnTo>
                      <a:pt x="851" y="1377"/>
                    </a:lnTo>
                    <a:lnTo>
                      <a:pt x="878" y="1413"/>
                    </a:lnTo>
                    <a:lnTo>
                      <a:pt x="926" y="1440"/>
                    </a:lnTo>
                    <a:lnTo>
                      <a:pt x="978" y="1412"/>
                    </a:lnTo>
                    <a:lnTo>
                      <a:pt x="1009" y="1409"/>
                    </a:lnTo>
                    <a:lnTo>
                      <a:pt x="1018" y="1431"/>
                    </a:lnTo>
                    <a:lnTo>
                      <a:pt x="1064" y="1426"/>
                    </a:lnTo>
                    <a:lnTo>
                      <a:pt x="1092" y="1401"/>
                    </a:lnTo>
                    <a:lnTo>
                      <a:pt x="1195" y="1423"/>
                    </a:lnTo>
                    <a:lnTo>
                      <a:pt x="1245" y="1379"/>
                    </a:lnTo>
                    <a:lnTo>
                      <a:pt x="1285" y="1391"/>
                    </a:lnTo>
                    <a:lnTo>
                      <a:pt x="1302" y="1413"/>
                    </a:lnTo>
                    <a:lnTo>
                      <a:pt x="1324" y="1403"/>
                    </a:lnTo>
                    <a:lnTo>
                      <a:pt x="1340" y="1409"/>
                    </a:lnTo>
                    <a:lnTo>
                      <a:pt x="1344" y="1378"/>
                    </a:lnTo>
                    <a:lnTo>
                      <a:pt x="1382" y="1367"/>
                    </a:lnTo>
                    <a:lnTo>
                      <a:pt x="1470" y="1397"/>
                    </a:lnTo>
                    <a:lnTo>
                      <a:pt x="1492" y="1388"/>
                    </a:lnTo>
                    <a:lnTo>
                      <a:pt x="1525" y="1400"/>
                    </a:lnTo>
                    <a:lnTo>
                      <a:pt x="1535" y="1430"/>
                    </a:lnTo>
                    <a:lnTo>
                      <a:pt x="1616" y="1391"/>
                    </a:lnTo>
                    <a:lnTo>
                      <a:pt x="1626" y="1413"/>
                    </a:lnTo>
                    <a:lnTo>
                      <a:pt x="1622" y="1452"/>
                    </a:lnTo>
                    <a:lnTo>
                      <a:pt x="1655" y="1472"/>
                    </a:lnTo>
                    <a:lnTo>
                      <a:pt x="1692" y="1469"/>
                    </a:lnTo>
                    <a:lnTo>
                      <a:pt x="1709" y="1482"/>
                    </a:lnTo>
                    <a:lnTo>
                      <a:pt x="1755" y="1471"/>
                    </a:ln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319">
                <a:extLst>
                  <a:ext uri="{FF2B5EF4-FFF2-40B4-BE49-F238E27FC236}">
                    <a16:creationId xmlns:a16="http://schemas.microsoft.com/office/drawing/2014/main" id="{B25295E5-37DF-72D4-3E66-6600ADC48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794"/>
                <a:ext cx="235" cy="248"/>
              </a:xfrm>
              <a:custGeom>
                <a:avLst/>
                <a:gdLst>
                  <a:gd name="T0" fmla="*/ 711 w 1178"/>
                  <a:gd name="T1" fmla="*/ 97 h 1238"/>
                  <a:gd name="T2" fmla="*/ 729 w 1178"/>
                  <a:gd name="T3" fmla="*/ 41 h 1238"/>
                  <a:gd name="T4" fmla="*/ 681 w 1178"/>
                  <a:gd name="T5" fmla="*/ 14 h 1238"/>
                  <a:gd name="T6" fmla="*/ 650 w 1178"/>
                  <a:gd name="T7" fmla="*/ 25 h 1238"/>
                  <a:gd name="T8" fmla="*/ 609 w 1178"/>
                  <a:gd name="T9" fmla="*/ 75 h 1238"/>
                  <a:gd name="T10" fmla="*/ 560 w 1178"/>
                  <a:gd name="T11" fmla="*/ 118 h 1238"/>
                  <a:gd name="T12" fmla="*/ 563 w 1178"/>
                  <a:gd name="T13" fmla="*/ 156 h 1238"/>
                  <a:gd name="T14" fmla="*/ 471 w 1178"/>
                  <a:gd name="T15" fmla="*/ 249 h 1238"/>
                  <a:gd name="T16" fmla="*/ 345 w 1178"/>
                  <a:gd name="T17" fmla="*/ 300 h 1238"/>
                  <a:gd name="T18" fmla="*/ 242 w 1178"/>
                  <a:gd name="T19" fmla="*/ 271 h 1238"/>
                  <a:gd name="T20" fmla="*/ 163 w 1178"/>
                  <a:gd name="T21" fmla="*/ 340 h 1238"/>
                  <a:gd name="T22" fmla="*/ 192 w 1178"/>
                  <a:gd name="T23" fmla="*/ 398 h 1238"/>
                  <a:gd name="T24" fmla="*/ 162 w 1178"/>
                  <a:gd name="T25" fmla="*/ 487 h 1238"/>
                  <a:gd name="T26" fmla="*/ 157 w 1178"/>
                  <a:gd name="T27" fmla="*/ 526 h 1238"/>
                  <a:gd name="T28" fmla="*/ 183 w 1178"/>
                  <a:gd name="T29" fmla="*/ 554 h 1238"/>
                  <a:gd name="T30" fmla="*/ 141 w 1178"/>
                  <a:gd name="T31" fmla="*/ 605 h 1238"/>
                  <a:gd name="T32" fmla="*/ 86 w 1178"/>
                  <a:gd name="T33" fmla="*/ 664 h 1238"/>
                  <a:gd name="T34" fmla="*/ 29 w 1178"/>
                  <a:gd name="T35" fmla="*/ 715 h 1238"/>
                  <a:gd name="T36" fmla="*/ 0 w 1178"/>
                  <a:gd name="T37" fmla="*/ 740 h 1238"/>
                  <a:gd name="T38" fmla="*/ 24 w 1178"/>
                  <a:gd name="T39" fmla="*/ 831 h 1238"/>
                  <a:gd name="T40" fmla="*/ 42 w 1178"/>
                  <a:gd name="T41" fmla="*/ 868 h 1238"/>
                  <a:gd name="T42" fmla="*/ 18 w 1178"/>
                  <a:gd name="T43" fmla="*/ 932 h 1238"/>
                  <a:gd name="T44" fmla="*/ 14 w 1178"/>
                  <a:gd name="T45" fmla="*/ 979 h 1238"/>
                  <a:gd name="T46" fmla="*/ 143 w 1178"/>
                  <a:gd name="T47" fmla="*/ 1029 h 1238"/>
                  <a:gd name="T48" fmla="*/ 198 w 1178"/>
                  <a:gd name="T49" fmla="*/ 1054 h 1238"/>
                  <a:gd name="T50" fmla="*/ 283 w 1178"/>
                  <a:gd name="T51" fmla="*/ 1131 h 1238"/>
                  <a:gd name="T52" fmla="*/ 324 w 1178"/>
                  <a:gd name="T53" fmla="*/ 1166 h 1238"/>
                  <a:gd name="T54" fmla="*/ 486 w 1178"/>
                  <a:gd name="T55" fmla="*/ 1158 h 1238"/>
                  <a:gd name="T56" fmla="*/ 497 w 1178"/>
                  <a:gd name="T57" fmla="*/ 1189 h 1238"/>
                  <a:gd name="T58" fmla="*/ 562 w 1178"/>
                  <a:gd name="T59" fmla="*/ 1229 h 1238"/>
                  <a:gd name="T60" fmla="*/ 631 w 1178"/>
                  <a:gd name="T61" fmla="*/ 1223 h 1238"/>
                  <a:gd name="T62" fmla="*/ 724 w 1178"/>
                  <a:gd name="T63" fmla="*/ 1236 h 1238"/>
                  <a:gd name="T64" fmla="*/ 783 w 1178"/>
                  <a:gd name="T65" fmla="*/ 1192 h 1238"/>
                  <a:gd name="T66" fmla="*/ 859 w 1178"/>
                  <a:gd name="T67" fmla="*/ 1185 h 1238"/>
                  <a:gd name="T68" fmla="*/ 894 w 1178"/>
                  <a:gd name="T69" fmla="*/ 1151 h 1238"/>
                  <a:gd name="T70" fmla="*/ 873 w 1178"/>
                  <a:gd name="T71" fmla="*/ 1099 h 1238"/>
                  <a:gd name="T72" fmla="*/ 923 w 1178"/>
                  <a:gd name="T73" fmla="*/ 1048 h 1238"/>
                  <a:gd name="T74" fmla="*/ 920 w 1178"/>
                  <a:gd name="T75" fmla="*/ 1002 h 1238"/>
                  <a:gd name="T76" fmla="*/ 930 w 1178"/>
                  <a:gd name="T77" fmla="*/ 955 h 1238"/>
                  <a:gd name="T78" fmla="*/ 918 w 1178"/>
                  <a:gd name="T79" fmla="*/ 917 h 1238"/>
                  <a:gd name="T80" fmla="*/ 920 w 1178"/>
                  <a:gd name="T81" fmla="*/ 841 h 1238"/>
                  <a:gd name="T82" fmla="*/ 938 w 1178"/>
                  <a:gd name="T83" fmla="*/ 792 h 1238"/>
                  <a:gd name="T84" fmla="*/ 966 w 1178"/>
                  <a:gd name="T85" fmla="*/ 758 h 1238"/>
                  <a:gd name="T86" fmla="*/ 1037 w 1178"/>
                  <a:gd name="T87" fmla="*/ 783 h 1238"/>
                  <a:gd name="T88" fmla="*/ 1078 w 1178"/>
                  <a:gd name="T89" fmla="*/ 811 h 1238"/>
                  <a:gd name="T90" fmla="*/ 1135 w 1178"/>
                  <a:gd name="T91" fmla="*/ 751 h 1238"/>
                  <a:gd name="T92" fmla="*/ 1178 w 1178"/>
                  <a:gd name="T93" fmla="*/ 716 h 1238"/>
                  <a:gd name="T94" fmla="*/ 1109 w 1178"/>
                  <a:gd name="T95" fmla="*/ 715 h 1238"/>
                  <a:gd name="T96" fmla="*/ 1120 w 1178"/>
                  <a:gd name="T97" fmla="*/ 668 h 1238"/>
                  <a:gd name="T98" fmla="*/ 991 w 1178"/>
                  <a:gd name="T99" fmla="*/ 618 h 1238"/>
                  <a:gd name="T100" fmla="*/ 950 w 1178"/>
                  <a:gd name="T101" fmla="*/ 591 h 1238"/>
                  <a:gd name="T102" fmla="*/ 850 w 1178"/>
                  <a:gd name="T103" fmla="*/ 508 h 1238"/>
                  <a:gd name="T104" fmla="*/ 809 w 1178"/>
                  <a:gd name="T105" fmla="*/ 481 h 1238"/>
                  <a:gd name="T106" fmla="*/ 710 w 1178"/>
                  <a:gd name="T107" fmla="*/ 489 h 1238"/>
                  <a:gd name="T108" fmla="*/ 709 w 1178"/>
                  <a:gd name="T109" fmla="*/ 405 h 1238"/>
                  <a:gd name="T110" fmla="*/ 699 w 1178"/>
                  <a:gd name="T111" fmla="*/ 291 h 1238"/>
                  <a:gd name="T112" fmla="*/ 649 w 1178"/>
                  <a:gd name="T113" fmla="*/ 264 h 1238"/>
                  <a:gd name="T114" fmla="*/ 674 w 1178"/>
                  <a:gd name="T115" fmla="*/ 184 h 1238"/>
                  <a:gd name="T116" fmla="*/ 677 w 1178"/>
                  <a:gd name="T117" fmla="*/ 138 h 1238"/>
                  <a:gd name="T118" fmla="*/ 688 w 1178"/>
                  <a:gd name="T119" fmla="*/ 91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8" h="1238">
                    <a:moveTo>
                      <a:pt x="688" y="91"/>
                    </a:moveTo>
                    <a:lnTo>
                      <a:pt x="711" y="97"/>
                    </a:lnTo>
                    <a:lnTo>
                      <a:pt x="707" y="58"/>
                    </a:lnTo>
                    <a:lnTo>
                      <a:pt x="729" y="41"/>
                    </a:lnTo>
                    <a:lnTo>
                      <a:pt x="712" y="19"/>
                    </a:lnTo>
                    <a:lnTo>
                      <a:pt x="681" y="14"/>
                    </a:lnTo>
                    <a:lnTo>
                      <a:pt x="671" y="0"/>
                    </a:lnTo>
                    <a:lnTo>
                      <a:pt x="650" y="25"/>
                    </a:lnTo>
                    <a:lnTo>
                      <a:pt x="621" y="35"/>
                    </a:lnTo>
                    <a:lnTo>
                      <a:pt x="609" y="75"/>
                    </a:lnTo>
                    <a:lnTo>
                      <a:pt x="573" y="93"/>
                    </a:lnTo>
                    <a:lnTo>
                      <a:pt x="560" y="118"/>
                    </a:lnTo>
                    <a:lnTo>
                      <a:pt x="554" y="134"/>
                    </a:lnTo>
                    <a:lnTo>
                      <a:pt x="563" y="156"/>
                    </a:lnTo>
                    <a:lnTo>
                      <a:pt x="554" y="226"/>
                    </a:lnTo>
                    <a:lnTo>
                      <a:pt x="471" y="249"/>
                    </a:lnTo>
                    <a:lnTo>
                      <a:pt x="413" y="293"/>
                    </a:lnTo>
                    <a:lnTo>
                      <a:pt x="345" y="300"/>
                    </a:lnTo>
                    <a:lnTo>
                      <a:pt x="275" y="291"/>
                    </a:lnTo>
                    <a:lnTo>
                      <a:pt x="242" y="271"/>
                    </a:lnTo>
                    <a:lnTo>
                      <a:pt x="174" y="285"/>
                    </a:lnTo>
                    <a:lnTo>
                      <a:pt x="163" y="340"/>
                    </a:lnTo>
                    <a:lnTo>
                      <a:pt x="189" y="361"/>
                    </a:lnTo>
                    <a:lnTo>
                      <a:pt x="192" y="398"/>
                    </a:lnTo>
                    <a:lnTo>
                      <a:pt x="167" y="455"/>
                    </a:lnTo>
                    <a:lnTo>
                      <a:pt x="162" y="487"/>
                    </a:lnTo>
                    <a:lnTo>
                      <a:pt x="163" y="502"/>
                    </a:lnTo>
                    <a:lnTo>
                      <a:pt x="157" y="526"/>
                    </a:lnTo>
                    <a:lnTo>
                      <a:pt x="181" y="539"/>
                    </a:lnTo>
                    <a:lnTo>
                      <a:pt x="183" y="554"/>
                    </a:lnTo>
                    <a:lnTo>
                      <a:pt x="163" y="586"/>
                    </a:lnTo>
                    <a:lnTo>
                      <a:pt x="141" y="605"/>
                    </a:lnTo>
                    <a:lnTo>
                      <a:pt x="137" y="628"/>
                    </a:lnTo>
                    <a:lnTo>
                      <a:pt x="86" y="664"/>
                    </a:lnTo>
                    <a:lnTo>
                      <a:pt x="75" y="718"/>
                    </a:lnTo>
                    <a:lnTo>
                      <a:pt x="29" y="715"/>
                    </a:lnTo>
                    <a:lnTo>
                      <a:pt x="7" y="732"/>
                    </a:lnTo>
                    <a:lnTo>
                      <a:pt x="0" y="740"/>
                    </a:lnTo>
                    <a:lnTo>
                      <a:pt x="45" y="798"/>
                    </a:lnTo>
                    <a:lnTo>
                      <a:pt x="24" y="831"/>
                    </a:lnTo>
                    <a:lnTo>
                      <a:pt x="41" y="853"/>
                    </a:lnTo>
                    <a:lnTo>
                      <a:pt x="42" y="868"/>
                    </a:lnTo>
                    <a:lnTo>
                      <a:pt x="13" y="886"/>
                    </a:lnTo>
                    <a:lnTo>
                      <a:pt x="18" y="932"/>
                    </a:lnTo>
                    <a:lnTo>
                      <a:pt x="36" y="961"/>
                    </a:lnTo>
                    <a:lnTo>
                      <a:pt x="14" y="979"/>
                    </a:lnTo>
                    <a:lnTo>
                      <a:pt x="18" y="1017"/>
                    </a:lnTo>
                    <a:lnTo>
                      <a:pt x="143" y="1029"/>
                    </a:lnTo>
                    <a:lnTo>
                      <a:pt x="160" y="1042"/>
                    </a:lnTo>
                    <a:lnTo>
                      <a:pt x="198" y="1054"/>
                    </a:lnTo>
                    <a:lnTo>
                      <a:pt x="251" y="1118"/>
                    </a:lnTo>
                    <a:lnTo>
                      <a:pt x="283" y="1131"/>
                    </a:lnTo>
                    <a:lnTo>
                      <a:pt x="306" y="1129"/>
                    </a:lnTo>
                    <a:lnTo>
                      <a:pt x="324" y="1166"/>
                    </a:lnTo>
                    <a:lnTo>
                      <a:pt x="373" y="1184"/>
                    </a:lnTo>
                    <a:lnTo>
                      <a:pt x="486" y="1158"/>
                    </a:lnTo>
                    <a:lnTo>
                      <a:pt x="503" y="1165"/>
                    </a:lnTo>
                    <a:lnTo>
                      <a:pt x="497" y="1189"/>
                    </a:lnTo>
                    <a:lnTo>
                      <a:pt x="532" y="1238"/>
                    </a:lnTo>
                    <a:lnTo>
                      <a:pt x="562" y="1229"/>
                    </a:lnTo>
                    <a:lnTo>
                      <a:pt x="584" y="1211"/>
                    </a:lnTo>
                    <a:lnTo>
                      <a:pt x="631" y="1223"/>
                    </a:lnTo>
                    <a:lnTo>
                      <a:pt x="684" y="1217"/>
                    </a:lnTo>
                    <a:lnTo>
                      <a:pt x="724" y="1236"/>
                    </a:lnTo>
                    <a:lnTo>
                      <a:pt x="752" y="1203"/>
                    </a:lnTo>
                    <a:lnTo>
                      <a:pt x="783" y="1192"/>
                    </a:lnTo>
                    <a:lnTo>
                      <a:pt x="809" y="1229"/>
                    </a:lnTo>
                    <a:lnTo>
                      <a:pt x="859" y="1185"/>
                    </a:lnTo>
                    <a:lnTo>
                      <a:pt x="889" y="1175"/>
                    </a:lnTo>
                    <a:lnTo>
                      <a:pt x="894" y="1151"/>
                    </a:lnTo>
                    <a:lnTo>
                      <a:pt x="877" y="1129"/>
                    </a:lnTo>
                    <a:lnTo>
                      <a:pt x="873" y="1099"/>
                    </a:lnTo>
                    <a:lnTo>
                      <a:pt x="900" y="1051"/>
                    </a:lnTo>
                    <a:lnTo>
                      <a:pt x="923" y="1048"/>
                    </a:lnTo>
                    <a:lnTo>
                      <a:pt x="938" y="1031"/>
                    </a:lnTo>
                    <a:lnTo>
                      <a:pt x="920" y="1002"/>
                    </a:lnTo>
                    <a:lnTo>
                      <a:pt x="940" y="985"/>
                    </a:lnTo>
                    <a:lnTo>
                      <a:pt x="930" y="955"/>
                    </a:lnTo>
                    <a:lnTo>
                      <a:pt x="937" y="939"/>
                    </a:lnTo>
                    <a:lnTo>
                      <a:pt x="918" y="917"/>
                    </a:lnTo>
                    <a:lnTo>
                      <a:pt x="899" y="874"/>
                    </a:lnTo>
                    <a:lnTo>
                      <a:pt x="920" y="841"/>
                    </a:lnTo>
                    <a:lnTo>
                      <a:pt x="924" y="809"/>
                    </a:lnTo>
                    <a:lnTo>
                      <a:pt x="938" y="792"/>
                    </a:lnTo>
                    <a:lnTo>
                      <a:pt x="935" y="762"/>
                    </a:lnTo>
                    <a:lnTo>
                      <a:pt x="966" y="758"/>
                    </a:lnTo>
                    <a:lnTo>
                      <a:pt x="984" y="789"/>
                    </a:lnTo>
                    <a:lnTo>
                      <a:pt x="1037" y="783"/>
                    </a:lnTo>
                    <a:lnTo>
                      <a:pt x="1071" y="811"/>
                    </a:lnTo>
                    <a:lnTo>
                      <a:pt x="1078" y="811"/>
                    </a:lnTo>
                    <a:lnTo>
                      <a:pt x="1107" y="792"/>
                    </a:lnTo>
                    <a:lnTo>
                      <a:pt x="1135" y="751"/>
                    </a:lnTo>
                    <a:lnTo>
                      <a:pt x="1166" y="749"/>
                    </a:lnTo>
                    <a:lnTo>
                      <a:pt x="1178" y="716"/>
                    </a:lnTo>
                    <a:lnTo>
                      <a:pt x="1138" y="704"/>
                    </a:lnTo>
                    <a:lnTo>
                      <a:pt x="1109" y="715"/>
                    </a:lnTo>
                    <a:lnTo>
                      <a:pt x="1107" y="708"/>
                    </a:lnTo>
                    <a:lnTo>
                      <a:pt x="1120" y="668"/>
                    </a:lnTo>
                    <a:lnTo>
                      <a:pt x="1084" y="625"/>
                    </a:lnTo>
                    <a:lnTo>
                      <a:pt x="991" y="618"/>
                    </a:lnTo>
                    <a:lnTo>
                      <a:pt x="966" y="589"/>
                    </a:lnTo>
                    <a:lnTo>
                      <a:pt x="950" y="591"/>
                    </a:lnTo>
                    <a:lnTo>
                      <a:pt x="913" y="525"/>
                    </a:lnTo>
                    <a:lnTo>
                      <a:pt x="850" y="508"/>
                    </a:lnTo>
                    <a:lnTo>
                      <a:pt x="824" y="478"/>
                    </a:lnTo>
                    <a:lnTo>
                      <a:pt x="809" y="481"/>
                    </a:lnTo>
                    <a:lnTo>
                      <a:pt x="764" y="500"/>
                    </a:lnTo>
                    <a:lnTo>
                      <a:pt x="710" y="489"/>
                    </a:lnTo>
                    <a:lnTo>
                      <a:pt x="722" y="458"/>
                    </a:lnTo>
                    <a:lnTo>
                      <a:pt x="709" y="405"/>
                    </a:lnTo>
                    <a:lnTo>
                      <a:pt x="733" y="333"/>
                    </a:lnTo>
                    <a:lnTo>
                      <a:pt x="699" y="291"/>
                    </a:lnTo>
                    <a:lnTo>
                      <a:pt x="652" y="280"/>
                    </a:lnTo>
                    <a:lnTo>
                      <a:pt x="649" y="264"/>
                    </a:lnTo>
                    <a:lnTo>
                      <a:pt x="670" y="231"/>
                    </a:lnTo>
                    <a:lnTo>
                      <a:pt x="674" y="184"/>
                    </a:lnTo>
                    <a:lnTo>
                      <a:pt x="687" y="168"/>
                    </a:lnTo>
                    <a:lnTo>
                      <a:pt x="677" y="138"/>
                    </a:lnTo>
                    <a:lnTo>
                      <a:pt x="690" y="121"/>
                    </a:lnTo>
                    <a:lnTo>
                      <a:pt x="688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320">
                <a:extLst>
                  <a:ext uri="{FF2B5EF4-FFF2-40B4-BE49-F238E27FC236}">
                    <a16:creationId xmlns:a16="http://schemas.microsoft.com/office/drawing/2014/main" id="{F1091445-33C6-9A16-0963-200E8242E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824"/>
                <a:ext cx="219" cy="325"/>
              </a:xfrm>
              <a:custGeom>
                <a:avLst/>
                <a:gdLst>
                  <a:gd name="T0" fmla="*/ 951 w 1095"/>
                  <a:gd name="T1" fmla="*/ 115 h 1624"/>
                  <a:gd name="T2" fmla="*/ 864 w 1095"/>
                  <a:gd name="T3" fmla="*/ 85 h 1624"/>
                  <a:gd name="T4" fmla="*/ 777 w 1095"/>
                  <a:gd name="T5" fmla="*/ 63 h 1624"/>
                  <a:gd name="T6" fmla="*/ 712 w 1095"/>
                  <a:gd name="T7" fmla="*/ 30 h 1624"/>
                  <a:gd name="T8" fmla="*/ 582 w 1095"/>
                  <a:gd name="T9" fmla="*/ 42 h 1624"/>
                  <a:gd name="T10" fmla="*/ 527 w 1095"/>
                  <a:gd name="T11" fmla="*/ 24 h 1624"/>
                  <a:gd name="T12" fmla="*/ 334 w 1095"/>
                  <a:gd name="T13" fmla="*/ 34 h 1624"/>
                  <a:gd name="T14" fmla="*/ 251 w 1095"/>
                  <a:gd name="T15" fmla="*/ 42 h 1624"/>
                  <a:gd name="T16" fmla="*/ 162 w 1095"/>
                  <a:gd name="T17" fmla="*/ 88 h 1624"/>
                  <a:gd name="T18" fmla="*/ 115 w 1095"/>
                  <a:gd name="T19" fmla="*/ 240 h 1624"/>
                  <a:gd name="T20" fmla="*/ 88 w 1095"/>
                  <a:gd name="T21" fmla="*/ 288 h 1624"/>
                  <a:gd name="T22" fmla="*/ 94 w 1095"/>
                  <a:gd name="T23" fmla="*/ 349 h 1624"/>
                  <a:gd name="T24" fmla="*/ 102 w 1095"/>
                  <a:gd name="T25" fmla="*/ 427 h 1624"/>
                  <a:gd name="T26" fmla="*/ 111 w 1095"/>
                  <a:gd name="T27" fmla="*/ 541 h 1624"/>
                  <a:gd name="T28" fmla="*/ 130 w 1095"/>
                  <a:gd name="T29" fmla="*/ 655 h 1624"/>
                  <a:gd name="T30" fmla="*/ 125 w 1095"/>
                  <a:gd name="T31" fmla="*/ 764 h 1624"/>
                  <a:gd name="T32" fmla="*/ 109 w 1095"/>
                  <a:gd name="T33" fmla="*/ 842 h 1624"/>
                  <a:gd name="T34" fmla="*/ 52 w 1095"/>
                  <a:gd name="T35" fmla="*/ 971 h 1624"/>
                  <a:gd name="T36" fmla="*/ 10 w 1095"/>
                  <a:gd name="T37" fmla="*/ 1021 h 1624"/>
                  <a:gd name="T38" fmla="*/ 108 w 1095"/>
                  <a:gd name="T39" fmla="*/ 1159 h 1624"/>
                  <a:gd name="T40" fmla="*/ 157 w 1095"/>
                  <a:gd name="T41" fmla="*/ 1278 h 1624"/>
                  <a:gd name="T42" fmla="*/ 160 w 1095"/>
                  <a:gd name="T43" fmla="*/ 1393 h 1624"/>
                  <a:gd name="T44" fmla="*/ 254 w 1095"/>
                  <a:gd name="T45" fmla="*/ 1492 h 1624"/>
                  <a:gd name="T46" fmla="*/ 340 w 1095"/>
                  <a:gd name="T47" fmla="*/ 1515 h 1624"/>
                  <a:gd name="T48" fmla="*/ 413 w 1095"/>
                  <a:gd name="T49" fmla="*/ 1624 h 1624"/>
                  <a:gd name="T50" fmla="*/ 456 w 1095"/>
                  <a:gd name="T51" fmla="*/ 1581 h 1624"/>
                  <a:gd name="T52" fmla="*/ 523 w 1095"/>
                  <a:gd name="T53" fmla="*/ 1490 h 1624"/>
                  <a:gd name="T54" fmla="*/ 560 w 1095"/>
                  <a:gd name="T55" fmla="*/ 1456 h 1624"/>
                  <a:gd name="T56" fmla="*/ 589 w 1095"/>
                  <a:gd name="T57" fmla="*/ 1360 h 1624"/>
                  <a:gd name="T58" fmla="*/ 533 w 1095"/>
                  <a:gd name="T59" fmla="*/ 1335 h 1624"/>
                  <a:gd name="T60" fmla="*/ 560 w 1095"/>
                  <a:gd name="T61" fmla="*/ 1217 h 1624"/>
                  <a:gd name="T62" fmla="*/ 665 w 1095"/>
                  <a:gd name="T63" fmla="*/ 1192 h 1624"/>
                  <a:gd name="T64" fmla="*/ 623 w 1095"/>
                  <a:gd name="T65" fmla="*/ 1142 h 1624"/>
                  <a:gd name="T66" fmla="*/ 603 w 1095"/>
                  <a:gd name="T67" fmla="*/ 1097 h 1624"/>
                  <a:gd name="T68" fmla="*/ 689 w 1095"/>
                  <a:gd name="T69" fmla="*/ 942 h 1624"/>
                  <a:gd name="T70" fmla="*/ 762 w 1095"/>
                  <a:gd name="T71" fmla="*/ 904 h 1624"/>
                  <a:gd name="T72" fmla="*/ 775 w 1095"/>
                  <a:gd name="T73" fmla="*/ 873 h 1624"/>
                  <a:gd name="T74" fmla="*/ 847 w 1095"/>
                  <a:gd name="T75" fmla="*/ 904 h 1624"/>
                  <a:gd name="T76" fmla="*/ 911 w 1095"/>
                  <a:gd name="T77" fmla="*/ 930 h 1624"/>
                  <a:gd name="T78" fmla="*/ 939 w 1095"/>
                  <a:gd name="T79" fmla="*/ 811 h 1624"/>
                  <a:gd name="T80" fmla="*/ 945 w 1095"/>
                  <a:gd name="T81" fmla="*/ 718 h 1624"/>
                  <a:gd name="T82" fmla="*/ 948 w 1095"/>
                  <a:gd name="T83" fmla="*/ 648 h 1624"/>
                  <a:gd name="T84" fmla="*/ 932 w 1095"/>
                  <a:gd name="T85" fmla="*/ 565 h 1624"/>
                  <a:gd name="T86" fmla="*/ 1040 w 1095"/>
                  <a:gd name="T87" fmla="*/ 478 h 1624"/>
                  <a:gd name="T88" fmla="*/ 1086 w 1095"/>
                  <a:gd name="T89" fmla="*/ 404 h 1624"/>
                  <a:gd name="T90" fmla="*/ 1066 w 1095"/>
                  <a:gd name="T91" fmla="*/ 352 h 1624"/>
                  <a:gd name="T92" fmla="*/ 1095 w 1095"/>
                  <a:gd name="T93" fmla="*/ 248 h 1624"/>
                  <a:gd name="T94" fmla="*/ 1077 w 1095"/>
                  <a:gd name="T95" fmla="*/ 135 h 1624"/>
                  <a:gd name="T96" fmla="*/ 1029 w 1095"/>
                  <a:gd name="T97" fmla="*/ 116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95" h="1624">
                    <a:moveTo>
                      <a:pt x="1005" y="110"/>
                    </a:moveTo>
                    <a:lnTo>
                      <a:pt x="997" y="104"/>
                    </a:lnTo>
                    <a:lnTo>
                      <a:pt x="951" y="115"/>
                    </a:lnTo>
                    <a:lnTo>
                      <a:pt x="934" y="102"/>
                    </a:lnTo>
                    <a:lnTo>
                      <a:pt x="897" y="105"/>
                    </a:lnTo>
                    <a:lnTo>
                      <a:pt x="864" y="85"/>
                    </a:lnTo>
                    <a:lnTo>
                      <a:pt x="868" y="46"/>
                    </a:lnTo>
                    <a:lnTo>
                      <a:pt x="858" y="24"/>
                    </a:lnTo>
                    <a:lnTo>
                      <a:pt x="777" y="63"/>
                    </a:lnTo>
                    <a:lnTo>
                      <a:pt x="767" y="33"/>
                    </a:lnTo>
                    <a:lnTo>
                      <a:pt x="734" y="21"/>
                    </a:lnTo>
                    <a:lnTo>
                      <a:pt x="712" y="30"/>
                    </a:lnTo>
                    <a:lnTo>
                      <a:pt x="624" y="0"/>
                    </a:lnTo>
                    <a:lnTo>
                      <a:pt x="586" y="11"/>
                    </a:lnTo>
                    <a:lnTo>
                      <a:pt x="582" y="42"/>
                    </a:lnTo>
                    <a:lnTo>
                      <a:pt x="566" y="36"/>
                    </a:lnTo>
                    <a:lnTo>
                      <a:pt x="544" y="46"/>
                    </a:lnTo>
                    <a:lnTo>
                      <a:pt x="527" y="24"/>
                    </a:lnTo>
                    <a:lnTo>
                      <a:pt x="487" y="12"/>
                    </a:lnTo>
                    <a:lnTo>
                      <a:pt x="437" y="56"/>
                    </a:lnTo>
                    <a:lnTo>
                      <a:pt x="334" y="34"/>
                    </a:lnTo>
                    <a:lnTo>
                      <a:pt x="306" y="59"/>
                    </a:lnTo>
                    <a:lnTo>
                      <a:pt x="260" y="64"/>
                    </a:lnTo>
                    <a:lnTo>
                      <a:pt x="251" y="42"/>
                    </a:lnTo>
                    <a:lnTo>
                      <a:pt x="220" y="45"/>
                    </a:lnTo>
                    <a:lnTo>
                      <a:pt x="168" y="73"/>
                    </a:lnTo>
                    <a:lnTo>
                      <a:pt x="162" y="88"/>
                    </a:lnTo>
                    <a:lnTo>
                      <a:pt x="188" y="109"/>
                    </a:lnTo>
                    <a:lnTo>
                      <a:pt x="125" y="184"/>
                    </a:lnTo>
                    <a:lnTo>
                      <a:pt x="115" y="240"/>
                    </a:lnTo>
                    <a:lnTo>
                      <a:pt x="93" y="257"/>
                    </a:lnTo>
                    <a:lnTo>
                      <a:pt x="85" y="250"/>
                    </a:lnTo>
                    <a:lnTo>
                      <a:pt x="88" y="288"/>
                    </a:lnTo>
                    <a:lnTo>
                      <a:pt x="68" y="314"/>
                    </a:lnTo>
                    <a:lnTo>
                      <a:pt x="92" y="327"/>
                    </a:lnTo>
                    <a:lnTo>
                      <a:pt x="94" y="349"/>
                    </a:lnTo>
                    <a:lnTo>
                      <a:pt x="74" y="382"/>
                    </a:lnTo>
                    <a:lnTo>
                      <a:pt x="105" y="395"/>
                    </a:lnTo>
                    <a:lnTo>
                      <a:pt x="102" y="427"/>
                    </a:lnTo>
                    <a:lnTo>
                      <a:pt x="121" y="479"/>
                    </a:lnTo>
                    <a:lnTo>
                      <a:pt x="126" y="524"/>
                    </a:lnTo>
                    <a:lnTo>
                      <a:pt x="111" y="541"/>
                    </a:lnTo>
                    <a:lnTo>
                      <a:pt x="109" y="588"/>
                    </a:lnTo>
                    <a:lnTo>
                      <a:pt x="126" y="617"/>
                    </a:lnTo>
                    <a:lnTo>
                      <a:pt x="130" y="655"/>
                    </a:lnTo>
                    <a:lnTo>
                      <a:pt x="127" y="709"/>
                    </a:lnTo>
                    <a:lnTo>
                      <a:pt x="106" y="735"/>
                    </a:lnTo>
                    <a:lnTo>
                      <a:pt x="125" y="764"/>
                    </a:lnTo>
                    <a:lnTo>
                      <a:pt x="119" y="787"/>
                    </a:lnTo>
                    <a:lnTo>
                      <a:pt x="145" y="823"/>
                    </a:lnTo>
                    <a:lnTo>
                      <a:pt x="109" y="842"/>
                    </a:lnTo>
                    <a:lnTo>
                      <a:pt x="99" y="904"/>
                    </a:lnTo>
                    <a:lnTo>
                      <a:pt x="73" y="953"/>
                    </a:lnTo>
                    <a:lnTo>
                      <a:pt x="52" y="971"/>
                    </a:lnTo>
                    <a:lnTo>
                      <a:pt x="20" y="966"/>
                    </a:lnTo>
                    <a:lnTo>
                      <a:pt x="0" y="992"/>
                    </a:lnTo>
                    <a:lnTo>
                      <a:pt x="10" y="1021"/>
                    </a:lnTo>
                    <a:lnTo>
                      <a:pt x="42" y="1041"/>
                    </a:lnTo>
                    <a:lnTo>
                      <a:pt x="51" y="1133"/>
                    </a:lnTo>
                    <a:lnTo>
                      <a:pt x="108" y="1159"/>
                    </a:lnTo>
                    <a:lnTo>
                      <a:pt x="134" y="1202"/>
                    </a:lnTo>
                    <a:lnTo>
                      <a:pt x="77" y="1253"/>
                    </a:lnTo>
                    <a:lnTo>
                      <a:pt x="157" y="1278"/>
                    </a:lnTo>
                    <a:lnTo>
                      <a:pt x="151" y="1301"/>
                    </a:lnTo>
                    <a:lnTo>
                      <a:pt x="179" y="1353"/>
                    </a:lnTo>
                    <a:lnTo>
                      <a:pt x="160" y="1393"/>
                    </a:lnTo>
                    <a:lnTo>
                      <a:pt x="191" y="1398"/>
                    </a:lnTo>
                    <a:lnTo>
                      <a:pt x="235" y="1447"/>
                    </a:lnTo>
                    <a:lnTo>
                      <a:pt x="254" y="1492"/>
                    </a:lnTo>
                    <a:lnTo>
                      <a:pt x="283" y="1481"/>
                    </a:lnTo>
                    <a:lnTo>
                      <a:pt x="304" y="1533"/>
                    </a:lnTo>
                    <a:lnTo>
                      <a:pt x="340" y="1515"/>
                    </a:lnTo>
                    <a:lnTo>
                      <a:pt x="354" y="1575"/>
                    </a:lnTo>
                    <a:lnTo>
                      <a:pt x="411" y="1601"/>
                    </a:lnTo>
                    <a:lnTo>
                      <a:pt x="413" y="1624"/>
                    </a:lnTo>
                    <a:lnTo>
                      <a:pt x="442" y="1606"/>
                    </a:lnTo>
                    <a:lnTo>
                      <a:pt x="441" y="1590"/>
                    </a:lnTo>
                    <a:lnTo>
                      <a:pt x="456" y="1581"/>
                    </a:lnTo>
                    <a:lnTo>
                      <a:pt x="474" y="1533"/>
                    </a:lnTo>
                    <a:lnTo>
                      <a:pt x="511" y="1522"/>
                    </a:lnTo>
                    <a:lnTo>
                      <a:pt x="523" y="1490"/>
                    </a:lnTo>
                    <a:lnTo>
                      <a:pt x="538" y="1481"/>
                    </a:lnTo>
                    <a:lnTo>
                      <a:pt x="537" y="1458"/>
                    </a:lnTo>
                    <a:lnTo>
                      <a:pt x="560" y="1456"/>
                    </a:lnTo>
                    <a:lnTo>
                      <a:pt x="571" y="1408"/>
                    </a:lnTo>
                    <a:lnTo>
                      <a:pt x="607" y="1389"/>
                    </a:lnTo>
                    <a:lnTo>
                      <a:pt x="589" y="1360"/>
                    </a:lnTo>
                    <a:lnTo>
                      <a:pt x="550" y="1364"/>
                    </a:lnTo>
                    <a:lnTo>
                      <a:pt x="527" y="1359"/>
                    </a:lnTo>
                    <a:lnTo>
                      <a:pt x="533" y="1335"/>
                    </a:lnTo>
                    <a:lnTo>
                      <a:pt x="568" y="1308"/>
                    </a:lnTo>
                    <a:lnTo>
                      <a:pt x="540" y="1250"/>
                    </a:lnTo>
                    <a:lnTo>
                      <a:pt x="560" y="1217"/>
                    </a:lnTo>
                    <a:lnTo>
                      <a:pt x="613" y="1204"/>
                    </a:lnTo>
                    <a:lnTo>
                      <a:pt x="637" y="1217"/>
                    </a:lnTo>
                    <a:lnTo>
                      <a:pt x="665" y="1192"/>
                    </a:lnTo>
                    <a:lnTo>
                      <a:pt x="664" y="1176"/>
                    </a:lnTo>
                    <a:lnTo>
                      <a:pt x="632" y="1171"/>
                    </a:lnTo>
                    <a:lnTo>
                      <a:pt x="623" y="1142"/>
                    </a:lnTo>
                    <a:lnTo>
                      <a:pt x="614" y="1142"/>
                    </a:lnTo>
                    <a:lnTo>
                      <a:pt x="590" y="1128"/>
                    </a:lnTo>
                    <a:lnTo>
                      <a:pt x="603" y="1097"/>
                    </a:lnTo>
                    <a:lnTo>
                      <a:pt x="580" y="1015"/>
                    </a:lnTo>
                    <a:lnTo>
                      <a:pt x="578" y="992"/>
                    </a:lnTo>
                    <a:lnTo>
                      <a:pt x="689" y="942"/>
                    </a:lnTo>
                    <a:lnTo>
                      <a:pt x="718" y="932"/>
                    </a:lnTo>
                    <a:lnTo>
                      <a:pt x="758" y="943"/>
                    </a:lnTo>
                    <a:lnTo>
                      <a:pt x="762" y="904"/>
                    </a:lnTo>
                    <a:lnTo>
                      <a:pt x="746" y="891"/>
                    </a:lnTo>
                    <a:lnTo>
                      <a:pt x="752" y="875"/>
                    </a:lnTo>
                    <a:lnTo>
                      <a:pt x="775" y="873"/>
                    </a:lnTo>
                    <a:lnTo>
                      <a:pt x="800" y="886"/>
                    </a:lnTo>
                    <a:lnTo>
                      <a:pt x="820" y="868"/>
                    </a:lnTo>
                    <a:lnTo>
                      <a:pt x="847" y="904"/>
                    </a:lnTo>
                    <a:lnTo>
                      <a:pt x="878" y="909"/>
                    </a:lnTo>
                    <a:lnTo>
                      <a:pt x="904" y="930"/>
                    </a:lnTo>
                    <a:lnTo>
                      <a:pt x="911" y="930"/>
                    </a:lnTo>
                    <a:lnTo>
                      <a:pt x="921" y="867"/>
                    </a:lnTo>
                    <a:lnTo>
                      <a:pt x="917" y="829"/>
                    </a:lnTo>
                    <a:lnTo>
                      <a:pt x="939" y="811"/>
                    </a:lnTo>
                    <a:lnTo>
                      <a:pt x="921" y="782"/>
                    </a:lnTo>
                    <a:lnTo>
                      <a:pt x="916" y="736"/>
                    </a:lnTo>
                    <a:lnTo>
                      <a:pt x="945" y="718"/>
                    </a:lnTo>
                    <a:lnTo>
                      <a:pt x="944" y="703"/>
                    </a:lnTo>
                    <a:lnTo>
                      <a:pt x="927" y="681"/>
                    </a:lnTo>
                    <a:lnTo>
                      <a:pt x="948" y="648"/>
                    </a:lnTo>
                    <a:lnTo>
                      <a:pt x="903" y="590"/>
                    </a:lnTo>
                    <a:lnTo>
                      <a:pt x="910" y="582"/>
                    </a:lnTo>
                    <a:lnTo>
                      <a:pt x="932" y="565"/>
                    </a:lnTo>
                    <a:lnTo>
                      <a:pt x="978" y="568"/>
                    </a:lnTo>
                    <a:lnTo>
                      <a:pt x="989" y="514"/>
                    </a:lnTo>
                    <a:lnTo>
                      <a:pt x="1040" y="478"/>
                    </a:lnTo>
                    <a:lnTo>
                      <a:pt x="1044" y="455"/>
                    </a:lnTo>
                    <a:lnTo>
                      <a:pt x="1066" y="436"/>
                    </a:lnTo>
                    <a:lnTo>
                      <a:pt x="1086" y="404"/>
                    </a:lnTo>
                    <a:lnTo>
                      <a:pt x="1084" y="389"/>
                    </a:lnTo>
                    <a:lnTo>
                      <a:pt x="1060" y="376"/>
                    </a:lnTo>
                    <a:lnTo>
                      <a:pt x="1066" y="352"/>
                    </a:lnTo>
                    <a:lnTo>
                      <a:pt x="1065" y="337"/>
                    </a:lnTo>
                    <a:lnTo>
                      <a:pt x="1070" y="305"/>
                    </a:lnTo>
                    <a:lnTo>
                      <a:pt x="1095" y="248"/>
                    </a:lnTo>
                    <a:lnTo>
                      <a:pt x="1092" y="211"/>
                    </a:lnTo>
                    <a:lnTo>
                      <a:pt x="1066" y="190"/>
                    </a:lnTo>
                    <a:lnTo>
                      <a:pt x="1077" y="135"/>
                    </a:lnTo>
                    <a:lnTo>
                      <a:pt x="1046" y="138"/>
                    </a:lnTo>
                    <a:lnTo>
                      <a:pt x="1044" y="122"/>
                    </a:lnTo>
                    <a:lnTo>
                      <a:pt x="1029" y="116"/>
                    </a:lnTo>
                    <a:lnTo>
                      <a:pt x="1028" y="109"/>
                    </a:lnTo>
                    <a:lnTo>
                      <a:pt x="1005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321">
                <a:extLst>
                  <a:ext uri="{FF2B5EF4-FFF2-40B4-BE49-F238E27FC236}">
                    <a16:creationId xmlns:a16="http://schemas.microsoft.com/office/drawing/2014/main" id="{16269F92-3847-7523-8BAB-638B96F80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997"/>
                <a:ext cx="284" cy="237"/>
              </a:xfrm>
              <a:custGeom>
                <a:avLst/>
                <a:gdLst>
                  <a:gd name="T0" fmla="*/ 378 w 1423"/>
                  <a:gd name="T1" fmla="*/ 24 h 1181"/>
                  <a:gd name="T2" fmla="*/ 350 w 1423"/>
                  <a:gd name="T3" fmla="*/ 65 h 1181"/>
                  <a:gd name="T4" fmla="*/ 212 w 1423"/>
                  <a:gd name="T5" fmla="*/ 148 h 1181"/>
                  <a:gd name="T6" fmla="*/ 246 w 1423"/>
                  <a:gd name="T7" fmla="*/ 275 h 1181"/>
                  <a:gd name="T8" fmla="*/ 296 w 1423"/>
                  <a:gd name="T9" fmla="*/ 309 h 1181"/>
                  <a:gd name="T10" fmla="*/ 245 w 1423"/>
                  <a:gd name="T11" fmla="*/ 337 h 1181"/>
                  <a:gd name="T12" fmla="*/ 200 w 1423"/>
                  <a:gd name="T13" fmla="*/ 441 h 1181"/>
                  <a:gd name="T14" fmla="*/ 182 w 1423"/>
                  <a:gd name="T15" fmla="*/ 497 h 1181"/>
                  <a:gd name="T16" fmla="*/ 203 w 1423"/>
                  <a:gd name="T17" fmla="*/ 541 h 1181"/>
                  <a:gd name="T18" fmla="*/ 170 w 1423"/>
                  <a:gd name="T19" fmla="*/ 614 h 1181"/>
                  <a:gd name="T20" fmla="*/ 106 w 1423"/>
                  <a:gd name="T21" fmla="*/ 666 h 1181"/>
                  <a:gd name="T22" fmla="*/ 74 w 1423"/>
                  <a:gd name="T23" fmla="*/ 739 h 1181"/>
                  <a:gd name="T24" fmla="*/ 35 w 1423"/>
                  <a:gd name="T25" fmla="*/ 819 h 1181"/>
                  <a:gd name="T26" fmla="*/ 57 w 1423"/>
                  <a:gd name="T27" fmla="*/ 894 h 1181"/>
                  <a:gd name="T28" fmla="*/ 52 w 1423"/>
                  <a:gd name="T29" fmla="*/ 1003 h 1181"/>
                  <a:gd name="T30" fmla="*/ 141 w 1423"/>
                  <a:gd name="T31" fmla="*/ 1048 h 1181"/>
                  <a:gd name="T32" fmla="*/ 214 w 1423"/>
                  <a:gd name="T33" fmla="*/ 1157 h 1181"/>
                  <a:gd name="T34" fmla="*/ 406 w 1423"/>
                  <a:gd name="T35" fmla="*/ 1163 h 1181"/>
                  <a:gd name="T36" fmla="*/ 451 w 1423"/>
                  <a:gd name="T37" fmla="*/ 1066 h 1181"/>
                  <a:gd name="T38" fmla="*/ 575 w 1423"/>
                  <a:gd name="T39" fmla="*/ 985 h 1181"/>
                  <a:gd name="T40" fmla="*/ 678 w 1423"/>
                  <a:gd name="T41" fmla="*/ 929 h 1181"/>
                  <a:gd name="T42" fmla="*/ 738 w 1423"/>
                  <a:gd name="T43" fmla="*/ 916 h 1181"/>
                  <a:gd name="T44" fmla="*/ 810 w 1423"/>
                  <a:gd name="T45" fmla="*/ 933 h 1181"/>
                  <a:gd name="T46" fmla="*/ 818 w 1423"/>
                  <a:gd name="T47" fmla="*/ 1024 h 1181"/>
                  <a:gd name="T48" fmla="*/ 960 w 1423"/>
                  <a:gd name="T49" fmla="*/ 1143 h 1181"/>
                  <a:gd name="T50" fmla="*/ 1036 w 1423"/>
                  <a:gd name="T51" fmla="*/ 1135 h 1181"/>
                  <a:gd name="T52" fmla="*/ 1167 w 1423"/>
                  <a:gd name="T53" fmla="*/ 1138 h 1181"/>
                  <a:gd name="T54" fmla="*/ 1225 w 1423"/>
                  <a:gd name="T55" fmla="*/ 1103 h 1181"/>
                  <a:gd name="T56" fmla="*/ 1274 w 1423"/>
                  <a:gd name="T57" fmla="*/ 1036 h 1181"/>
                  <a:gd name="T58" fmla="*/ 1207 w 1423"/>
                  <a:gd name="T59" fmla="*/ 988 h 1181"/>
                  <a:gd name="T60" fmla="*/ 1282 w 1423"/>
                  <a:gd name="T61" fmla="*/ 966 h 1181"/>
                  <a:gd name="T62" fmla="*/ 1373 w 1423"/>
                  <a:gd name="T63" fmla="*/ 941 h 1181"/>
                  <a:gd name="T64" fmla="*/ 1405 w 1423"/>
                  <a:gd name="T65" fmla="*/ 870 h 1181"/>
                  <a:gd name="T66" fmla="*/ 1338 w 1423"/>
                  <a:gd name="T67" fmla="*/ 737 h 1181"/>
                  <a:gd name="T68" fmla="*/ 1352 w 1423"/>
                  <a:gd name="T69" fmla="*/ 620 h 1181"/>
                  <a:gd name="T70" fmla="*/ 1406 w 1423"/>
                  <a:gd name="T71" fmla="*/ 545 h 1181"/>
                  <a:gd name="T72" fmla="*/ 1384 w 1423"/>
                  <a:gd name="T73" fmla="*/ 478 h 1181"/>
                  <a:gd name="T74" fmla="*/ 1343 w 1423"/>
                  <a:gd name="T75" fmla="*/ 289 h 1181"/>
                  <a:gd name="T76" fmla="*/ 1344 w 1423"/>
                  <a:gd name="T77" fmla="*/ 212 h 1181"/>
                  <a:gd name="T78" fmla="*/ 1259 w 1423"/>
                  <a:gd name="T79" fmla="*/ 219 h 1181"/>
                  <a:gd name="T80" fmla="*/ 1119 w 1423"/>
                  <a:gd name="T81" fmla="*/ 194 h 1181"/>
                  <a:gd name="T82" fmla="*/ 1032 w 1423"/>
                  <a:gd name="T83" fmla="*/ 172 h 1181"/>
                  <a:gd name="T84" fmla="*/ 908 w 1423"/>
                  <a:gd name="T85" fmla="*/ 167 h 1181"/>
                  <a:gd name="T86" fmla="*/ 818 w 1423"/>
                  <a:gd name="T87" fmla="*/ 114 h 1181"/>
                  <a:gd name="T88" fmla="*/ 695 w 1423"/>
                  <a:gd name="T89" fmla="*/ 25 h 1181"/>
                  <a:gd name="T90" fmla="*/ 543 w 1423"/>
                  <a:gd name="T91" fmla="*/ 63 h 1181"/>
                  <a:gd name="T92" fmla="*/ 479 w 1423"/>
                  <a:gd name="T93" fmla="*/ 37 h 1181"/>
                  <a:gd name="T94" fmla="*/ 407 w 1423"/>
                  <a:gd name="T95" fmla="*/ 6 h 1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3" h="1181">
                    <a:moveTo>
                      <a:pt x="407" y="6"/>
                    </a:moveTo>
                    <a:lnTo>
                      <a:pt x="384" y="8"/>
                    </a:lnTo>
                    <a:lnTo>
                      <a:pt x="378" y="24"/>
                    </a:lnTo>
                    <a:lnTo>
                      <a:pt x="394" y="37"/>
                    </a:lnTo>
                    <a:lnTo>
                      <a:pt x="390" y="76"/>
                    </a:lnTo>
                    <a:lnTo>
                      <a:pt x="350" y="65"/>
                    </a:lnTo>
                    <a:lnTo>
                      <a:pt x="321" y="75"/>
                    </a:lnTo>
                    <a:lnTo>
                      <a:pt x="210" y="125"/>
                    </a:lnTo>
                    <a:lnTo>
                      <a:pt x="212" y="148"/>
                    </a:lnTo>
                    <a:lnTo>
                      <a:pt x="235" y="230"/>
                    </a:lnTo>
                    <a:lnTo>
                      <a:pt x="222" y="261"/>
                    </a:lnTo>
                    <a:lnTo>
                      <a:pt x="246" y="275"/>
                    </a:lnTo>
                    <a:lnTo>
                      <a:pt x="255" y="275"/>
                    </a:lnTo>
                    <a:lnTo>
                      <a:pt x="264" y="304"/>
                    </a:lnTo>
                    <a:lnTo>
                      <a:pt x="296" y="309"/>
                    </a:lnTo>
                    <a:lnTo>
                      <a:pt x="297" y="325"/>
                    </a:lnTo>
                    <a:lnTo>
                      <a:pt x="269" y="350"/>
                    </a:lnTo>
                    <a:lnTo>
                      <a:pt x="245" y="337"/>
                    </a:lnTo>
                    <a:lnTo>
                      <a:pt x="192" y="350"/>
                    </a:lnTo>
                    <a:lnTo>
                      <a:pt x="172" y="383"/>
                    </a:lnTo>
                    <a:lnTo>
                      <a:pt x="200" y="441"/>
                    </a:lnTo>
                    <a:lnTo>
                      <a:pt x="165" y="468"/>
                    </a:lnTo>
                    <a:lnTo>
                      <a:pt x="159" y="492"/>
                    </a:lnTo>
                    <a:lnTo>
                      <a:pt x="182" y="497"/>
                    </a:lnTo>
                    <a:lnTo>
                      <a:pt x="221" y="493"/>
                    </a:lnTo>
                    <a:lnTo>
                      <a:pt x="239" y="522"/>
                    </a:lnTo>
                    <a:lnTo>
                      <a:pt x="203" y="541"/>
                    </a:lnTo>
                    <a:lnTo>
                      <a:pt x="192" y="589"/>
                    </a:lnTo>
                    <a:lnTo>
                      <a:pt x="169" y="591"/>
                    </a:lnTo>
                    <a:lnTo>
                      <a:pt x="170" y="614"/>
                    </a:lnTo>
                    <a:lnTo>
                      <a:pt x="155" y="623"/>
                    </a:lnTo>
                    <a:lnTo>
                      <a:pt x="143" y="655"/>
                    </a:lnTo>
                    <a:lnTo>
                      <a:pt x="106" y="666"/>
                    </a:lnTo>
                    <a:lnTo>
                      <a:pt x="88" y="714"/>
                    </a:lnTo>
                    <a:lnTo>
                      <a:pt x="73" y="723"/>
                    </a:lnTo>
                    <a:lnTo>
                      <a:pt x="74" y="739"/>
                    </a:lnTo>
                    <a:lnTo>
                      <a:pt x="71" y="785"/>
                    </a:lnTo>
                    <a:lnTo>
                      <a:pt x="26" y="797"/>
                    </a:lnTo>
                    <a:lnTo>
                      <a:pt x="35" y="819"/>
                    </a:lnTo>
                    <a:lnTo>
                      <a:pt x="14" y="837"/>
                    </a:lnTo>
                    <a:lnTo>
                      <a:pt x="0" y="861"/>
                    </a:lnTo>
                    <a:lnTo>
                      <a:pt x="57" y="894"/>
                    </a:lnTo>
                    <a:lnTo>
                      <a:pt x="63" y="956"/>
                    </a:lnTo>
                    <a:lnTo>
                      <a:pt x="35" y="989"/>
                    </a:lnTo>
                    <a:lnTo>
                      <a:pt x="52" y="1003"/>
                    </a:lnTo>
                    <a:lnTo>
                      <a:pt x="46" y="1026"/>
                    </a:lnTo>
                    <a:lnTo>
                      <a:pt x="92" y="1014"/>
                    </a:lnTo>
                    <a:lnTo>
                      <a:pt x="141" y="1048"/>
                    </a:lnTo>
                    <a:lnTo>
                      <a:pt x="161" y="1093"/>
                    </a:lnTo>
                    <a:lnTo>
                      <a:pt x="201" y="1112"/>
                    </a:lnTo>
                    <a:lnTo>
                      <a:pt x="214" y="1157"/>
                    </a:lnTo>
                    <a:lnTo>
                      <a:pt x="298" y="1157"/>
                    </a:lnTo>
                    <a:lnTo>
                      <a:pt x="377" y="1181"/>
                    </a:lnTo>
                    <a:lnTo>
                      <a:pt x="406" y="1163"/>
                    </a:lnTo>
                    <a:lnTo>
                      <a:pt x="409" y="1101"/>
                    </a:lnTo>
                    <a:lnTo>
                      <a:pt x="439" y="1098"/>
                    </a:lnTo>
                    <a:lnTo>
                      <a:pt x="451" y="1066"/>
                    </a:lnTo>
                    <a:lnTo>
                      <a:pt x="483" y="1063"/>
                    </a:lnTo>
                    <a:lnTo>
                      <a:pt x="523" y="997"/>
                    </a:lnTo>
                    <a:lnTo>
                      <a:pt x="575" y="985"/>
                    </a:lnTo>
                    <a:lnTo>
                      <a:pt x="594" y="937"/>
                    </a:lnTo>
                    <a:lnTo>
                      <a:pt x="641" y="956"/>
                    </a:lnTo>
                    <a:lnTo>
                      <a:pt x="678" y="929"/>
                    </a:lnTo>
                    <a:lnTo>
                      <a:pt x="725" y="933"/>
                    </a:lnTo>
                    <a:lnTo>
                      <a:pt x="740" y="923"/>
                    </a:lnTo>
                    <a:lnTo>
                      <a:pt x="738" y="916"/>
                    </a:lnTo>
                    <a:lnTo>
                      <a:pt x="754" y="922"/>
                    </a:lnTo>
                    <a:lnTo>
                      <a:pt x="793" y="918"/>
                    </a:lnTo>
                    <a:lnTo>
                      <a:pt x="810" y="933"/>
                    </a:lnTo>
                    <a:lnTo>
                      <a:pt x="821" y="971"/>
                    </a:lnTo>
                    <a:lnTo>
                      <a:pt x="807" y="1002"/>
                    </a:lnTo>
                    <a:lnTo>
                      <a:pt x="818" y="1024"/>
                    </a:lnTo>
                    <a:lnTo>
                      <a:pt x="812" y="1048"/>
                    </a:lnTo>
                    <a:lnTo>
                      <a:pt x="880" y="1111"/>
                    </a:lnTo>
                    <a:lnTo>
                      <a:pt x="960" y="1143"/>
                    </a:lnTo>
                    <a:lnTo>
                      <a:pt x="983" y="1140"/>
                    </a:lnTo>
                    <a:lnTo>
                      <a:pt x="1000" y="1162"/>
                    </a:lnTo>
                    <a:lnTo>
                      <a:pt x="1036" y="1135"/>
                    </a:lnTo>
                    <a:lnTo>
                      <a:pt x="1074" y="1125"/>
                    </a:lnTo>
                    <a:lnTo>
                      <a:pt x="1122" y="1150"/>
                    </a:lnTo>
                    <a:lnTo>
                      <a:pt x="1167" y="1138"/>
                    </a:lnTo>
                    <a:lnTo>
                      <a:pt x="1230" y="1148"/>
                    </a:lnTo>
                    <a:lnTo>
                      <a:pt x="1221" y="1126"/>
                    </a:lnTo>
                    <a:lnTo>
                      <a:pt x="1225" y="1103"/>
                    </a:lnTo>
                    <a:lnTo>
                      <a:pt x="1210" y="1095"/>
                    </a:lnTo>
                    <a:lnTo>
                      <a:pt x="1207" y="1072"/>
                    </a:lnTo>
                    <a:lnTo>
                      <a:pt x="1274" y="1036"/>
                    </a:lnTo>
                    <a:lnTo>
                      <a:pt x="1280" y="1020"/>
                    </a:lnTo>
                    <a:lnTo>
                      <a:pt x="1262" y="991"/>
                    </a:lnTo>
                    <a:lnTo>
                      <a:pt x="1207" y="988"/>
                    </a:lnTo>
                    <a:lnTo>
                      <a:pt x="1213" y="972"/>
                    </a:lnTo>
                    <a:lnTo>
                      <a:pt x="1244" y="954"/>
                    </a:lnTo>
                    <a:lnTo>
                      <a:pt x="1282" y="966"/>
                    </a:lnTo>
                    <a:lnTo>
                      <a:pt x="1327" y="946"/>
                    </a:lnTo>
                    <a:lnTo>
                      <a:pt x="1350" y="951"/>
                    </a:lnTo>
                    <a:lnTo>
                      <a:pt x="1373" y="941"/>
                    </a:lnTo>
                    <a:lnTo>
                      <a:pt x="1396" y="948"/>
                    </a:lnTo>
                    <a:lnTo>
                      <a:pt x="1416" y="908"/>
                    </a:lnTo>
                    <a:lnTo>
                      <a:pt x="1405" y="870"/>
                    </a:lnTo>
                    <a:lnTo>
                      <a:pt x="1304" y="786"/>
                    </a:lnTo>
                    <a:lnTo>
                      <a:pt x="1310" y="762"/>
                    </a:lnTo>
                    <a:lnTo>
                      <a:pt x="1338" y="737"/>
                    </a:lnTo>
                    <a:lnTo>
                      <a:pt x="1327" y="699"/>
                    </a:lnTo>
                    <a:lnTo>
                      <a:pt x="1331" y="653"/>
                    </a:lnTo>
                    <a:lnTo>
                      <a:pt x="1352" y="620"/>
                    </a:lnTo>
                    <a:lnTo>
                      <a:pt x="1404" y="607"/>
                    </a:lnTo>
                    <a:lnTo>
                      <a:pt x="1423" y="567"/>
                    </a:lnTo>
                    <a:lnTo>
                      <a:pt x="1406" y="545"/>
                    </a:lnTo>
                    <a:lnTo>
                      <a:pt x="1419" y="528"/>
                    </a:lnTo>
                    <a:lnTo>
                      <a:pt x="1416" y="491"/>
                    </a:lnTo>
                    <a:lnTo>
                      <a:pt x="1384" y="478"/>
                    </a:lnTo>
                    <a:lnTo>
                      <a:pt x="1396" y="446"/>
                    </a:lnTo>
                    <a:lnTo>
                      <a:pt x="1392" y="392"/>
                    </a:lnTo>
                    <a:lnTo>
                      <a:pt x="1343" y="289"/>
                    </a:lnTo>
                    <a:lnTo>
                      <a:pt x="1377" y="240"/>
                    </a:lnTo>
                    <a:lnTo>
                      <a:pt x="1360" y="218"/>
                    </a:lnTo>
                    <a:lnTo>
                      <a:pt x="1344" y="212"/>
                    </a:lnTo>
                    <a:lnTo>
                      <a:pt x="1318" y="175"/>
                    </a:lnTo>
                    <a:lnTo>
                      <a:pt x="1287" y="186"/>
                    </a:lnTo>
                    <a:lnTo>
                      <a:pt x="1259" y="219"/>
                    </a:lnTo>
                    <a:lnTo>
                      <a:pt x="1219" y="200"/>
                    </a:lnTo>
                    <a:lnTo>
                      <a:pt x="1166" y="206"/>
                    </a:lnTo>
                    <a:lnTo>
                      <a:pt x="1119" y="194"/>
                    </a:lnTo>
                    <a:lnTo>
                      <a:pt x="1097" y="212"/>
                    </a:lnTo>
                    <a:lnTo>
                      <a:pt x="1067" y="221"/>
                    </a:lnTo>
                    <a:lnTo>
                      <a:pt x="1032" y="172"/>
                    </a:lnTo>
                    <a:lnTo>
                      <a:pt x="1038" y="148"/>
                    </a:lnTo>
                    <a:lnTo>
                      <a:pt x="1021" y="141"/>
                    </a:lnTo>
                    <a:lnTo>
                      <a:pt x="908" y="167"/>
                    </a:lnTo>
                    <a:lnTo>
                      <a:pt x="859" y="149"/>
                    </a:lnTo>
                    <a:lnTo>
                      <a:pt x="841" y="112"/>
                    </a:lnTo>
                    <a:lnTo>
                      <a:pt x="818" y="114"/>
                    </a:lnTo>
                    <a:lnTo>
                      <a:pt x="786" y="101"/>
                    </a:lnTo>
                    <a:lnTo>
                      <a:pt x="733" y="37"/>
                    </a:lnTo>
                    <a:lnTo>
                      <a:pt x="695" y="25"/>
                    </a:lnTo>
                    <a:lnTo>
                      <a:pt x="678" y="12"/>
                    </a:lnTo>
                    <a:lnTo>
                      <a:pt x="553" y="0"/>
                    </a:lnTo>
                    <a:lnTo>
                      <a:pt x="543" y="63"/>
                    </a:lnTo>
                    <a:lnTo>
                      <a:pt x="536" y="63"/>
                    </a:lnTo>
                    <a:lnTo>
                      <a:pt x="510" y="42"/>
                    </a:lnTo>
                    <a:lnTo>
                      <a:pt x="479" y="37"/>
                    </a:lnTo>
                    <a:lnTo>
                      <a:pt x="452" y="1"/>
                    </a:lnTo>
                    <a:lnTo>
                      <a:pt x="432" y="19"/>
                    </a:lnTo>
                    <a:lnTo>
                      <a:pt x="407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322">
                <a:extLst>
                  <a:ext uri="{FF2B5EF4-FFF2-40B4-BE49-F238E27FC236}">
                    <a16:creationId xmlns:a16="http://schemas.microsoft.com/office/drawing/2014/main" id="{F3ECF518-CC81-C247-4704-4FF41B5982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7" y="937"/>
                <a:ext cx="165" cy="320"/>
              </a:xfrm>
              <a:custGeom>
                <a:avLst/>
                <a:gdLst>
                  <a:gd name="T0" fmla="*/ 302 w 828"/>
                  <a:gd name="T1" fmla="*/ 95 h 1599"/>
                  <a:gd name="T2" fmla="*/ 197 w 828"/>
                  <a:gd name="T3" fmla="*/ 42 h 1599"/>
                  <a:gd name="T4" fmla="*/ 155 w 828"/>
                  <a:gd name="T5" fmla="*/ 93 h 1599"/>
                  <a:gd name="T6" fmla="*/ 149 w 828"/>
                  <a:gd name="T7" fmla="*/ 201 h 1599"/>
                  <a:gd name="T8" fmla="*/ 171 w 828"/>
                  <a:gd name="T9" fmla="*/ 269 h 1599"/>
                  <a:gd name="T10" fmla="*/ 154 w 828"/>
                  <a:gd name="T11" fmla="*/ 332 h 1599"/>
                  <a:gd name="T12" fmla="*/ 108 w 828"/>
                  <a:gd name="T13" fmla="*/ 413 h 1599"/>
                  <a:gd name="T14" fmla="*/ 90 w 828"/>
                  <a:gd name="T15" fmla="*/ 469 h 1599"/>
                  <a:gd name="T16" fmla="*/ 73 w 828"/>
                  <a:gd name="T17" fmla="*/ 541 h 1599"/>
                  <a:gd name="T18" fmla="*/ 92 w 828"/>
                  <a:gd name="T19" fmla="*/ 747 h 1599"/>
                  <a:gd name="T20" fmla="*/ 115 w 828"/>
                  <a:gd name="T21" fmla="*/ 829 h 1599"/>
                  <a:gd name="T22" fmla="*/ 100 w 828"/>
                  <a:gd name="T23" fmla="*/ 908 h 1599"/>
                  <a:gd name="T24" fmla="*/ 23 w 828"/>
                  <a:gd name="T25" fmla="*/ 1000 h 1599"/>
                  <a:gd name="T26" fmla="*/ 0 w 828"/>
                  <a:gd name="T27" fmla="*/ 1087 h 1599"/>
                  <a:gd name="T28" fmla="*/ 92 w 828"/>
                  <a:gd name="T29" fmla="*/ 1249 h 1599"/>
                  <a:gd name="T30" fmla="*/ 109 w 828"/>
                  <a:gd name="T31" fmla="*/ 1339 h 1599"/>
                  <a:gd name="T32" fmla="*/ 172 w 828"/>
                  <a:gd name="T33" fmla="*/ 1356 h 1599"/>
                  <a:gd name="T34" fmla="*/ 254 w 828"/>
                  <a:gd name="T35" fmla="*/ 1404 h 1599"/>
                  <a:gd name="T36" fmla="*/ 383 w 828"/>
                  <a:gd name="T37" fmla="*/ 1468 h 1599"/>
                  <a:gd name="T38" fmla="*/ 475 w 828"/>
                  <a:gd name="T39" fmla="*/ 1553 h 1599"/>
                  <a:gd name="T40" fmla="*/ 570 w 828"/>
                  <a:gd name="T41" fmla="*/ 1566 h 1599"/>
                  <a:gd name="T42" fmla="*/ 680 w 828"/>
                  <a:gd name="T43" fmla="*/ 1510 h 1599"/>
                  <a:gd name="T44" fmla="*/ 782 w 828"/>
                  <a:gd name="T45" fmla="*/ 1439 h 1599"/>
                  <a:gd name="T46" fmla="*/ 736 w 828"/>
                  <a:gd name="T47" fmla="*/ 1359 h 1599"/>
                  <a:gd name="T48" fmla="*/ 807 w 828"/>
                  <a:gd name="T49" fmla="*/ 1306 h 1599"/>
                  <a:gd name="T50" fmla="*/ 767 w 828"/>
                  <a:gd name="T51" fmla="*/ 1201 h 1599"/>
                  <a:gd name="T52" fmla="*/ 772 w 828"/>
                  <a:gd name="T53" fmla="*/ 1085 h 1599"/>
                  <a:gd name="T54" fmla="*/ 770 w 828"/>
                  <a:gd name="T55" fmla="*/ 986 h 1599"/>
                  <a:gd name="T56" fmla="*/ 792 w 828"/>
                  <a:gd name="T57" fmla="*/ 882 h 1599"/>
                  <a:gd name="T58" fmla="*/ 794 w 828"/>
                  <a:gd name="T59" fmla="*/ 821 h 1599"/>
                  <a:gd name="T60" fmla="*/ 816 w 828"/>
                  <a:gd name="T61" fmla="*/ 726 h 1599"/>
                  <a:gd name="T62" fmla="*/ 794 w 828"/>
                  <a:gd name="T63" fmla="*/ 667 h 1599"/>
                  <a:gd name="T64" fmla="*/ 742 w 828"/>
                  <a:gd name="T65" fmla="*/ 594 h 1599"/>
                  <a:gd name="T66" fmla="*/ 713 w 828"/>
                  <a:gd name="T67" fmla="*/ 535 h 1599"/>
                  <a:gd name="T68" fmla="*/ 742 w 828"/>
                  <a:gd name="T69" fmla="*/ 432 h 1599"/>
                  <a:gd name="T70" fmla="*/ 710 w 828"/>
                  <a:gd name="T71" fmla="*/ 342 h 1599"/>
                  <a:gd name="T72" fmla="*/ 594 w 828"/>
                  <a:gd name="T73" fmla="*/ 253 h 1599"/>
                  <a:gd name="T74" fmla="*/ 483 w 828"/>
                  <a:gd name="T75" fmla="*/ 210 h 1599"/>
                  <a:gd name="T76" fmla="*/ 460 w 828"/>
                  <a:gd name="T77" fmla="*/ 126 h 1599"/>
                  <a:gd name="T78" fmla="*/ 461 w 828"/>
                  <a:gd name="T79" fmla="*/ 64 h 1599"/>
                  <a:gd name="T80" fmla="*/ 366 w 828"/>
                  <a:gd name="T81" fmla="*/ 35 h 1599"/>
                  <a:gd name="T82" fmla="*/ 454 w 828"/>
                  <a:gd name="T83" fmla="*/ 150 h 1599"/>
                  <a:gd name="T84" fmla="*/ 455 w 828"/>
                  <a:gd name="T85" fmla="*/ 166 h 1599"/>
                  <a:gd name="T86" fmla="*/ 504 w 828"/>
                  <a:gd name="T87" fmla="*/ 276 h 1599"/>
                  <a:gd name="T88" fmla="*/ 491 w 828"/>
                  <a:gd name="T89" fmla="*/ 301 h 1599"/>
                  <a:gd name="T90" fmla="*/ 473 w 828"/>
                  <a:gd name="T91" fmla="*/ 280 h 1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8" h="1599">
                    <a:moveTo>
                      <a:pt x="338" y="76"/>
                    </a:move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558" y="1599"/>
                    </a:lnTo>
                    <a:lnTo>
                      <a:pt x="570" y="1566"/>
                    </a:lnTo>
                    <a:lnTo>
                      <a:pt x="653" y="1552"/>
                    </a:lnTo>
                    <a:lnTo>
                      <a:pt x="683" y="1533"/>
                    </a:lnTo>
                    <a:lnTo>
                      <a:pt x="680" y="1510"/>
                    </a:lnTo>
                    <a:lnTo>
                      <a:pt x="750" y="1519"/>
                    </a:lnTo>
                    <a:lnTo>
                      <a:pt x="786" y="1478"/>
                    </a:lnTo>
                    <a:lnTo>
                      <a:pt x="782" y="1439"/>
                    </a:lnTo>
                    <a:lnTo>
                      <a:pt x="787" y="1416"/>
                    </a:lnTo>
                    <a:lnTo>
                      <a:pt x="740" y="1396"/>
                    </a:lnTo>
                    <a:lnTo>
                      <a:pt x="736" y="1359"/>
                    </a:lnTo>
                    <a:lnTo>
                      <a:pt x="771" y="1332"/>
                    </a:lnTo>
                    <a:lnTo>
                      <a:pt x="801" y="1321"/>
                    </a:lnTo>
                    <a:lnTo>
                      <a:pt x="807" y="1306"/>
                    </a:lnTo>
                    <a:lnTo>
                      <a:pt x="770" y="1309"/>
                    </a:lnTo>
                    <a:lnTo>
                      <a:pt x="758" y="1264"/>
                    </a:lnTo>
                    <a:lnTo>
                      <a:pt x="767" y="1201"/>
                    </a:lnTo>
                    <a:lnTo>
                      <a:pt x="759" y="1194"/>
                    </a:lnTo>
                    <a:lnTo>
                      <a:pt x="731" y="1150"/>
                    </a:lnTo>
                    <a:lnTo>
                      <a:pt x="772" y="1085"/>
                    </a:lnTo>
                    <a:lnTo>
                      <a:pt x="770" y="1069"/>
                    </a:lnTo>
                    <a:lnTo>
                      <a:pt x="782" y="1030"/>
                    </a:lnTo>
                    <a:lnTo>
                      <a:pt x="770" y="986"/>
                    </a:lnTo>
                    <a:lnTo>
                      <a:pt x="783" y="953"/>
                    </a:lnTo>
                    <a:lnTo>
                      <a:pt x="756" y="916"/>
                    </a:lnTo>
                    <a:lnTo>
                      <a:pt x="792" y="882"/>
                    </a:lnTo>
                    <a:lnTo>
                      <a:pt x="828" y="864"/>
                    </a:lnTo>
                    <a:lnTo>
                      <a:pt x="827" y="849"/>
                    </a:lnTo>
                    <a:lnTo>
                      <a:pt x="794" y="821"/>
                    </a:lnTo>
                    <a:lnTo>
                      <a:pt x="812" y="772"/>
                    </a:lnTo>
                    <a:lnTo>
                      <a:pt x="826" y="748"/>
                    </a:lnTo>
                    <a:lnTo>
                      <a:pt x="816" y="726"/>
                    </a:lnTo>
                    <a:lnTo>
                      <a:pt x="799" y="713"/>
                    </a:lnTo>
                    <a:lnTo>
                      <a:pt x="804" y="689"/>
                    </a:lnTo>
                    <a:lnTo>
                      <a:pt x="794" y="667"/>
                    </a:lnTo>
                    <a:lnTo>
                      <a:pt x="755" y="662"/>
                    </a:lnTo>
                    <a:lnTo>
                      <a:pt x="747" y="656"/>
                    </a:lnTo>
                    <a:lnTo>
                      <a:pt x="742" y="594"/>
                    </a:lnTo>
                    <a:lnTo>
                      <a:pt x="744" y="548"/>
                    </a:lnTo>
                    <a:lnTo>
                      <a:pt x="721" y="542"/>
                    </a:lnTo>
                    <a:lnTo>
                      <a:pt x="713" y="535"/>
                    </a:lnTo>
                    <a:lnTo>
                      <a:pt x="718" y="504"/>
                    </a:lnTo>
                    <a:lnTo>
                      <a:pt x="714" y="458"/>
                    </a:lnTo>
                    <a:lnTo>
                      <a:pt x="742" y="432"/>
                    </a:lnTo>
                    <a:lnTo>
                      <a:pt x="747" y="401"/>
                    </a:lnTo>
                    <a:lnTo>
                      <a:pt x="714" y="381"/>
                    </a:lnTo>
                    <a:lnTo>
                      <a:pt x="710" y="342"/>
                    </a:lnTo>
                    <a:lnTo>
                      <a:pt x="663" y="255"/>
                    </a:lnTo>
                    <a:lnTo>
                      <a:pt x="623" y="235"/>
                    </a:lnTo>
                    <a:lnTo>
                      <a:pt x="594" y="253"/>
                    </a:lnTo>
                    <a:lnTo>
                      <a:pt x="519" y="268"/>
                    </a:lnTo>
                    <a:lnTo>
                      <a:pt x="494" y="247"/>
                    </a:lnTo>
                    <a:lnTo>
                      <a:pt x="483" y="210"/>
                    </a:lnTo>
                    <a:lnTo>
                      <a:pt x="485" y="162"/>
                    </a:lnTo>
                    <a:lnTo>
                      <a:pt x="478" y="156"/>
                    </a:lnTo>
                    <a:lnTo>
                      <a:pt x="460" y="126"/>
                    </a:lnTo>
                    <a:lnTo>
                      <a:pt x="473" y="110"/>
                    </a:lnTo>
                    <a:lnTo>
                      <a:pt x="456" y="89"/>
                    </a:lnTo>
                    <a:lnTo>
                      <a:pt x="461" y="64"/>
                    </a:lnTo>
                    <a:lnTo>
                      <a:pt x="409" y="0"/>
                    </a:lnTo>
                    <a:lnTo>
                      <a:pt x="397" y="33"/>
                    </a:lnTo>
                    <a:lnTo>
                      <a:pt x="366" y="35"/>
                    </a:lnTo>
                    <a:lnTo>
                      <a:pt x="338" y="76"/>
                    </a:lnTo>
                    <a:close/>
                    <a:moveTo>
                      <a:pt x="455" y="166"/>
                    </a:moveTo>
                    <a:lnTo>
                      <a:pt x="454" y="150"/>
                    </a:lnTo>
                    <a:lnTo>
                      <a:pt x="470" y="164"/>
                    </a:lnTo>
                    <a:lnTo>
                      <a:pt x="472" y="179"/>
                    </a:lnTo>
                    <a:lnTo>
                      <a:pt x="455" y="166"/>
                    </a:lnTo>
                    <a:close/>
                    <a:moveTo>
                      <a:pt x="487" y="270"/>
                    </a:moveTo>
                    <a:lnTo>
                      <a:pt x="489" y="278"/>
                    </a:lnTo>
                    <a:lnTo>
                      <a:pt x="504" y="276"/>
                    </a:lnTo>
                    <a:lnTo>
                      <a:pt x="506" y="292"/>
                    </a:lnTo>
                    <a:lnTo>
                      <a:pt x="500" y="308"/>
                    </a:lnTo>
                    <a:lnTo>
                      <a:pt x="491" y="301"/>
                    </a:lnTo>
                    <a:lnTo>
                      <a:pt x="490" y="286"/>
                    </a:lnTo>
                    <a:lnTo>
                      <a:pt x="481" y="286"/>
                    </a:lnTo>
                    <a:lnTo>
                      <a:pt x="473" y="280"/>
                    </a:lnTo>
                    <a:lnTo>
                      <a:pt x="487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323">
                <a:extLst>
                  <a:ext uri="{FF2B5EF4-FFF2-40B4-BE49-F238E27FC236}">
                    <a16:creationId xmlns:a16="http://schemas.microsoft.com/office/drawing/2014/main" id="{1AA3200A-1855-376A-8A28-B1042D476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 w 18"/>
                  <a:gd name="T3" fmla="*/ 16 h 29"/>
                  <a:gd name="T4" fmla="*/ 18 w 18"/>
                  <a:gd name="T5" fmla="*/ 29 h 29"/>
                  <a:gd name="T6" fmla="*/ 16 w 18"/>
                  <a:gd name="T7" fmla="*/ 14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" y="16"/>
                    </a:lnTo>
                    <a:lnTo>
                      <a:pt x="18" y="29"/>
                    </a:lnTo>
                    <a:lnTo>
                      <a:pt x="1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324">
                <a:extLst>
                  <a:ext uri="{FF2B5EF4-FFF2-40B4-BE49-F238E27FC236}">
                    <a16:creationId xmlns:a16="http://schemas.microsoft.com/office/drawing/2014/main" id="{84073373-AD20-208F-BBA2-CAF469E5A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14 w 33"/>
                  <a:gd name="T3" fmla="*/ 0 h 38"/>
                  <a:gd name="T4" fmla="*/ 0 w 33"/>
                  <a:gd name="T5" fmla="*/ 10 h 38"/>
                  <a:gd name="T6" fmla="*/ 8 w 33"/>
                  <a:gd name="T7" fmla="*/ 16 h 38"/>
                  <a:gd name="T8" fmla="*/ 17 w 33"/>
                  <a:gd name="T9" fmla="*/ 16 h 38"/>
                  <a:gd name="T10" fmla="*/ 18 w 33"/>
                  <a:gd name="T11" fmla="*/ 31 h 38"/>
                  <a:gd name="T12" fmla="*/ 27 w 33"/>
                  <a:gd name="T13" fmla="*/ 38 h 38"/>
                  <a:gd name="T14" fmla="*/ 33 w 33"/>
                  <a:gd name="T15" fmla="*/ 22 h 38"/>
                  <a:gd name="T16" fmla="*/ 31 w 33"/>
                  <a:gd name="T17" fmla="*/ 6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14" y="0"/>
                    </a:lnTo>
                    <a:lnTo>
                      <a:pt x="0" y="10"/>
                    </a:lnTo>
                    <a:lnTo>
                      <a:pt x="8" y="16"/>
                    </a:lnTo>
                    <a:lnTo>
                      <a:pt x="17" y="16"/>
                    </a:lnTo>
                    <a:lnTo>
                      <a:pt x="18" y="31"/>
                    </a:lnTo>
                    <a:lnTo>
                      <a:pt x="27" y="38"/>
                    </a:lnTo>
                    <a:lnTo>
                      <a:pt x="33" y="22"/>
                    </a:lnTo>
                    <a:lnTo>
                      <a:pt x="31" y="6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325">
                <a:extLst>
                  <a:ext uri="{FF2B5EF4-FFF2-40B4-BE49-F238E27FC236}">
                    <a16:creationId xmlns:a16="http://schemas.microsoft.com/office/drawing/2014/main" id="{2B7F5D14-A10E-AEED-D807-C35DECE536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299" cy="319"/>
              </a:xfrm>
              <a:custGeom>
                <a:avLst/>
                <a:gdLst>
                  <a:gd name="T0" fmla="*/ 5 w 1495"/>
                  <a:gd name="T1" fmla="*/ 148 h 1597"/>
                  <a:gd name="T2" fmla="*/ 116 w 1495"/>
                  <a:gd name="T3" fmla="*/ 191 h 1597"/>
                  <a:gd name="T4" fmla="*/ 232 w 1495"/>
                  <a:gd name="T5" fmla="*/ 280 h 1597"/>
                  <a:gd name="T6" fmla="*/ 264 w 1495"/>
                  <a:gd name="T7" fmla="*/ 370 h 1597"/>
                  <a:gd name="T8" fmla="*/ 235 w 1495"/>
                  <a:gd name="T9" fmla="*/ 473 h 1597"/>
                  <a:gd name="T10" fmla="*/ 264 w 1495"/>
                  <a:gd name="T11" fmla="*/ 532 h 1597"/>
                  <a:gd name="T12" fmla="*/ 316 w 1495"/>
                  <a:gd name="T13" fmla="*/ 605 h 1597"/>
                  <a:gd name="T14" fmla="*/ 338 w 1495"/>
                  <a:gd name="T15" fmla="*/ 664 h 1597"/>
                  <a:gd name="T16" fmla="*/ 316 w 1495"/>
                  <a:gd name="T17" fmla="*/ 759 h 1597"/>
                  <a:gd name="T18" fmla="*/ 314 w 1495"/>
                  <a:gd name="T19" fmla="*/ 820 h 1597"/>
                  <a:gd name="T20" fmla="*/ 292 w 1495"/>
                  <a:gd name="T21" fmla="*/ 924 h 1597"/>
                  <a:gd name="T22" fmla="*/ 294 w 1495"/>
                  <a:gd name="T23" fmla="*/ 1023 h 1597"/>
                  <a:gd name="T24" fmla="*/ 289 w 1495"/>
                  <a:gd name="T25" fmla="*/ 1139 h 1597"/>
                  <a:gd name="T26" fmla="*/ 329 w 1495"/>
                  <a:gd name="T27" fmla="*/ 1244 h 1597"/>
                  <a:gd name="T28" fmla="*/ 258 w 1495"/>
                  <a:gd name="T29" fmla="*/ 1297 h 1597"/>
                  <a:gd name="T30" fmla="*/ 304 w 1495"/>
                  <a:gd name="T31" fmla="*/ 1377 h 1597"/>
                  <a:gd name="T32" fmla="*/ 383 w 1495"/>
                  <a:gd name="T33" fmla="*/ 1400 h 1597"/>
                  <a:gd name="T34" fmla="*/ 402 w 1495"/>
                  <a:gd name="T35" fmla="*/ 1522 h 1597"/>
                  <a:gd name="T36" fmla="*/ 441 w 1495"/>
                  <a:gd name="T37" fmla="*/ 1526 h 1597"/>
                  <a:gd name="T38" fmla="*/ 501 w 1495"/>
                  <a:gd name="T39" fmla="*/ 1597 h 1597"/>
                  <a:gd name="T40" fmla="*/ 623 w 1495"/>
                  <a:gd name="T41" fmla="*/ 1579 h 1597"/>
                  <a:gd name="T42" fmla="*/ 718 w 1495"/>
                  <a:gd name="T43" fmla="*/ 1524 h 1597"/>
                  <a:gd name="T44" fmla="*/ 847 w 1495"/>
                  <a:gd name="T45" fmla="*/ 1504 h 1597"/>
                  <a:gd name="T46" fmla="*/ 1015 w 1495"/>
                  <a:gd name="T47" fmla="*/ 1481 h 1597"/>
                  <a:gd name="T48" fmla="*/ 1099 w 1495"/>
                  <a:gd name="T49" fmla="*/ 1473 h 1597"/>
                  <a:gd name="T50" fmla="*/ 1306 w 1495"/>
                  <a:gd name="T51" fmla="*/ 1462 h 1597"/>
                  <a:gd name="T52" fmla="*/ 1456 w 1495"/>
                  <a:gd name="T53" fmla="*/ 1332 h 1597"/>
                  <a:gd name="T54" fmla="*/ 1419 w 1495"/>
                  <a:gd name="T55" fmla="*/ 1258 h 1597"/>
                  <a:gd name="T56" fmla="*/ 1345 w 1495"/>
                  <a:gd name="T57" fmla="*/ 1211 h 1597"/>
                  <a:gd name="T58" fmla="*/ 1259 w 1495"/>
                  <a:gd name="T59" fmla="*/ 1204 h 1597"/>
                  <a:gd name="T60" fmla="*/ 1162 w 1495"/>
                  <a:gd name="T61" fmla="*/ 1150 h 1597"/>
                  <a:gd name="T62" fmla="*/ 1049 w 1495"/>
                  <a:gd name="T63" fmla="*/ 1099 h 1597"/>
                  <a:gd name="T64" fmla="*/ 878 w 1495"/>
                  <a:gd name="T65" fmla="*/ 1007 h 1597"/>
                  <a:gd name="T66" fmla="*/ 774 w 1495"/>
                  <a:gd name="T67" fmla="*/ 964 h 1597"/>
                  <a:gd name="T68" fmla="*/ 772 w 1495"/>
                  <a:gd name="T69" fmla="*/ 856 h 1597"/>
                  <a:gd name="T70" fmla="*/ 614 w 1495"/>
                  <a:gd name="T71" fmla="*/ 816 h 1597"/>
                  <a:gd name="T72" fmla="*/ 520 w 1495"/>
                  <a:gd name="T73" fmla="*/ 716 h 1597"/>
                  <a:gd name="T74" fmla="*/ 424 w 1495"/>
                  <a:gd name="T75" fmla="*/ 602 h 1597"/>
                  <a:gd name="T76" fmla="*/ 493 w 1495"/>
                  <a:gd name="T77" fmla="*/ 511 h 1597"/>
                  <a:gd name="T78" fmla="*/ 492 w 1495"/>
                  <a:gd name="T79" fmla="*/ 411 h 1597"/>
                  <a:gd name="T80" fmla="*/ 424 w 1495"/>
                  <a:gd name="T81" fmla="*/ 270 h 1597"/>
                  <a:gd name="T82" fmla="*/ 406 w 1495"/>
                  <a:gd name="T83" fmla="*/ 156 h 1597"/>
                  <a:gd name="T84" fmla="*/ 328 w 1495"/>
                  <a:gd name="T85" fmla="*/ 63 h 1597"/>
                  <a:gd name="T86" fmla="*/ 302 w 1495"/>
                  <a:gd name="T87" fmla="*/ 28 h 1597"/>
                  <a:gd name="T88" fmla="*/ 277 w 1495"/>
                  <a:gd name="T89" fmla="*/ 14 h 1597"/>
                  <a:gd name="T90" fmla="*/ 247 w 1495"/>
                  <a:gd name="T91" fmla="*/ 24 h 1597"/>
                  <a:gd name="T92" fmla="*/ 201 w 1495"/>
                  <a:gd name="T93" fmla="*/ 29 h 1597"/>
                  <a:gd name="T94" fmla="*/ 128 w 1495"/>
                  <a:gd name="T95" fmla="*/ 74 h 1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95" h="1597">
                    <a:moveTo>
                      <a:pt x="0" y="94"/>
                    </a:moveTo>
                    <a:lnTo>
                      <a:pt x="7" y="100"/>
                    </a:lnTo>
                    <a:lnTo>
                      <a:pt x="5" y="148"/>
                    </a:lnTo>
                    <a:lnTo>
                      <a:pt x="16" y="185"/>
                    </a:lnTo>
                    <a:lnTo>
                      <a:pt x="41" y="206"/>
                    </a:lnTo>
                    <a:lnTo>
                      <a:pt x="116" y="191"/>
                    </a:lnTo>
                    <a:lnTo>
                      <a:pt x="145" y="173"/>
                    </a:lnTo>
                    <a:lnTo>
                      <a:pt x="185" y="193"/>
                    </a:lnTo>
                    <a:lnTo>
                      <a:pt x="232" y="280"/>
                    </a:lnTo>
                    <a:lnTo>
                      <a:pt x="236" y="319"/>
                    </a:lnTo>
                    <a:lnTo>
                      <a:pt x="269" y="339"/>
                    </a:lnTo>
                    <a:lnTo>
                      <a:pt x="264" y="370"/>
                    </a:lnTo>
                    <a:lnTo>
                      <a:pt x="236" y="396"/>
                    </a:lnTo>
                    <a:lnTo>
                      <a:pt x="240" y="442"/>
                    </a:lnTo>
                    <a:lnTo>
                      <a:pt x="235" y="473"/>
                    </a:lnTo>
                    <a:lnTo>
                      <a:pt x="243" y="480"/>
                    </a:lnTo>
                    <a:lnTo>
                      <a:pt x="266" y="486"/>
                    </a:lnTo>
                    <a:lnTo>
                      <a:pt x="264" y="532"/>
                    </a:lnTo>
                    <a:lnTo>
                      <a:pt x="269" y="594"/>
                    </a:lnTo>
                    <a:lnTo>
                      <a:pt x="277" y="600"/>
                    </a:lnTo>
                    <a:lnTo>
                      <a:pt x="316" y="605"/>
                    </a:lnTo>
                    <a:lnTo>
                      <a:pt x="326" y="627"/>
                    </a:lnTo>
                    <a:lnTo>
                      <a:pt x="321" y="651"/>
                    </a:lnTo>
                    <a:lnTo>
                      <a:pt x="338" y="664"/>
                    </a:lnTo>
                    <a:lnTo>
                      <a:pt x="348" y="686"/>
                    </a:lnTo>
                    <a:lnTo>
                      <a:pt x="334" y="710"/>
                    </a:lnTo>
                    <a:lnTo>
                      <a:pt x="316" y="759"/>
                    </a:lnTo>
                    <a:lnTo>
                      <a:pt x="349" y="787"/>
                    </a:lnTo>
                    <a:lnTo>
                      <a:pt x="350" y="802"/>
                    </a:lnTo>
                    <a:lnTo>
                      <a:pt x="314" y="820"/>
                    </a:lnTo>
                    <a:lnTo>
                      <a:pt x="278" y="854"/>
                    </a:lnTo>
                    <a:lnTo>
                      <a:pt x="305" y="891"/>
                    </a:lnTo>
                    <a:lnTo>
                      <a:pt x="292" y="924"/>
                    </a:lnTo>
                    <a:lnTo>
                      <a:pt x="304" y="968"/>
                    </a:lnTo>
                    <a:lnTo>
                      <a:pt x="292" y="1007"/>
                    </a:lnTo>
                    <a:lnTo>
                      <a:pt x="294" y="1023"/>
                    </a:lnTo>
                    <a:lnTo>
                      <a:pt x="253" y="1088"/>
                    </a:lnTo>
                    <a:lnTo>
                      <a:pt x="281" y="1132"/>
                    </a:lnTo>
                    <a:lnTo>
                      <a:pt x="289" y="1139"/>
                    </a:lnTo>
                    <a:lnTo>
                      <a:pt x="280" y="1202"/>
                    </a:lnTo>
                    <a:lnTo>
                      <a:pt x="292" y="1247"/>
                    </a:lnTo>
                    <a:lnTo>
                      <a:pt x="329" y="1244"/>
                    </a:lnTo>
                    <a:lnTo>
                      <a:pt x="323" y="1259"/>
                    </a:lnTo>
                    <a:lnTo>
                      <a:pt x="293" y="1270"/>
                    </a:lnTo>
                    <a:lnTo>
                      <a:pt x="258" y="1297"/>
                    </a:lnTo>
                    <a:lnTo>
                      <a:pt x="262" y="1334"/>
                    </a:lnTo>
                    <a:lnTo>
                      <a:pt x="309" y="1354"/>
                    </a:lnTo>
                    <a:lnTo>
                      <a:pt x="304" y="1377"/>
                    </a:lnTo>
                    <a:lnTo>
                      <a:pt x="308" y="1416"/>
                    </a:lnTo>
                    <a:lnTo>
                      <a:pt x="331" y="1420"/>
                    </a:lnTo>
                    <a:lnTo>
                      <a:pt x="383" y="1400"/>
                    </a:lnTo>
                    <a:lnTo>
                      <a:pt x="414" y="1413"/>
                    </a:lnTo>
                    <a:lnTo>
                      <a:pt x="420" y="1474"/>
                    </a:lnTo>
                    <a:lnTo>
                      <a:pt x="402" y="1522"/>
                    </a:lnTo>
                    <a:lnTo>
                      <a:pt x="417" y="1521"/>
                    </a:lnTo>
                    <a:lnTo>
                      <a:pt x="438" y="1503"/>
                    </a:lnTo>
                    <a:lnTo>
                      <a:pt x="441" y="1526"/>
                    </a:lnTo>
                    <a:lnTo>
                      <a:pt x="465" y="1539"/>
                    </a:lnTo>
                    <a:lnTo>
                      <a:pt x="476" y="1577"/>
                    </a:lnTo>
                    <a:lnTo>
                      <a:pt x="501" y="1597"/>
                    </a:lnTo>
                    <a:lnTo>
                      <a:pt x="577" y="1583"/>
                    </a:lnTo>
                    <a:lnTo>
                      <a:pt x="591" y="1566"/>
                    </a:lnTo>
                    <a:lnTo>
                      <a:pt x="623" y="1579"/>
                    </a:lnTo>
                    <a:lnTo>
                      <a:pt x="644" y="1561"/>
                    </a:lnTo>
                    <a:lnTo>
                      <a:pt x="657" y="1521"/>
                    </a:lnTo>
                    <a:lnTo>
                      <a:pt x="718" y="1524"/>
                    </a:lnTo>
                    <a:lnTo>
                      <a:pt x="769" y="1488"/>
                    </a:lnTo>
                    <a:lnTo>
                      <a:pt x="802" y="1508"/>
                    </a:lnTo>
                    <a:lnTo>
                      <a:pt x="847" y="1504"/>
                    </a:lnTo>
                    <a:lnTo>
                      <a:pt x="872" y="1517"/>
                    </a:lnTo>
                    <a:lnTo>
                      <a:pt x="977" y="1476"/>
                    </a:lnTo>
                    <a:lnTo>
                      <a:pt x="1015" y="1481"/>
                    </a:lnTo>
                    <a:lnTo>
                      <a:pt x="1026" y="1441"/>
                    </a:lnTo>
                    <a:lnTo>
                      <a:pt x="1063" y="1414"/>
                    </a:lnTo>
                    <a:lnTo>
                      <a:pt x="1099" y="1473"/>
                    </a:lnTo>
                    <a:lnTo>
                      <a:pt x="1232" y="1499"/>
                    </a:lnTo>
                    <a:lnTo>
                      <a:pt x="1267" y="1465"/>
                    </a:lnTo>
                    <a:lnTo>
                      <a:pt x="1306" y="1462"/>
                    </a:lnTo>
                    <a:lnTo>
                      <a:pt x="1376" y="1393"/>
                    </a:lnTo>
                    <a:lnTo>
                      <a:pt x="1495" y="1336"/>
                    </a:lnTo>
                    <a:lnTo>
                      <a:pt x="1456" y="1332"/>
                    </a:lnTo>
                    <a:lnTo>
                      <a:pt x="1455" y="1324"/>
                    </a:lnTo>
                    <a:lnTo>
                      <a:pt x="1461" y="1308"/>
                    </a:lnTo>
                    <a:lnTo>
                      <a:pt x="1419" y="1258"/>
                    </a:lnTo>
                    <a:lnTo>
                      <a:pt x="1393" y="1237"/>
                    </a:lnTo>
                    <a:lnTo>
                      <a:pt x="1391" y="1214"/>
                    </a:lnTo>
                    <a:lnTo>
                      <a:pt x="1345" y="1211"/>
                    </a:lnTo>
                    <a:lnTo>
                      <a:pt x="1320" y="1190"/>
                    </a:lnTo>
                    <a:lnTo>
                      <a:pt x="1298" y="1200"/>
                    </a:lnTo>
                    <a:lnTo>
                      <a:pt x="1259" y="1204"/>
                    </a:lnTo>
                    <a:lnTo>
                      <a:pt x="1233" y="1183"/>
                    </a:lnTo>
                    <a:lnTo>
                      <a:pt x="1195" y="1178"/>
                    </a:lnTo>
                    <a:lnTo>
                      <a:pt x="1162" y="1150"/>
                    </a:lnTo>
                    <a:lnTo>
                      <a:pt x="1099" y="1142"/>
                    </a:lnTo>
                    <a:lnTo>
                      <a:pt x="1081" y="1104"/>
                    </a:lnTo>
                    <a:lnTo>
                      <a:pt x="1049" y="1099"/>
                    </a:lnTo>
                    <a:lnTo>
                      <a:pt x="990" y="1044"/>
                    </a:lnTo>
                    <a:lnTo>
                      <a:pt x="912" y="1035"/>
                    </a:lnTo>
                    <a:lnTo>
                      <a:pt x="878" y="1007"/>
                    </a:lnTo>
                    <a:lnTo>
                      <a:pt x="818" y="1013"/>
                    </a:lnTo>
                    <a:lnTo>
                      <a:pt x="798" y="976"/>
                    </a:lnTo>
                    <a:lnTo>
                      <a:pt x="774" y="964"/>
                    </a:lnTo>
                    <a:lnTo>
                      <a:pt x="773" y="948"/>
                    </a:lnTo>
                    <a:lnTo>
                      <a:pt x="755" y="926"/>
                    </a:lnTo>
                    <a:lnTo>
                      <a:pt x="772" y="856"/>
                    </a:lnTo>
                    <a:lnTo>
                      <a:pt x="763" y="841"/>
                    </a:lnTo>
                    <a:lnTo>
                      <a:pt x="675" y="811"/>
                    </a:lnTo>
                    <a:lnTo>
                      <a:pt x="614" y="816"/>
                    </a:lnTo>
                    <a:lnTo>
                      <a:pt x="588" y="779"/>
                    </a:lnTo>
                    <a:lnTo>
                      <a:pt x="532" y="762"/>
                    </a:lnTo>
                    <a:lnTo>
                      <a:pt x="520" y="716"/>
                    </a:lnTo>
                    <a:lnTo>
                      <a:pt x="503" y="696"/>
                    </a:lnTo>
                    <a:lnTo>
                      <a:pt x="446" y="669"/>
                    </a:lnTo>
                    <a:lnTo>
                      <a:pt x="424" y="602"/>
                    </a:lnTo>
                    <a:lnTo>
                      <a:pt x="476" y="582"/>
                    </a:lnTo>
                    <a:lnTo>
                      <a:pt x="474" y="551"/>
                    </a:lnTo>
                    <a:lnTo>
                      <a:pt x="493" y="511"/>
                    </a:lnTo>
                    <a:lnTo>
                      <a:pt x="466" y="475"/>
                    </a:lnTo>
                    <a:lnTo>
                      <a:pt x="493" y="434"/>
                    </a:lnTo>
                    <a:lnTo>
                      <a:pt x="492" y="411"/>
                    </a:lnTo>
                    <a:lnTo>
                      <a:pt x="469" y="336"/>
                    </a:lnTo>
                    <a:lnTo>
                      <a:pt x="428" y="300"/>
                    </a:lnTo>
                    <a:lnTo>
                      <a:pt x="424" y="270"/>
                    </a:lnTo>
                    <a:lnTo>
                      <a:pt x="406" y="241"/>
                    </a:lnTo>
                    <a:lnTo>
                      <a:pt x="395" y="196"/>
                    </a:lnTo>
                    <a:lnTo>
                      <a:pt x="406" y="156"/>
                    </a:lnTo>
                    <a:lnTo>
                      <a:pt x="402" y="110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326">
                <a:extLst>
                  <a:ext uri="{FF2B5EF4-FFF2-40B4-BE49-F238E27FC236}">
                    <a16:creationId xmlns:a16="http://schemas.microsoft.com/office/drawing/2014/main" id="{D4EA9B39-9280-C6DF-9490-3BF09E4A7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186"/>
                <a:ext cx="226" cy="292"/>
              </a:xfrm>
              <a:custGeom>
                <a:avLst/>
                <a:gdLst>
                  <a:gd name="T0" fmla="*/ 303 w 1130"/>
                  <a:gd name="T1" fmla="*/ 7 h 1461"/>
                  <a:gd name="T2" fmla="*/ 234 w 1130"/>
                  <a:gd name="T3" fmla="*/ 5 h 1461"/>
                  <a:gd name="T4" fmla="*/ 120 w 1130"/>
                  <a:gd name="T5" fmla="*/ 31 h 1461"/>
                  <a:gd name="T6" fmla="*/ 187 w 1130"/>
                  <a:gd name="T7" fmla="*/ 79 h 1461"/>
                  <a:gd name="T8" fmla="*/ 117 w 1130"/>
                  <a:gd name="T9" fmla="*/ 154 h 1461"/>
                  <a:gd name="T10" fmla="*/ 137 w 1130"/>
                  <a:gd name="T11" fmla="*/ 207 h 1461"/>
                  <a:gd name="T12" fmla="*/ 32 w 1130"/>
                  <a:gd name="T13" fmla="*/ 232 h 1461"/>
                  <a:gd name="T14" fmla="*/ 62 w 1130"/>
                  <a:gd name="T15" fmla="*/ 392 h 1461"/>
                  <a:gd name="T16" fmla="*/ 176 w 1130"/>
                  <a:gd name="T17" fmla="*/ 457 h 1461"/>
                  <a:gd name="T18" fmla="*/ 191 w 1130"/>
                  <a:gd name="T19" fmla="*/ 619 h 1461"/>
                  <a:gd name="T20" fmla="*/ 191 w 1130"/>
                  <a:gd name="T21" fmla="*/ 696 h 1461"/>
                  <a:gd name="T22" fmla="*/ 159 w 1130"/>
                  <a:gd name="T23" fmla="*/ 776 h 1461"/>
                  <a:gd name="T24" fmla="*/ 82 w 1130"/>
                  <a:gd name="T25" fmla="*/ 853 h 1461"/>
                  <a:gd name="T26" fmla="*/ 148 w 1130"/>
                  <a:gd name="T27" fmla="*/ 908 h 1461"/>
                  <a:gd name="T28" fmla="*/ 153 w 1130"/>
                  <a:gd name="T29" fmla="*/ 962 h 1461"/>
                  <a:gd name="T30" fmla="*/ 191 w 1130"/>
                  <a:gd name="T31" fmla="*/ 1027 h 1461"/>
                  <a:gd name="T32" fmla="*/ 228 w 1130"/>
                  <a:gd name="T33" fmla="*/ 1024 h 1461"/>
                  <a:gd name="T34" fmla="*/ 305 w 1130"/>
                  <a:gd name="T35" fmla="*/ 1094 h 1461"/>
                  <a:gd name="T36" fmla="*/ 334 w 1130"/>
                  <a:gd name="T37" fmla="*/ 1160 h 1461"/>
                  <a:gd name="T38" fmla="*/ 320 w 1130"/>
                  <a:gd name="T39" fmla="*/ 1270 h 1461"/>
                  <a:gd name="T40" fmla="*/ 370 w 1130"/>
                  <a:gd name="T41" fmla="*/ 1304 h 1461"/>
                  <a:gd name="T42" fmla="*/ 454 w 1130"/>
                  <a:gd name="T43" fmla="*/ 1374 h 1461"/>
                  <a:gd name="T44" fmla="*/ 572 w 1130"/>
                  <a:gd name="T45" fmla="*/ 1409 h 1461"/>
                  <a:gd name="T46" fmla="*/ 637 w 1130"/>
                  <a:gd name="T47" fmla="*/ 1426 h 1461"/>
                  <a:gd name="T48" fmla="*/ 689 w 1130"/>
                  <a:gd name="T49" fmla="*/ 1405 h 1461"/>
                  <a:gd name="T50" fmla="*/ 781 w 1130"/>
                  <a:gd name="T51" fmla="*/ 1319 h 1461"/>
                  <a:gd name="T52" fmla="*/ 871 w 1130"/>
                  <a:gd name="T53" fmla="*/ 1296 h 1461"/>
                  <a:gd name="T54" fmla="*/ 961 w 1130"/>
                  <a:gd name="T55" fmla="*/ 1272 h 1461"/>
                  <a:gd name="T56" fmla="*/ 953 w 1130"/>
                  <a:gd name="T57" fmla="*/ 1188 h 1461"/>
                  <a:gd name="T58" fmla="*/ 1001 w 1130"/>
                  <a:gd name="T59" fmla="*/ 1129 h 1461"/>
                  <a:gd name="T60" fmla="*/ 1092 w 1130"/>
                  <a:gd name="T61" fmla="*/ 1028 h 1461"/>
                  <a:gd name="T62" fmla="*/ 1091 w 1130"/>
                  <a:gd name="T63" fmla="*/ 928 h 1461"/>
                  <a:gd name="T64" fmla="*/ 1037 w 1130"/>
                  <a:gd name="T65" fmla="*/ 925 h 1461"/>
                  <a:gd name="T66" fmla="*/ 982 w 1130"/>
                  <a:gd name="T67" fmla="*/ 831 h 1461"/>
                  <a:gd name="T68" fmla="*/ 906 w 1130"/>
                  <a:gd name="T69" fmla="*/ 760 h 1461"/>
                  <a:gd name="T70" fmla="*/ 938 w 1130"/>
                  <a:gd name="T71" fmla="*/ 696 h 1461"/>
                  <a:gd name="T72" fmla="*/ 971 w 1130"/>
                  <a:gd name="T73" fmla="*/ 631 h 1461"/>
                  <a:gd name="T74" fmla="*/ 901 w 1130"/>
                  <a:gd name="T75" fmla="*/ 537 h 1461"/>
                  <a:gd name="T76" fmla="*/ 845 w 1130"/>
                  <a:gd name="T77" fmla="*/ 527 h 1461"/>
                  <a:gd name="T78" fmla="*/ 715 w 1130"/>
                  <a:gd name="T79" fmla="*/ 454 h 1461"/>
                  <a:gd name="T80" fmla="*/ 703 w 1130"/>
                  <a:gd name="T81" fmla="*/ 402 h 1461"/>
                  <a:gd name="T82" fmla="*/ 686 w 1130"/>
                  <a:gd name="T83" fmla="*/ 311 h 1461"/>
                  <a:gd name="T84" fmla="*/ 594 w 1130"/>
                  <a:gd name="T85" fmla="*/ 226 h 1461"/>
                  <a:gd name="T86" fmla="*/ 465 w 1130"/>
                  <a:gd name="T87" fmla="*/ 162 h 1461"/>
                  <a:gd name="T88" fmla="*/ 383 w 1130"/>
                  <a:gd name="T89" fmla="*/ 114 h 1461"/>
                  <a:gd name="T90" fmla="*/ 320 w 1130"/>
                  <a:gd name="T91" fmla="*/ 97 h 1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30" h="1461">
                    <a:moveTo>
                      <a:pt x="307" y="44"/>
                    </a:moveTo>
                    <a:lnTo>
                      <a:pt x="320" y="20"/>
                    </a:lnTo>
                    <a:lnTo>
                      <a:pt x="303" y="7"/>
                    </a:lnTo>
                    <a:lnTo>
                      <a:pt x="280" y="0"/>
                    </a:lnTo>
                    <a:lnTo>
                      <a:pt x="257" y="10"/>
                    </a:lnTo>
                    <a:lnTo>
                      <a:pt x="234" y="5"/>
                    </a:lnTo>
                    <a:lnTo>
                      <a:pt x="189" y="25"/>
                    </a:lnTo>
                    <a:lnTo>
                      <a:pt x="151" y="13"/>
                    </a:lnTo>
                    <a:lnTo>
                      <a:pt x="120" y="31"/>
                    </a:lnTo>
                    <a:lnTo>
                      <a:pt x="114" y="47"/>
                    </a:lnTo>
                    <a:lnTo>
                      <a:pt x="169" y="50"/>
                    </a:lnTo>
                    <a:lnTo>
                      <a:pt x="187" y="79"/>
                    </a:lnTo>
                    <a:lnTo>
                      <a:pt x="181" y="95"/>
                    </a:lnTo>
                    <a:lnTo>
                      <a:pt x="114" y="131"/>
                    </a:lnTo>
                    <a:lnTo>
                      <a:pt x="117" y="154"/>
                    </a:lnTo>
                    <a:lnTo>
                      <a:pt x="132" y="162"/>
                    </a:lnTo>
                    <a:lnTo>
                      <a:pt x="128" y="185"/>
                    </a:lnTo>
                    <a:lnTo>
                      <a:pt x="137" y="207"/>
                    </a:lnTo>
                    <a:lnTo>
                      <a:pt x="74" y="197"/>
                    </a:lnTo>
                    <a:lnTo>
                      <a:pt x="29" y="209"/>
                    </a:lnTo>
                    <a:lnTo>
                      <a:pt x="32" y="232"/>
                    </a:lnTo>
                    <a:lnTo>
                      <a:pt x="0" y="312"/>
                    </a:lnTo>
                    <a:lnTo>
                      <a:pt x="33" y="333"/>
                    </a:lnTo>
                    <a:lnTo>
                      <a:pt x="62" y="392"/>
                    </a:lnTo>
                    <a:lnTo>
                      <a:pt x="101" y="396"/>
                    </a:lnTo>
                    <a:lnTo>
                      <a:pt x="119" y="432"/>
                    </a:lnTo>
                    <a:lnTo>
                      <a:pt x="176" y="457"/>
                    </a:lnTo>
                    <a:lnTo>
                      <a:pt x="164" y="490"/>
                    </a:lnTo>
                    <a:lnTo>
                      <a:pt x="200" y="556"/>
                    </a:lnTo>
                    <a:lnTo>
                      <a:pt x="191" y="619"/>
                    </a:lnTo>
                    <a:lnTo>
                      <a:pt x="209" y="648"/>
                    </a:lnTo>
                    <a:lnTo>
                      <a:pt x="196" y="665"/>
                    </a:lnTo>
                    <a:lnTo>
                      <a:pt x="191" y="696"/>
                    </a:lnTo>
                    <a:lnTo>
                      <a:pt x="193" y="727"/>
                    </a:lnTo>
                    <a:lnTo>
                      <a:pt x="181" y="767"/>
                    </a:lnTo>
                    <a:lnTo>
                      <a:pt x="159" y="776"/>
                    </a:lnTo>
                    <a:lnTo>
                      <a:pt x="105" y="765"/>
                    </a:lnTo>
                    <a:lnTo>
                      <a:pt x="46" y="809"/>
                    </a:lnTo>
                    <a:lnTo>
                      <a:pt x="82" y="853"/>
                    </a:lnTo>
                    <a:lnTo>
                      <a:pt x="78" y="891"/>
                    </a:lnTo>
                    <a:lnTo>
                      <a:pt x="102" y="905"/>
                    </a:lnTo>
                    <a:lnTo>
                      <a:pt x="148" y="908"/>
                    </a:lnTo>
                    <a:lnTo>
                      <a:pt x="165" y="929"/>
                    </a:lnTo>
                    <a:lnTo>
                      <a:pt x="152" y="946"/>
                    </a:lnTo>
                    <a:lnTo>
                      <a:pt x="153" y="962"/>
                    </a:lnTo>
                    <a:lnTo>
                      <a:pt x="200" y="965"/>
                    </a:lnTo>
                    <a:lnTo>
                      <a:pt x="217" y="986"/>
                    </a:lnTo>
                    <a:lnTo>
                      <a:pt x="191" y="1027"/>
                    </a:lnTo>
                    <a:lnTo>
                      <a:pt x="191" y="1036"/>
                    </a:lnTo>
                    <a:lnTo>
                      <a:pt x="215" y="1048"/>
                    </a:lnTo>
                    <a:lnTo>
                      <a:pt x="228" y="1024"/>
                    </a:lnTo>
                    <a:lnTo>
                      <a:pt x="251" y="1022"/>
                    </a:lnTo>
                    <a:lnTo>
                      <a:pt x="280" y="1080"/>
                    </a:lnTo>
                    <a:lnTo>
                      <a:pt x="305" y="1094"/>
                    </a:lnTo>
                    <a:lnTo>
                      <a:pt x="307" y="1124"/>
                    </a:lnTo>
                    <a:lnTo>
                      <a:pt x="331" y="1137"/>
                    </a:lnTo>
                    <a:lnTo>
                      <a:pt x="334" y="1160"/>
                    </a:lnTo>
                    <a:lnTo>
                      <a:pt x="277" y="1213"/>
                    </a:lnTo>
                    <a:lnTo>
                      <a:pt x="311" y="1240"/>
                    </a:lnTo>
                    <a:lnTo>
                      <a:pt x="320" y="1270"/>
                    </a:lnTo>
                    <a:lnTo>
                      <a:pt x="308" y="1302"/>
                    </a:lnTo>
                    <a:lnTo>
                      <a:pt x="318" y="1324"/>
                    </a:lnTo>
                    <a:lnTo>
                      <a:pt x="370" y="1304"/>
                    </a:lnTo>
                    <a:lnTo>
                      <a:pt x="394" y="1317"/>
                    </a:lnTo>
                    <a:lnTo>
                      <a:pt x="398" y="1347"/>
                    </a:lnTo>
                    <a:lnTo>
                      <a:pt x="454" y="1374"/>
                    </a:lnTo>
                    <a:lnTo>
                      <a:pt x="505" y="1337"/>
                    </a:lnTo>
                    <a:lnTo>
                      <a:pt x="515" y="1368"/>
                    </a:lnTo>
                    <a:lnTo>
                      <a:pt x="572" y="1409"/>
                    </a:lnTo>
                    <a:lnTo>
                      <a:pt x="568" y="1439"/>
                    </a:lnTo>
                    <a:lnTo>
                      <a:pt x="586" y="1461"/>
                    </a:lnTo>
                    <a:lnTo>
                      <a:pt x="637" y="1426"/>
                    </a:lnTo>
                    <a:lnTo>
                      <a:pt x="668" y="1438"/>
                    </a:lnTo>
                    <a:lnTo>
                      <a:pt x="690" y="1428"/>
                    </a:lnTo>
                    <a:lnTo>
                      <a:pt x="689" y="1405"/>
                    </a:lnTo>
                    <a:lnTo>
                      <a:pt x="720" y="1333"/>
                    </a:lnTo>
                    <a:lnTo>
                      <a:pt x="758" y="1329"/>
                    </a:lnTo>
                    <a:lnTo>
                      <a:pt x="781" y="1319"/>
                    </a:lnTo>
                    <a:lnTo>
                      <a:pt x="820" y="1331"/>
                    </a:lnTo>
                    <a:lnTo>
                      <a:pt x="855" y="1290"/>
                    </a:lnTo>
                    <a:lnTo>
                      <a:pt x="871" y="1296"/>
                    </a:lnTo>
                    <a:lnTo>
                      <a:pt x="889" y="1325"/>
                    </a:lnTo>
                    <a:lnTo>
                      <a:pt x="965" y="1311"/>
                    </a:lnTo>
                    <a:lnTo>
                      <a:pt x="961" y="1272"/>
                    </a:lnTo>
                    <a:lnTo>
                      <a:pt x="980" y="1216"/>
                    </a:lnTo>
                    <a:lnTo>
                      <a:pt x="977" y="1202"/>
                    </a:lnTo>
                    <a:lnTo>
                      <a:pt x="953" y="1188"/>
                    </a:lnTo>
                    <a:lnTo>
                      <a:pt x="957" y="1141"/>
                    </a:lnTo>
                    <a:lnTo>
                      <a:pt x="971" y="1133"/>
                    </a:lnTo>
                    <a:lnTo>
                      <a:pt x="1001" y="1129"/>
                    </a:lnTo>
                    <a:lnTo>
                      <a:pt x="1021" y="1082"/>
                    </a:lnTo>
                    <a:lnTo>
                      <a:pt x="1075" y="1084"/>
                    </a:lnTo>
                    <a:lnTo>
                      <a:pt x="1092" y="1028"/>
                    </a:lnTo>
                    <a:lnTo>
                      <a:pt x="1130" y="1010"/>
                    </a:lnTo>
                    <a:lnTo>
                      <a:pt x="1127" y="987"/>
                    </a:lnTo>
                    <a:lnTo>
                      <a:pt x="1091" y="928"/>
                    </a:lnTo>
                    <a:lnTo>
                      <a:pt x="1055" y="954"/>
                    </a:lnTo>
                    <a:lnTo>
                      <a:pt x="1046" y="948"/>
                    </a:lnTo>
                    <a:lnTo>
                      <a:pt x="1037" y="925"/>
                    </a:lnTo>
                    <a:lnTo>
                      <a:pt x="1041" y="887"/>
                    </a:lnTo>
                    <a:lnTo>
                      <a:pt x="1022" y="850"/>
                    </a:lnTo>
                    <a:lnTo>
                      <a:pt x="982" y="831"/>
                    </a:lnTo>
                    <a:lnTo>
                      <a:pt x="948" y="796"/>
                    </a:lnTo>
                    <a:lnTo>
                      <a:pt x="901" y="784"/>
                    </a:lnTo>
                    <a:lnTo>
                      <a:pt x="906" y="760"/>
                    </a:lnTo>
                    <a:lnTo>
                      <a:pt x="920" y="744"/>
                    </a:lnTo>
                    <a:lnTo>
                      <a:pt x="918" y="729"/>
                    </a:lnTo>
                    <a:lnTo>
                      <a:pt x="938" y="696"/>
                    </a:lnTo>
                    <a:lnTo>
                      <a:pt x="942" y="656"/>
                    </a:lnTo>
                    <a:lnTo>
                      <a:pt x="949" y="649"/>
                    </a:lnTo>
                    <a:lnTo>
                      <a:pt x="971" y="631"/>
                    </a:lnTo>
                    <a:lnTo>
                      <a:pt x="943" y="587"/>
                    </a:lnTo>
                    <a:lnTo>
                      <a:pt x="904" y="575"/>
                    </a:lnTo>
                    <a:lnTo>
                      <a:pt x="901" y="537"/>
                    </a:lnTo>
                    <a:lnTo>
                      <a:pt x="883" y="516"/>
                    </a:lnTo>
                    <a:lnTo>
                      <a:pt x="867" y="510"/>
                    </a:lnTo>
                    <a:lnTo>
                      <a:pt x="845" y="527"/>
                    </a:lnTo>
                    <a:lnTo>
                      <a:pt x="775" y="433"/>
                    </a:lnTo>
                    <a:lnTo>
                      <a:pt x="752" y="427"/>
                    </a:lnTo>
                    <a:lnTo>
                      <a:pt x="715" y="454"/>
                    </a:lnTo>
                    <a:lnTo>
                      <a:pt x="700" y="448"/>
                    </a:lnTo>
                    <a:lnTo>
                      <a:pt x="697" y="425"/>
                    </a:lnTo>
                    <a:lnTo>
                      <a:pt x="703" y="402"/>
                    </a:lnTo>
                    <a:lnTo>
                      <a:pt x="685" y="380"/>
                    </a:lnTo>
                    <a:lnTo>
                      <a:pt x="736" y="345"/>
                    </a:lnTo>
                    <a:lnTo>
                      <a:pt x="686" y="311"/>
                    </a:lnTo>
                    <a:lnTo>
                      <a:pt x="675" y="273"/>
                    </a:lnTo>
                    <a:lnTo>
                      <a:pt x="635" y="261"/>
                    </a:lnTo>
                    <a:lnTo>
                      <a:pt x="594" y="226"/>
                    </a:lnTo>
                    <a:lnTo>
                      <a:pt x="563" y="221"/>
                    </a:lnTo>
                    <a:lnTo>
                      <a:pt x="507" y="203"/>
                    </a:lnTo>
                    <a:lnTo>
                      <a:pt x="465" y="162"/>
                    </a:lnTo>
                    <a:lnTo>
                      <a:pt x="433" y="148"/>
                    </a:lnTo>
                    <a:lnTo>
                      <a:pt x="415" y="119"/>
                    </a:lnTo>
                    <a:lnTo>
                      <a:pt x="383" y="114"/>
                    </a:lnTo>
                    <a:lnTo>
                      <a:pt x="364" y="71"/>
                    </a:lnTo>
                    <a:lnTo>
                      <a:pt x="335" y="96"/>
                    </a:lnTo>
                    <a:lnTo>
                      <a:pt x="320" y="97"/>
                    </a:lnTo>
                    <a:lnTo>
                      <a:pt x="307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327">
                <a:extLst>
                  <a:ext uri="{FF2B5EF4-FFF2-40B4-BE49-F238E27FC236}">
                    <a16:creationId xmlns:a16="http://schemas.microsoft.com/office/drawing/2014/main" id="{EEE138D9-AB29-558D-6AA0-86564A6F68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17"/>
                <a:ext cx="317" cy="189"/>
              </a:xfrm>
              <a:custGeom>
                <a:avLst/>
                <a:gdLst>
                  <a:gd name="T0" fmla="*/ 18 w 1585"/>
                  <a:gd name="T1" fmla="*/ 246 h 945"/>
                  <a:gd name="T2" fmla="*/ 15 w 1585"/>
                  <a:gd name="T3" fmla="*/ 292 h 945"/>
                  <a:gd name="T4" fmla="*/ 67 w 1585"/>
                  <a:gd name="T5" fmla="*/ 271 h 945"/>
                  <a:gd name="T6" fmla="*/ 160 w 1585"/>
                  <a:gd name="T7" fmla="*/ 371 h 945"/>
                  <a:gd name="T8" fmla="*/ 198 w 1585"/>
                  <a:gd name="T9" fmla="*/ 360 h 945"/>
                  <a:gd name="T10" fmla="*/ 219 w 1585"/>
                  <a:gd name="T11" fmla="*/ 419 h 945"/>
                  <a:gd name="T12" fmla="*/ 286 w 1585"/>
                  <a:gd name="T13" fmla="*/ 475 h 945"/>
                  <a:gd name="T14" fmla="*/ 257 w 1585"/>
                  <a:gd name="T15" fmla="*/ 500 h 945"/>
                  <a:gd name="T16" fmla="*/ 233 w 1585"/>
                  <a:gd name="T17" fmla="*/ 573 h 945"/>
                  <a:gd name="T18" fmla="*/ 221 w 1585"/>
                  <a:gd name="T19" fmla="*/ 604 h 945"/>
                  <a:gd name="T20" fmla="*/ 263 w 1585"/>
                  <a:gd name="T21" fmla="*/ 640 h 945"/>
                  <a:gd name="T22" fmla="*/ 337 w 1585"/>
                  <a:gd name="T23" fmla="*/ 694 h 945"/>
                  <a:gd name="T24" fmla="*/ 352 w 1585"/>
                  <a:gd name="T25" fmla="*/ 769 h 945"/>
                  <a:gd name="T26" fmla="*/ 370 w 1585"/>
                  <a:gd name="T27" fmla="*/ 798 h 945"/>
                  <a:gd name="T28" fmla="*/ 442 w 1585"/>
                  <a:gd name="T29" fmla="*/ 831 h 945"/>
                  <a:gd name="T30" fmla="*/ 475 w 1585"/>
                  <a:gd name="T31" fmla="*/ 766 h 945"/>
                  <a:gd name="T32" fmla="*/ 497 w 1585"/>
                  <a:gd name="T33" fmla="*/ 756 h 945"/>
                  <a:gd name="T34" fmla="*/ 487 w 1585"/>
                  <a:gd name="T35" fmla="*/ 811 h 945"/>
                  <a:gd name="T36" fmla="*/ 522 w 1585"/>
                  <a:gd name="T37" fmla="*/ 785 h 945"/>
                  <a:gd name="T38" fmla="*/ 587 w 1585"/>
                  <a:gd name="T39" fmla="*/ 717 h 945"/>
                  <a:gd name="T40" fmla="*/ 679 w 1585"/>
                  <a:gd name="T41" fmla="*/ 716 h 945"/>
                  <a:gd name="T42" fmla="*/ 684 w 1585"/>
                  <a:gd name="T43" fmla="*/ 769 h 945"/>
                  <a:gd name="T44" fmla="*/ 733 w 1585"/>
                  <a:gd name="T45" fmla="*/ 803 h 945"/>
                  <a:gd name="T46" fmla="*/ 800 w 1585"/>
                  <a:gd name="T47" fmla="*/ 774 h 945"/>
                  <a:gd name="T48" fmla="*/ 892 w 1585"/>
                  <a:gd name="T49" fmla="*/ 766 h 945"/>
                  <a:gd name="T50" fmla="*/ 959 w 1585"/>
                  <a:gd name="T51" fmla="*/ 821 h 945"/>
                  <a:gd name="T52" fmla="*/ 977 w 1585"/>
                  <a:gd name="T53" fmla="*/ 858 h 945"/>
                  <a:gd name="T54" fmla="*/ 1056 w 1585"/>
                  <a:gd name="T55" fmla="*/ 789 h 945"/>
                  <a:gd name="T56" fmla="*/ 1110 w 1585"/>
                  <a:gd name="T57" fmla="*/ 800 h 945"/>
                  <a:gd name="T58" fmla="*/ 1251 w 1585"/>
                  <a:gd name="T59" fmla="*/ 894 h 945"/>
                  <a:gd name="T60" fmla="*/ 1286 w 1585"/>
                  <a:gd name="T61" fmla="*/ 945 h 945"/>
                  <a:gd name="T62" fmla="*/ 1344 w 1585"/>
                  <a:gd name="T63" fmla="*/ 909 h 945"/>
                  <a:gd name="T64" fmla="*/ 1354 w 1585"/>
                  <a:gd name="T65" fmla="*/ 838 h 945"/>
                  <a:gd name="T66" fmla="*/ 1370 w 1585"/>
                  <a:gd name="T67" fmla="*/ 760 h 945"/>
                  <a:gd name="T68" fmla="*/ 1436 w 1585"/>
                  <a:gd name="T69" fmla="*/ 653 h 945"/>
                  <a:gd name="T70" fmla="*/ 1496 w 1585"/>
                  <a:gd name="T71" fmla="*/ 540 h 945"/>
                  <a:gd name="T72" fmla="*/ 1476 w 1585"/>
                  <a:gd name="T73" fmla="*/ 495 h 945"/>
                  <a:gd name="T74" fmla="*/ 1500 w 1585"/>
                  <a:gd name="T75" fmla="*/ 431 h 945"/>
                  <a:gd name="T76" fmla="*/ 1532 w 1585"/>
                  <a:gd name="T77" fmla="*/ 351 h 945"/>
                  <a:gd name="T78" fmla="*/ 1567 w 1585"/>
                  <a:gd name="T79" fmla="*/ 232 h 945"/>
                  <a:gd name="T80" fmla="*/ 1487 w 1585"/>
                  <a:gd name="T81" fmla="*/ 209 h 945"/>
                  <a:gd name="T82" fmla="*/ 1481 w 1585"/>
                  <a:gd name="T83" fmla="*/ 140 h 945"/>
                  <a:gd name="T84" fmla="*/ 1486 w 1585"/>
                  <a:gd name="T85" fmla="*/ 24 h 945"/>
                  <a:gd name="T86" fmla="*/ 1380 w 1585"/>
                  <a:gd name="T87" fmla="*/ 57 h 945"/>
                  <a:gd name="T88" fmla="*/ 1271 w 1585"/>
                  <a:gd name="T89" fmla="*/ 129 h 945"/>
                  <a:gd name="T90" fmla="*/ 1103 w 1585"/>
                  <a:gd name="T91" fmla="*/ 137 h 945"/>
                  <a:gd name="T92" fmla="*/ 1030 w 1585"/>
                  <a:gd name="T93" fmla="*/ 105 h 945"/>
                  <a:gd name="T94" fmla="*/ 981 w 1585"/>
                  <a:gd name="T95" fmla="*/ 140 h 945"/>
                  <a:gd name="T96" fmla="*/ 851 w 1585"/>
                  <a:gd name="T97" fmla="*/ 168 h 945"/>
                  <a:gd name="T98" fmla="*/ 773 w 1585"/>
                  <a:gd name="T99" fmla="*/ 152 h 945"/>
                  <a:gd name="T100" fmla="*/ 661 w 1585"/>
                  <a:gd name="T101" fmla="*/ 185 h 945"/>
                  <a:gd name="T102" fmla="*/ 627 w 1585"/>
                  <a:gd name="T103" fmla="*/ 243 h 945"/>
                  <a:gd name="T104" fmla="*/ 581 w 1585"/>
                  <a:gd name="T105" fmla="*/ 247 h 945"/>
                  <a:gd name="T106" fmla="*/ 480 w 1585"/>
                  <a:gd name="T107" fmla="*/ 241 h 945"/>
                  <a:gd name="T108" fmla="*/ 445 w 1585"/>
                  <a:gd name="T109" fmla="*/ 190 h 945"/>
                  <a:gd name="T110" fmla="*/ 421 w 1585"/>
                  <a:gd name="T111" fmla="*/ 185 h 945"/>
                  <a:gd name="T112" fmla="*/ 424 w 1585"/>
                  <a:gd name="T113" fmla="*/ 138 h 945"/>
                  <a:gd name="T114" fmla="*/ 387 w 1585"/>
                  <a:gd name="T115" fmla="*/ 64 h 945"/>
                  <a:gd name="T116" fmla="*/ 312 w 1585"/>
                  <a:gd name="T117" fmla="*/ 80 h 945"/>
                  <a:gd name="T118" fmla="*/ 206 w 1585"/>
                  <a:gd name="T119" fmla="*/ 112 h 945"/>
                  <a:gd name="T120" fmla="*/ 179 w 1585"/>
                  <a:gd name="T121" fmla="*/ 154 h 945"/>
                  <a:gd name="T122" fmla="*/ 84 w 1585"/>
                  <a:gd name="T123" fmla="*/ 201 h 945"/>
                  <a:gd name="T124" fmla="*/ 0 w 1585"/>
                  <a:gd name="T125" fmla="*/ 224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5" h="945">
                    <a:moveTo>
                      <a:pt x="0" y="224"/>
                    </a:moveTo>
                    <a:lnTo>
                      <a:pt x="18" y="246"/>
                    </a:lnTo>
                    <a:lnTo>
                      <a:pt x="12" y="269"/>
                    </a:lnTo>
                    <a:lnTo>
                      <a:pt x="15" y="292"/>
                    </a:lnTo>
                    <a:lnTo>
                      <a:pt x="30" y="298"/>
                    </a:lnTo>
                    <a:lnTo>
                      <a:pt x="67" y="271"/>
                    </a:lnTo>
                    <a:lnTo>
                      <a:pt x="90" y="277"/>
                    </a:lnTo>
                    <a:lnTo>
                      <a:pt x="160" y="371"/>
                    </a:lnTo>
                    <a:lnTo>
                      <a:pt x="182" y="354"/>
                    </a:lnTo>
                    <a:lnTo>
                      <a:pt x="198" y="360"/>
                    </a:lnTo>
                    <a:lnTo>
                      <a:pt x="216" y="381"/>
                    </a:lnTo>
                    <a:lnTo>
                      <a:pt x="219" y="419"/>
                    </a:lnTo>
                    <a:lnTo>
                      <a:pt x="258" y="431"/>
                    </a:lnTo>
                    <a:lnTo>
                      <a:pt x="286" y="475"/>
                    </a:lnTo>
                    <a:lnTo>
                      <a:pt x="264" y="493"/>
                    </a:lnTo>
                    <a:lnTo>
                      <a:pt x="257" y="500"/>
                    </a:lnTo>
                    <a:lnTo>
                      <a:pt x="253" y="540"/>
                    </a:lnTo>
                    <a:lnTo>
                      <a:pt x="233" y="573"/>
                    </a:lnTo>
                    <a:lnTo>
                      <a:pt x="235" y="588"/>
                    </a:lnTo>
                    <a:lnTo>
                      <a:pt x="221" y="604"/>
                    </a:lnTo>
                    <a:lnTo>
                      <a:pt x="216" y="628"/>
                    </a:lnTo>
                    <a:lnTo>
                      <a:pt x="263" y="640"/>
                    </a:lnTo>
                    <a:lnTo>
                      <a:pt x="297" y="675"/>
                    </a:lnTo>
                    <a:lnTo>
                      <a:pt x="337" y="694"/>
                    </a:lnTo>
                    <a:lnTo>
                      <a:pt x="356" y="731"/>
                    </a:lnTo>
                    <a:lnTo>
                      <a:pt x="352" y="769"/>
                    </a:lnTo>
                    <a:lnTo>
                      <a:pt x="361" y="792"/>
                    </a:lnTo>
                    <a:lnTo>
                      <a:pt x="370" y="798"/>
                    </a:lnTo>
                    <a:lnTo>
                      <a:pt x="406" y="772"/>
                    </a:lnTo>
                    <a:lnTo>
                      <a:pt x="442" y="831"/>
                    </a:lnTo>
                    <a:lnTo>
                      <a:pt x="470" y="797"/>
                    </a:lnTo>
                    <a:lnTo>
                      <a:pt x="475" y="766"/>
                    </a:lnTo>
                    <a:lnTo>
                      <a:pt x="482" y="757"/>
                    </a:lnTo>
                    <a:lnTo>
                      <a:pt x="497" y="756"/>
                    </a:lnTo>
                    <a:lnTo>
                      <a:pt x="507" y="771"/>
                    </a:lnTo>
                    <a:lnTo>
                      <a:pt x="487" y="811"/>
                    </a:lnTo>
                    <a:lnTo>
                      <a:pt x="502" y="809"/>
                    </a:lnTo>
                    <a:lnTo>
                      <a:pt x="522" y="785"/>
                    </a:lnTo>
                    <a:lnTo>
                      <a:pt x="545" y="783"/>
                    </a:lnTo>
                    <a:lnTo>
                      <a:pt x="587" y="717"/>
                    </a:lnTo>
                    <a:lnTo>
                      <a:pt x="662" y="694"/>
                    </a:lnTo>
                    <a:lnTo>
                      <a:pt x="679" y="716"/>
                    </a:lnTo>
                    <a:lnTo>
                      <a:pt x="690" y="746"/>
                    </a:lnTo>
                    <a:lnTo>
                      <a:pt x="684" y="769"/>
                    </a:lnTo>
                    <a:lnTo>
                      <a:pt x="724" y="789"/>
                    </a:lnTo>
                    <a:lnTo>
                      <a:pt x="733" y="803"/>
                    </a:lnTo>
                    <a:lnTo>
                      <a:pt x="756" y="802"/>
                    </a:lnTo>
                    <a:lnTo>
                      <a:pt x="800" y="774"/>
                    </a:lnTo>
                    <a:lnTo>
                      <a:pt x="831" y="779"/>
                    </a:lnTo>
                    <a:lnTo>
                      <a:pt x="892" y="766"/>
                    </a:lnTo>
                    <a:lnTo>
                      <a:pt x="932" y="785"/>
                    </a:lnTo>
                    <a:lnTo>
                      <a:pt x="959" y="821"/>
                    </a:lnTo>
                    <a:lnTo>
                      <a:pt x="960" y="837"/>
                    </a:lnTo>
                    <a:lnTo>
                      <a:pt x="977" y="858"/>
                    </a:lnTo>
                    <a:lnTo>
                      <a:pt x="1029" y="830"/>
                    </a:lnTo>
                    <a:lnTo>
                      <a:pt x="1056" y="789"/>
                    </a:lnTo>
                    <a:lnTo>
                      <a:pt x="1086" y="779"/>
                    </a:lnTo>
                    <a:lnTo>
                      <a:pt x="1110" y="800"/>
                    </a:lnTo>
                    <a:lnTo>
                      <a:pt x="1128" y="829"/>
                    </a:lnTo>
                    <a:lnTo>
                      <a:pt x="1251" y="894"/>
                    </a:lnTo>
                    <a:lnTo>
                      <a:pt x="1261" y="924"/>
                    </a:lnTo>
                    <a:lnTo>
                      <a:pt x="1286" y="945"/>
                    </a:lnTo>
                    <a:lnTo>
                      <a:pt x="1308" y="928"/>
                    </a:lnTo>
                    <a:lnTo>
                      <a:pt x="1344" y="909"/>
                    </a:lnTo>
                    <a:lnTo>
                      <a:pt x="1373" y="883"/>
                    </a:lnTo>
                    <a:lnTo>
                      <a:pt x="1354" y="838"/>
                    </a:lnTo>
                    <a:lnTo>
                      <a:pt x="1366" y="814"/>
                    </a:lnTo>
                    <a:lnTo>
                      <a:pt x="1370" y="760"/>
                    </a:lnTo>
                    <a:lnTo>
                      <a:pt x="1387" y="697"/>
                    </a:lnTo>
                    <a:lnTo>
                      <a:pt x="1436" y="653"/>
                    </a:lnTo>
                    <a:lnTo>
                      <a:pt x="1447" y="598"/>
                    </a:lnTo>
                    <a:lnTo>
                      <a:pt x="1496" y="540"/>
                    </a:lnTo>
                    <a:lnTo>
                      <a:pt x="1493" y="517"/>
                    </a:lnTo>
                    <a:lnTo>
                      <a:pt x="1476" y="495"/>
                    </a:lnTo>
                    <a:lnTo>
                      <a:pt x="1493" y="440"/>
                    </a:lnTo>
                    <a:lnTo>
                      <a:pt x="1500" y="431"/>
                    </a:lnTo>
                    <a:lnTo>
                      <a:pt x="1521" y="398"/>
                    </a:lnTo>
                    <a:lnTo>
                      <a:pt x="1532" y="351"/>
                    </a:lnTo>
                    <a:lnTo>
                      <a:pt x="1585" y="261"/>
                    </a:lnTo>
                    <a:lnTo>
                      <a:pt x="1567" y="232"/>
                    </a:lnTo>
                    <a:lnTo>
                      <a:pt x="1521" y="237"/>
                    </a:lnTo>
                    <a:lnTo>
                      <a:pt x="1487" y="209"/>
                    </a:lnTo>
                    <a:lnTo>
                      <a:pt x="1492" y="178"/>
                    </a:lnTo>
                    <a:lnTo>
                      <a:pt x="1481" y="140"/>
                    </a:lnTo>
                    <a:lnTo>
                      <a:pt x="1497" y="54"/>
                    </a:lnTo>
                    <a:lnTo>
                      <a:pt x="1486" y="24"/>
                    </a:lnTo>
                    <a:lnTo>
                      <a:pt x="1499" y="0"/>
                    </a:lnTo>
                    <a:lnTo>
                      <a:pt x="1380" y="57"/>
                    </a:lnTo>
                    <a:lnTo>
                      <a:pt x="1310" y="126"/>
                    </a:lnTo>
                    <a:lnTo>
                      <a:pt x="1271" y="129"/>
                    </a:lnTo>
                    <a:lnTo>
                      <a:pt x="1236" y="163"/>
                    </a:lnTo>
                    <a:lnTo>
                      <a:pt x="1103" y="137"/>
                    </a:lnTo>
                    <a:lnTo>
                      <a:pt x="1067" y="78"/>
                    </a:lnTo>
                    <a:lnTo>
                      <a:pt x="1030" y="105"/>
                    </a:lnTo>
                    <a:lnTo>
                      <a:pt x="1019" y="145"/>
                    </a:lnTo>
                    <a:lnTo>
                      <a:pt x="981" y="140"/>
                    </a:lnTo>
                    <a:lnTo>
                      <a:pt x="876" y="181"/>
                    </a:lnTo>
                    <a:lnTo>
                      <a:pt x="851" y="168"/>
                    </a:lnTo>
                    <a:lnTo>
                      <a:pt x="806" y="172"/>
                    </a:lnTo>
                    <a:lnTo>
                      <a:pt x="773" y="152"/>
                    </a:lnTo>
                    <a:lnTo>
                      <a:pt x="722" y="188"/>
                    </a:lnTo>
                    <a:lnTo>
                      <a:pt x="661" y="185"/>
                    </a:lnTo>
                    <a:lnTo>
                      <a:pt x="648" y="225"/>
                    </a:lnTo>
                    <a:lnTo>
                      <a:pt x="627" y="243"/>
                    </a:lnTo>
                    <a:lnTo>
                      <a:pt x="595" y="230"/>
                    </a:lnTo>
                    <a:lnTo>
                      <a:pt x="581" y="247"/>
                    </a:lnTo>
                    <a:lnTo>
                      <a:pt x="505" y="261"/>
                    </a:lnTo>
                    <a:lnTo>
                      <a:pt x="480" y="241"/>
                    </a:lnTo>
                    <a:lnTo>
                      <a:pt x="469" y="203"/>
                    </a:lnTo>
                    <a:lnTo>
                      <a:pt x="445" y="190"/>
                    </a:lnTo>
                    <a:lnTo>
                      <a:pt x="442" y="167"/>
                    </a:lnTo>
                    <a:lnTo>
                      <a:pt x="421" y="185"/>
                    </a:lnTo>
                    <a:lnTo>
                      <a:pt x="406" y="186"/>
                    </a:lnTo>
                    <a:lnTo>
                      <a:pt x="424" y="138"/>
                    </a:lnTo>
                    <a:lnTo>
                      <a:pt x="418" y="77"/>
                    </a:lnTo>
                    <a:lnTo>
                      <a:pt x="387" y="64"/>
                    </a:lnTo>
                    <a:lnTo>
                      <a:pt x="335" y="84"/>
                    </a:lnTo>
                    <a:lnTo>
                      <a:pt x="312" y="80"/>
                    </a:lnTo>
                    <a:lnTo>
                      <a:pt x="276" y="121"/>
                    </a:lnTo>
                    <a:lnTo>
                      <a:pt x="206" y="112"/>
                    </a:lnTo>
                    <a:lnTo>
                      <a:pt x="209" y="135"/>
                    </a:lnTo>
                    <a:lnTo>
                      <a:pt x="179" y="154"/>
                    </a:lnTo>
                    <a:lnTo>
                      <a:pt x="96" y="168"/>
                    </a:lnTo>
                    <a:lnTo>
                      <a:pt x="84" y="201"/>
                    </a:lnTo>
                    <a:lnTo>
                      <a:pt x="51" y="189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328">
                <a:extLst>
                  <a:ext uri="{FF2B5EF4-FFF2-40B4-BE49-F238E27FC236}">
                    <a16:creationId xmlns:a16="http://schemas.microsoft.com/office/drawing/2014/main" id="{F30B829A-11F3-73A0-4A08-4C1B4BC79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81"/>
                <a:ext cx="262" cy="209"/>
              </a:xfrm>
              <a:custGeom>
                <a:avLst/>
                <a:gdLst>
                  <a:gd name="T0" fmla="*/ 652 w 1313"/>
                  <a:gd name="T1" fmla="*/ 40 h 1049"/>
                  <a:gd name="T2" fmla="*/ 586 w 1313"/>
                  <a:gd name="T3" fmla="*/ 69 h 1049"/>
                  <a:gd name="T4" fmla="*/ 494 w 1313"/>
                  <a:gd name="T5" fmla="*/ 147 h 1049"/>
                  <a:gd name="T6" fmla="*/ 450 w 1313"/>
                  <a:gd name="T7" fmla="*/ 182 h 1049"/>
                  <a:gd name="T8" fmla="*/ 417 w 1313"/>
                  <a:gd name="T9" fmla="*/ 247 h 1049"/>
                  <a:gd name="T10" fmla="*/ 309 w 1313"/>
                  <a:gd name="T11" fmla="*/ 241 h 1049"/>
                  <a:gd name="T12" fmla="*/ 212 w 1313"/>
                  <a:gd name="T13" fmla="*/ 196 h 1049"/>
                  <a:gd name="T14" fmla="*/ 152 w 1313"/>
                  <a:gd name="T15" fmla="*/ 132 h 1049"/>
                  <a:gd name="T16" fmla="*/ 109 w 1313"/>
                  <a:gd name="T17" fmla="*/ 167 h 1049"/>
                  <a:gd name="T18" fmla="*/ 85 w 1313"/>
                  <a:gd name="T19" fmla="*/ 239 h 1049"/>
                  <a:gd name="T20" fmla="*/ 25 w 1313"/>
                  <a:gd name="T21" fmla="*/ 252 h 1049"/>
                  <a:gd name="T22" fmla="*/ 0 w 1313"/>
                  <a:gd name="T23" fmla="*/ 324 h 1049"/>
                  <a:gd name="T24" fmla="*/ 15 w 1313"/>
                  <a:gd name="T25" fmla="*/ 393 h 1049"/>
                  <a:gd name="T26" fmla="*/ 26 w 1313"/>
                  <a:gd name="T27" fmla="*/ 438 h 1049"/>
                  <a:gd name="T28" fmla="*/ 75 w 1313"/>
                  <a:gd name="T29" fmla="*/ 464 h 1049"/>
                  <a:gd name="T30" fmla="*/ 204 w 1313"/>
                  <a:gd name="T31" fmla="*/ 606 h 1049"/>
                  <a:gd name="T32" fmla="*/ 202 w 1313"/>
                  <a:gd name="T33" fmla="*/ 661 h 1049"/>
                  <a:gd name="T34" fmla="*/ 183 w 1313"/>
                  <a:gd name="T35" fmla="*/ 716 h 1049"/>
                  <a:gd name="T36" fmla="*/ 221 w 1313"/>
                  <a:gd name="T37" fmla="*/ 704 h 1049"/>
                  <a:gd name="T38" fmla="*/ 295 w 1313"/>
                  <a:gd name="T39" fmla="*/ 752 h 1049"/>
                  <a:gd name="T40" fmla="*/ 324 w 1313"/>
                  <a:gd name="T41" fmla="*/ 733 h 1049"/>
                  <a:gd name="T42" fmla="*/ 360 w 1313"/>
                  <a:gd name="T43" fmla="*/ 800 h 1049"/>
                  <a:gd name="T44" fmla="*/ 434 w 1313"/>
                  <a:gd name="T45" fmla="*/ 932 h 1049"/>
                  <a:gd name="T46" fmla="*/ 414 w 1313"/>
                  <a:gd name="T47" fmla="*/ 949 h 1049"/>
                  <a:gd name="T48" fmla="*/ 439 w 1313"/>
                  <a:gd name="T49" fmla="*/ 978 h 1049"/>
                  <a:gd name="T50" fmla="*/ 469 w 1313"/>
                  <a:gd name="T51" fmla="*/ 967 h 1049"/>
                  <a:gd name="T52" fmla="*/ 468 w 1313"/>
                  <a:gd name="T53" fmla="*/ 1045 h 1049"/>
                  <a:gd name="T54" fmla="*/ 592 w 1313"/>
                  <a:gd name="T55" fmla="*/ 1049 h 1049"/>
                  <a:gd name="T56" fmla="*/ 654 w 1313"/>
                  <a:gd name="T57" fmla="*/ 1042 h 1049"/>
                  <a:gd name="T58" fmla="*/ 729 w 1313"/>
                  <a:gd name="T59" fmla="*/ 1028 h 1049"/>
                  <a:gd name="T60" fmla="*/ 741 w 1313"/>
                  <a:gd name="T61" fmla="*/ 988 h 1049"/>
                  <a:gd name="T62" fmla="*/ 815 w 1313"/>
                  <a:gd name="T63" fmla="*/ 1042 h 1049"/>
                  <a:gd name="T64" fmla="*/ 834 w 1313"/>
                  <a:gd name="T65" fmla="*/ 1002 h 1049"/>
                  <a:gd name="T66" fmla="*/ 918 w 1313"/>
                  <a:gd name="T67" fmla="*/ 987 h 1049"/>
                  <a:gd name="T68" fmla="*/ 1041 w 1313"/>
                  <a:gd name="T69" fmla="*/ 983 h 1049"/>
                  <a:gd name="T70" fmla="*/ 1029 w 1313"/>
                  <a:gd name="T71" fmla="*/ 938 h 1049"/>
                  <a:gd name="T72" fmla="*/ 1095 w 1313"/>
                  <a:gd name="T73" fmla="*/ 902 h 1049"/>
                  <a:gd name="T74" fmla="*/ 1182 w 1313"/>
                  <a:gd name="T75" fmla="*/ 916 h 1049"/>
                  <a:gd name="T76" fmla="*/ 1150 w 1313"/>
                  <a:gd name="T77" fmla="*/ 834 h 1049"/>
                  <a:gd name="T78" fmla="*/ 1263 w 1313"/>
                  <a:gd name="T79" fmla="*/ 801 h 1049"/>
                  <a:gd name="T80" fmla="*/ 1297 w 1313"/>
                  <a:gd name="T81" fmla="*/ 752 h 1049"/>
                  <a:gd name="T82" fmla="*/ 1300 w 1313"/>
                  <a:gd name="T83" fmla="*/ 690 h 1049"/>
                  <a:gd name="T84" fmla="*/ 1295 w 1313"/>
                  <a:gd name="T85" fmla="*/ 644 h 1049"/>
                  <a:gd name="T86" fmla="*/ 1268 w 1313"/>
                  <a:gd name="T87" fmla="*/ 515 h 1049"/>
                  <a:gd name="T88" fmla="*/ 1223 w 1313"/>
                  <a:gd name="T89" fmla="*/ 457 h 1049"/>
                  <a:gd name="T90" fmla="*/ 1166 w 1313"/>
                  <a:gd name="T91" fmla="*/ 417 h 1049"/>
                  <a:gd name="T92" fmla="*/ 1104 w 1313"/>
                  <a:gd name="T93" fmla="*/ 337 h 1049"/>
                  <a:gd name="T94" fmla="*/ 1133 w 1313"/>
                  <a:gd name="T95" fmla="*/ 234 h 1049"/>
                  <a:gd name="T96" fmla="*/ 1047 w 1313"/>
                  <a:gd name="T97" fmla="*/ 219 h 1049"/>
                  <a:gd name="T98" fmla="*/ 994 w 1313"/>
                  <a:gd name="T99" fmla="*/ 224 h 1049"/>
                  <a:gd name="T100" fmla="*/ 891 w 1313"/>
                  <a:gd name="T101" fmla="*/ 195 h 1049"/>
                  <a:gd name="T102" fmla="*/ 829 w 1313"/>
                  <a:gd name="T103" fmla="*/ 108 h 1049"/>
                  <a:gd name="T104" fmla="*/ 832 w 1313"/>
                  <a:gd name="T105" fmla="*/ 55 h 1049"/>
                  <a:gd name="T106" fmla="*/ 804 w 1313"/>
                  <a:gd name="T107" fmla="*/ 2 h 1049"/>
                  <a:gd name="T108" fmla="*/ 749 w 1313"/>
                  <a:gd name="T109" fmla="*/ 0 h 1049"/>
                  <a:gd name="T110" fmla="*/ 736 w 1313"/>
                  <a:gd name="T111" fmla="*/ 17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13" h="1049">
                    <a:moveTo>
                      <a:pt x="689" y="13"/>
                    </a:moveTo>
                    <a:lnTo>
                      <a:pt x="652" y="40"/>
                    </a:lnTo>
                    <a:lnTo>
                      <a:pt x="605" y="21"/>
                    </a:lnTo>
                    <a:lnTo>
                      <a:pt x="586" y="69"/>
                    </a:lnTo>
                    <a:lnTo>
                      <a:pt x="534" y="81"/>
                    </a:lnTo>
                    <a:lnTo>
                      <a:pt x="494" y="147"/>
                    </a:lnTo>
                    <a:lnTo>
                      <a:pt x="462" y="150"/>
                    </a:lnTo>
                    <a:lnTo>
                      <a:pt x="450" y="182"/>
                    </a:lnTo>
                    <a:lnTo>
                      <a:pt x="420" y="185"/>
                    </a:lnTo>
                    <a:lnTo>
                      <a:pt x="417" y="247"/>
                    </a:lnTo>
                    <a:lnTo>
                      <a:pt x="388" y="265"/>
                    </a:lnTo>
                    <a:lnTo>
                      <a:pt x="309" y="241"/>
                    </a:lnTo>
                    <a:lnTo>
                      <a:pt x="225" y="241"/>
                    </a:lnTo>
                    <a:lnTo>
                      <a:pt x="212" y="196"/>
                    </a:lnTo>
                    <a:lnTo>
                      <a:pt x="172" y="177"/>
                    </a:lnTo>
                    <a:lnTo>
                      <a:pt x="152" y="132"/>
                    </a:lnTo>
                    <a:lnTo>
                      <a:pt x="108" y="152"/>
                    </a:lnTo>
                    <a:lnTo>
                      <a:pt x="109" y="167"/>
                    </a:lnTo>
                    <a:lnTo>
                      <a:pt x="73" y="194"/>
                    </a:lnTo>
                    <a:lnTo>
                      <a:pt x="85" y="239"/>
                    </a:lnTo>
                    <a:lnTo>
                      <a:pt x="63" y="249"/>
                    </a:lnTo>
                    <a:lnTo>
                      <a:pt x="25" y="252"/>
                    </a:lnTo>
                    <a:lnTo>
                      <a:pt x="44" y="297"/>
                    </a:lnTo>
                    <a:lnTo>
                      <a:pt x="0" y="324"/>
                    </a:lnTo>
                    <a:lnTo>
                      <a:pt x="20" y="361"/>
                    </a:lnTo>
                    <a:lnTo>
                      <a:pt x="15" y="393"/>
                    </a:lnTo>
                    <a:lnTo>
                      <a:pt x="31" y="406"/>
                    </a:lnTo>
                    <a:lnTo>
                      <a:pt x="26" y="438"/>
                    </a:lnTo>
                    <a:lnTo>
                      <a:pt x="38" y="475"/>
                    </a:lnTo>
                    <a:lnTo>
                      <a:pt x="75" y="464"/>
                    </a:lnTo>
                    <a:lnTo>
                      <a:pt x="107" y="476"/>
                    </a:lnTo>
                    <a:lnTo>
                      <a:pt x="204" y="606"/>
                    </a:lnTo>
                    <a:lnTo>
                      <a:pt x="199" y="638"/>
                    </a:lnTo>
                    <a:lnTo>
                      <a:pt x="202" y="661"/>
                    </a:lnTo>
                    <a:lnTo>
                      <a:pt x="175" y="709"/>
                    </a:lnTo>
                    <a:lnTo>
                      <a:pt x="183" y="716"/>
                    </a:lnTo>
                    <a:lnTo>
                      <a:pt x="198" y="707"/>
                    </a:lnTo>
                    <a:lnTo>
                      <a:pt x="221" y="704"/>
                    </a:lnTo>
                    <a:lnTo>
                      <a:pt x="257" y="764"/>
                    </a:lnTo>
                    <a:lnTo>
                      <a:pt x="295" y="752"/>
                    </a:lnTo>
                    <a:lnTo>
                      <a:pt x="300" y="729"/>
                    </a:lnTo>
                    <a:lnTo>
                      <a:pt x="324" y="733"/>
                    </a:lnTo>
                    <a:lnTo>
                      <a:pt x="320" y="781"/>
                    </a:lnTo>
                    <a:lnTo>
                      <a:pt x="360" y="800"/>
                    </a:lnTo>
                    <a:lnTo>
                      <a:pt x="400" y="896"/>
                    </a:lnTo>
                    <a:lnTo>
                      <a:pt x="434" y="932"/>
                    </a:lnTo>
                    <a:lnTo>
                      <a:pt x="428" y="948"/>
                    </a:lnTo>
                    <a:lnTo>
                      <a:pt x="414" y="949"/>
                    </a:lnTo>
                    <a:lnTo>
                      <a:pt x="415" y="972"/>
                    </a:lnTo>
                    <a:lnTo>
                      <a:pt x="439" y="978"/>
                    </a:lnTo>
                    <a:lnTo>
                      <a:pt x="452" y="961"/>
                    </a:lnTo>
                    <a:lnTo>
                      <a:pt x="469" y="967"/>
                    </a:lnTo>
                    <a:lnTo>
                      <a:pt x="471" y="990"/>
                    </a:lnTo>
                    <a:lnTo>
                      <a:pt x="468" y="1045"/>
                    </a:lnTo>
                    <a:lnTo>
                      <a:pt x="560" y="1036"/>
                    </a:lnTo>
                    <a:lnTo>
                      <a:pt x="592" y="1049"/>
                    </a:lnTo>
                    <a:lnTo>
                      <a:pt x="612" y="1023"/>
                    </a:lnTo>
                    <a:lnTo>
                      <a:pt x="654" y="1042"/>
                    </a:lnTo>
                    <a:lnTo>
                      <a:pt x="696" y="1007"/>
                    </a:lnTo>
                    <a:lnTo>
                      <a:pt x="729" y="1028"/>
                    </a:lnTo>
                    <a:lnTo>
                      <a:pt x="726" y="998"/>
                    </a:lnTo>
                    <a:lnTo>
                      <a:pt x="741" y="988"/>
                    </a:lnTo>
                    <a:lnTo>
                      <a:pt x="769" y="1040"/>
                    </a:lnTo>
                    <a:lnTo>
                      <a:pt x="815" y="1042"/>
                    </a:lnTo>
                    <a:lnTo>
                      <a:pt x="820" y="1012"/>
                    </a:lnTo>
                    <a:lnTo>
                      <a:pt x="834" y="1002"/>
                    </a:lnTo>
                    <a:lnTo>
                      <a:pt x="866" y="1007"/>
                    </a:lnTo>
                    <a:lnTo>
                      <a:pt x="918" y="987"/>
                    </a:lnTo>
                    <a:lnTo>
                      <a:pt x="958" y="999"/>
                    </a:lnTo>
                    <a:lnTo>
                      <a:pt x="1041" y="983"/>
                    </a:lnTo>
                    <a:lnTo>
                      <a:pt x="1047" y="967"/>
                    </a:lnTo>
                    <a:lnTo>
                      <a:pt x="1029" y="938"/>
                    </a:lnTo>
                    <a:lnTo>
                      <a:pt x="1064" y="904"/>
                    </a:lnTo>
                    <a:lnTo>
                      <a:pt x="1095" y="902"/>
                    </a:lnTo>
                    <a:lnTo>
                      <a:pt x="1150" y="919"/>
                    </a:lnTo>
                    <a:lnTo>
                      <a:pt x="1182" y="916"/>
                    </a:lnTo>
                    <a:lnTo>
                      <a:pt x="1186" y="878"/>
                    </a:lnTo>
                    <a:lnTo>
                      <a:pt x="1150" y="834"/>
                    </a:lnTo>
                    <a:lnTo>
                      <a:pt x="1209" y="790"/>
                    </a:lnTo>
                    <a:lnTo>
                      <a:pt x="1263" y="801"/>
                    </a:lnTo>
                    <a:lnTo>
                      <a:pt x="1285" y="792"/>
                    </a:lnTo>
                    <a:lnTo>
                      <a:pt x="1297" y="752"/>
                    </a:lnTo>
                    <a:lnTo>
                      <a:pt x="1295" y="721"/>
                    </a:lnTo>
                    <a:lnTo>
                      <a:pt x="1300" y="690"/>
                    </a:lnTo>
                    <a:lnTo>
                      <a:pt x="1313" y="673"/>
                    </a:lnTo>
                    <a:lnTo>
                      <a:pt x="1295" y="644"/>
                    </a:lnTo>
                    <a:lnTo>
                      <a:pt x="1304" y="581"/>
                    </a:lnTo>
                    <a:lnTo>
                      <a:pt x="1268" y="515"/>
                    </a:lnTo>
                    <a:lnTo>
                      <a:pt x="1280" y="482"/>
                    </a:lnTo>
                    <a:lnTo>
                      <a:pt x="1223" y="457"/>
                    </a:lnTo>
                    <a:lnTo>
                      <a:pt x="1205" y="421"/>
                    </a:lnTo>
                    <a:lnTo>
                      <a:pt x="1166" y="417"/>
                    </a:lnTo>
                    <a:lnTo>
                      <a:pt x="1137" y="358"/>
                    </a:lnTo>
                    <a:lnTo>
                      <a:pt x="1104" y="337"/>
                    </a:lnTo>
                    <a:lnTo>
                      <a:pt x="1136" y="257"/>
                    </a:lnTo>
                    <a:lnTo>
                      <a:pt x="1133" y="234"/>
                    </a:lnTo>
                    <a:lnTo>
                      <a:pt x="1085" y="209"/>
                    </a:lnTo>
                    <a:lnTo>
                      <a:pt x="1047" y="219"/>
                    </a:lnTo>
                    <a:lnTo>
                      <a:pt x="1011" y="246"/>
                    </a:lnTo>
                    <a:lnTo>
                      <a:pt x="994" y="224"/>
                    </a:lnTo>
                    <a:lnTo>
                      <a:pt x="971" y="227"/>
                    </a:lnTo>
                    <a:lnTo>
                      <a:pt x="891" y="195"/>
                    </a:lnTo>
                    <a:lnTo>
                      <a:pt x="823" y="132"/>
                    </a:lnTo>
                    <a:lnTo>
                      <a:pt x="829" y="108"/>
                    </a:lnTo>
                    <a:lnTo>
                      <a:pt x="818" y="86"/>
                    </a:lnTo>
                    <a:lnTo>
                      <a:pt x="832" y="55"/>
                    </a:lnTo>
                    <a:lnTo>
                      <a:pt x="821" y="17"/>
                    </a:lnTo>
                    <a:lnTo>
                      <a:pt x="804" y="2"/>
                    </a:lnTo>
                    <a:lnTo>
                      <a:pt x="765" y="6"/>
                    </a:lnTo>
                    <a:lnTo>
                      <a:pt x="749" y="0"/>
                    </a:lnTo>
                    <a:lnTo>
                      <a:pt x="751" y="7"/>
                    </a:lnTo>
                    <a:lnTo>
                      <a:pt x="736" y="17"/>
                    </a:lnTo>
                    <a:lnTo>
                      <a:pt x="68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329">
                <a:extLst>
                  <a:ext uri="{FF2B5EF4-FFF2-40B4-BE49-F238E27FC236}">
                    <a16:creationId xmlns:a16="http://schemas.microsoft.com/office/drawing/2014/main" id="{B93AF76D-9131-6DCD-DAA4-0D9B44713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61"/>
                <a:ext cx="261" cy="299"/>
              </a:xfrm>
              <a:custGeom>
                <a:avLst/>
                <a:gdLst>
                  <a:gd name="T0" fmla="*/ 332 w 1305"/>
                  <a:gd name="T1" fmla="*/ 97 h 1494"/>
                  <a:gd name="T2" fmla="*/ 208 w 1305"/>
                  <a:gd name="T3" fmla="*/ 100 h 1494"/>
                  <a:gd name="T4" fmla="*/ 192 w 1305"/>
                  <a:gd name="T5" fmla="*/ 172 h 1494"/>
                  <a:gd name="T6" fmla="*/ 168 w 1305"/>
                  <a:gd name="T7" fmla="*/ 251 h 1494"/>
                  <a:gd name="T8" fmla="*/ 225 w 1305"/>
                  <a:gd name="T9" fmla="*/ 361 h 1494"/>
                  <a:gd name="T10" fmla="*/ 152 w 1305"/>
                  <a:gd name="T11" fmla="*/ 414 h 1494"/>
                  <a:gd name="T12" fmla="*/ 145 w 1305"/>
                  <a:gd name="T13" fmla="*/ 500 h 1494"/>
                  <a:gd name="T14" fmla="*/ 106 w 1305"/>
                  <a:gd name="T15" fmla="*/ 580 h 1494"/>
                  <a:gd name="T16" fmla="*/ 47 w 1305"/>
                  <a:gd name="T17" fmla="*/ 763 h 1494"/>
                  <a:gd name="T18" fmla="*/ 0 w 1305"/>
                  <a:gd name="T19" fmla="*/ 837 h 1494"/>
                  <a:gd name="T20" fmla="*/ 35 w 1305"/>
                  <a:gd name="T21" fmla="*/ 881 h 1494"/>
                  <a:gd name="T22" fmla="*/ 49 w 1305"/>
                  <a:gd name="T23" fmla="*/ 963 h 1494"/>
                  <a:gd name="T24" fmla="*/ 104 w 1305"/>
                  <a:gd name="T25" fmla="*/ 1043 h 1494"/>
                  <a:gd name="T26" fmla="*/ 131 w 1305"/>
                  <a:gd name="T27" fmla="*/ 1165 h 1494"/>
                  <a:gd name="T28" fmla="*/ 253 w 1305"/>
                  <a:gd name="T29" fmla="*/ 1239 h 1494"/>
                  <a:gd name="T30" fmla="*/ 286 w 1305"/>
                  <a:gd name="T31" fmla="*/ 1267 h 1494"/>
                  <a:gd name="T32" fmla="*/ 312 w 1305"/>
                  <a:gd name="T33" fmla="*/ 1294 h 1494"/>
                  <a:gd name="T34" fmla="*/ 411 w 1305"/>
                  <a:gd name="T35" fmla="*/ 1355 h 1494"/>
                  <a:gd name="T36" fmla="*/ 459 w 1305"/>
                  <a:gd name="T37" fmla="*/ 1380 h 1494"/>
                  <a:gd name="T38" fmla="*/ 552 w 1305"/>
                  <a:gd name="T39" fmla="*/ 1480 h 1494"/>
                  <a:gd name="T40" fmla="*/ 606 w 1305"/>
                  <a:gd name="T41" fmla="*/ 1468 h 1494"/>
                  <a:gd name="T42" fmla="*/ 747 w 1305"/>
                  <a:gd name="T43" fmla="*/ 1424 h 1494"/>
                  <a:gd name="T44" fmla="*/ 892 w 1305"/>
                  <a:gd name="T45" fmla="*/ 1388 h 1494"/>
                  <a:gd name="T46" fmla="*/ 1052 w 1305"/>
                  <a:gd name="T47" fmla="*/ 1372 h 1494"/>
                  <a:gd name="T48" fmla="*/ 1100 w 1305"/>
                  <a:gd name="T49" fmla="*/ 1314 h 1494"/>
                  <a:gd name="T50" fmla="*/ 1193 w 1305"/>
                  <a:gd name="T51" fmla="*/ 1236 h 1494"/>
                  <a:gd name="T52" fmla="*/ 1259 w 1305"/>
                  <a:gd name="T53" fmla="*/ 1107 h 1494"/>
                  <a:gd name="T54" fmla="*/ 1284 w 1305"/>
                  <a:gd name="T55" fmla="*/ 973 h 1494"/>
                  <a:gd name="T56" fmla="*/ 1296 w 1305"/>
                  <a:gd name="T57" fmla="*/ 933 h 1494"/>
                  <a:gd name="T58" fmla="*/ 1287 w 1305"/>
                  <a:gd name="T59" fmla="*/ 834 h 1494"/>
                  <a:gd name="T60" fmla="*/ 1221 w 1305"/>
                  <a:gd name="T61" fmla="*/ 785 h 1494"/>
                  <a:gd name="T62" fmla="*/ 1186 w 1305"/>
                  <a:gd name="T63" fmla="*/ 743 h 1494"/>
                  <a:gd name="T64" fmla="*/ 1184 w 1305"/>
                  <a:gd name="T65" fmla="*/ 713 h 1494"/>
                  <a:gd name="T66" fmla="*/ 1255 w 1305"/>
                  <a:gd name="T67" fmla="*/ 652 h 1494"/>
                  <a:gd name="T68" fmla="*/ 1261 w 1305"/>
                  <a:gd name="T69" fmla="*/ 550 h 1494"/>
                  <a:gd name="T70" fmla="*/ 1168 w 1305"/>
                  <a:gd name="T71" fmla="*/ 551 h 1494"/>
                  <a:gd name="T72" fmla="*/ 1064 w 1305"/>
                  <a:gd name="T73" fmla="*/ 584 h 1494"/>
                  <a:gd name="T74" fmla="*/ 993 w 1305"/>
                  <a:gd name="T75" fmla="*/ 491 h 1494"/>
                  <a:gd name="T76" fmla="*/ 876 w 1305"/>
                  <a:gd name="T77" fmla="*/ 470 h 1494"/>
                  <a:gd name="T78" fmla="*/ 796 w 1305"/>
                  <a:gd name="T79" fmla="*/ 447 h 1494"/>
                  <a:gd name="T80" fmla="*/ 789 w 1305"/>
                  <a:gd name="T81" fmla="*/ 363 h 1494"/>
                  <a:gd name="T82" fmla="*/ 809 w 1305"/>
                  <a:gd name="T83" fmla="*/ 260 h 1494"/>
                  <a:gd name="T84" fmla="*/ 758 w 1305"/>
                  <a:gd name="T85" fmla="*/ 203 h 1494"/>
                  <a:gd name="T86" fmla="*/ 693 w 1305"/>
                  <a:gd name="T87" fmla="*/ 171 h 1494"/>
                  <a:gd name="T88" fmla="*/ 695 w 1305"/>
                  <a:gd name="T89" fmla="*/ 109 h 1494"/>
                  <a:gd name="T90" fmla="*/ 630 w 1305"/>
                  <a:gd name="T91" fmla="*/ 69 h 1494"/>
                  <a:gd name="T92" fmla="*/ 580 w 1305"/>
                  <a:gd name="T93" fmla="*/ 28 h 1494"/>
                  <a:gd name="T94" fmla="*/ 469 w 1305"/>
                  <a:gd name="T95" fmla="*/ 0 h 1494"/>
                  <a:gd name="T96" fmla="*/ 421 w 1305"/>
                  <a:gd name="T97" fmla="*/ 65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5" h="1494">
                    <a:moveTo>
                      <a:pt x="421" y="65"/>
                    </a:moveTo>
                    <a:lnTo>
                      <a:pt x="415" y="81"/>
                    </a:lnTo>
                    <a:lnTo>
                      <a:pt x="332" y="97"/>
                    </a:lnTo>
                    <a:lnTo>
                      <a:pt x="292" y="85"/>
                    </a:lnTo>
                    <a:lnTo>
                      <a:pt x="240" y="105"/>
                    </a:lnTo>
                    <a:lnTo>
                      <a:pt x="208" y="100"/>
                    </a:lnTo>
                    <a:lnTo>
                      <a:pt x="194" y="110"/>
                    </a:lnTo>
                    <a:lnTo>
                      <a:pt x="189" y="140"/>
                    </a:lnTo>
                    <a:lnTo>
                      <a:pt x="192" y="172"/>
                    </a:lnTo>
                    <a:lnTo>
                      <a:pt x="171" y="189"/>
                    </a:lnTo>
                    <a:lnTo>
                      <a:pt x="158" y="220"/>
                    </a:lnTo>
                    <a:lnTo>
                      <a:pt x="168" y="251"/>
                    </a:lnTo>
                    <a:lnTo>
                      <a:pt x="215" y="254"/>
                    </a:lnTo>
                    <a:lnTo>
                      <a:pt x="229" y="315"/>
                    </a:lnTo>
                    <a:lnTo>
                      <a:pt x="225" y="361"/>
                    </a:lnTo>
                    <a:lnTo>
                      <a:pt x="197" y="395"/>
                    </a:lnTo>
                    <a:lnTo>
                      <a:pt x="166" y="390"/>
                    </a:lnTo>
                    <a:lnTo>
                      <a:pt x="152" y="414"/>
                    </a:lnTo>
                    <a:lnTo>
                      <a:pt x="173" y="467"/>
                    </a:lnTo>
                    <a:lnTo>
                      <a:pt x="135" y="477"/>
                    </a:lnTo>
                    <a:lnTo>
                      <a:pt x="145" y="500"/>
                    </a:lnTo>
                    <a:lnTo>
                      <a:pt x="126" y="540"/>
                    </a:lnTo>
                    <a:lnTo>
                      <a:pt x="121" y="572"/>
                    </a:lnTo>
                    <a:lnTo>
                      <a:pt x="106" y="580"/>
                    </a:lnTo>
                    <a:lnTo>
                      <a:pt x="95" y="628"/>
                    </a:lnTo>
                    <a:lnTo>
                      <a:pt x="40" y="694"/>
                    </a:lnTo>
                    <a:lnTo>
                      <a:pt x="47" y="763"/>
                    </a:lnTo>
                    <a:lnTo>
                      <a:pt x="26" y="796"/>
                    </a:lnTo>
                    <a:lnTo>
                      <a:pt x="11" y="797"/>
                    </a:lnTo>
                    <a:lnTo>
                      <a:pt x="0" y="837"/>
                    </a:lnTo>
                    <a:lnTo>
                      <a:pt x="9" y="859"/>
                    </a:lnTo>
                    <a:lnTo>
                      <a:pt x="11" y="875"/>
                    </a:lnTo>
                    <a:lnTo>
                      <a:pt x="35" y="881"/>
                    </a:lnTo>
                    <a:lnTo>
                      <a:pt x="31" y="927"/>
                    </a:lnTo>
                    <a:lnTo>
                      <a:pt x="53" y="917"/>
                    </a:lnTo>
                    <a:lnTo>
                      <a:pt x="49" y="963"/>
                    </a:lnTo>
                    <a:lnTo>
                      <a:pt x="45" y="988"/>
                    </a:lnTo>
                    <a:lnTo>
                      <a:pt x="58" y="1048"/>
                    </a:lnTo>
                    <a:lnTo>
                      <a:pt x="104" y="1043"/>
                    </a:lnTo>
                    <a:lnTo>
                      <a:pt x="139" y="1094"/>
                    </a:lnTo>
                    <a:lnTo>
                      <a:pt x="140" y="1110"/>
                    </a:lnTo>
                    <a:lnTo>
                      <a:pt x="131" y="1165"/>
                    </a:lnTo>
                    <a:lnTo>
                      <a:pt x="155" y="1185"/>
                    </a:lnTo>
                    <a:lnTo>
                      <a:pt x="181" y="1222"/>
                    </a:lnTo>
                    <a:lnTo>
                      <a:pt x="253" y="1239"/>
                    </a:lnTo>
                    <a:lnTo>
                      <a:pt x="257" y="1276"/>
                    </a:lnTo>
                    <a:lnTo>
                      <a:pt x="264" y="1283"/>
                    </a:lnTo>
                    <a:lnTo>
                      <a:pt x="286" y="1267"/>
                    </a:lnTo>
                    <a:lnTo>
                      <a:pt x="309" y="1264"/>
                    </a:lnTo>
                    <a:lnTo>
                      <a:pt x="317" y="1270"/>
                    </a:lnTo>
                    <a:lnTo>
                      <a:pt x="312" y="1294"/>
                    </a:lnTo>
                    <a:lnTo>
                      <a:pt x="329" y="1316"/>
                    </a:lnTo>
                    <a:lnTo>
                      <a:pt x="384" y="1326"/>
                    </a:lnTo>
                    <a:lnTo>
                      <a:pt x="411" y="1355"/>
                    </a:lnTo>
                    <a:lnTo>
                      <a:pt x="447" y="1344"/>
                    </a:lnTo>
                    <a:lnTo>
                      <a:pt x="442" y="1374"/>
                    </a:lnTo>
                    <a:lnTo>
                      <a:pt x="459" y="1380"/>
                    </a:lnTo>
                    <a:lnTo>
                      <a:pt x="486" y="1425"/>
                    </a:lnTo>
                    <a:lnTo>
                      <a:pt x="558" y="1457"/>
                    </a:lnTo>
                    <a:lnTo>
                      <a:pt x="552" y="1480"/>
                    </a:lnTo>
                    <a:lnTo>
                      <a:pt x="569" y="1494"/>
                    </a:lnTo>
                    <a:lnTo>
                      <a:pt x="592" y="1492"/>
                    </a:lnTo>
                    <a:lnTo>
                      <a:pt x="606" y="1468"/>
                    </a:lnTo>
                    <a:lnTo>
                      <a:pt x="652" y="1471"/>
                    </a:lnTo>
                    <a:lnTo>
                      <a:pt x="666" y="1454"/>
                    </a:lnTo>
                    <a:lnTo>
                      <a:pt x="747" y="1424"/>
                    </a:lnTo>
                    <a:lnTo>
                      <a:pt x="762" y="1407"/>
                    </a:lnTo>
                    <a:lnTo>
                      <a:pt x="840" y="1416"/>
                    </a:lnTo>
                    <a:lnTo>
                      <a:pt x="892" y="1388"/>
                    </a:lnTo>
                    <a:lnTo>
                      <a:pt x="940" y="1413"/>
                    </a:lnTo>
                    <a:lnTo>
                      <a:pt x="1001" y="1400"/>
                    </a:lnTo>
                    <a:lnTo>
                      <a:pt x="1052" y="1372"/>
                    </a:lnTo>
                    <a:lnTo>
                      <a:pt x="1083" y="1377"/>
                    </a:lnTo>
                    <a:lnTo>
                      <a:pt x="1133" y="1334"/>
                    </a:lnTo>
                    <a:lnTo>
                      <a:pt x="1100" y="1314"/>
                    </a:lnTo>
                    <a:lnTo>
                      <a:pt x="1113" y="1290"/>
                    </a:lnTo>
                    <a:lnTo>
                      <a:pt x="1149" y="1247"/>
                    </a:lnTo>
                    <a:lnTo>
                      <a:pt x="1193" y="1236"/>
                    </a:lnTo>
                    <a:lnTo>
                      <a:pt x="1219" y="1179"/>
                    </a:lnTo>
                    <a:lnTo>
                      <a:pt x="1239" y="1154"/>
                    </a:lnTo>
                    <a:lnTo>
                      <a:pt x="1259" y="1107"/>
                    </a:lnTo>
                    <a:lnTo>
                      <a:pt x="1249" y="1083"/>
                    </a:lnTo>
                    <a:lnTo>
                      <a:pt x="1277" y="1058"/>
                    </a:lnTo>
                    <a:lnTo>
                      <a:pt x="1284" y="973"/>
                    </a:lnTo>
                    <a:lnTo>
                      <a:pt x="1299" y="963"/>
                    </a:lnTo>
                    <a:lnTo>
                      <a:pt x="1305" y="940"/>
                    </a:lnTo>
                    <a:lnTo>
                      <a:pt x="1296" y="933"/>
                    </a:lnTo>
                    <a:lnTo>
                      <a:pt x="1264" y="921"/>
                    </a:lnTo>
                    <a:lnTo>
                      <a:pt x="1286" y="896"/>
                    </a:lnTo>
                    <a:lnTo>
                      <a:pt x="1287" y="834"/>
                    </a:lnTo>
                    <a:lnTo>
                      <a:pt x="1248" y="829"/>
                    </a:lnTo>
                    <a:lnTo>
                      <a:pt x="1233" y="831"/>
                    </a:lnTo>
                    <a:lnTo>
                      <a:pt x="1221" y="785"/>
                    </a:lnTo>
                    <a:lnTo>
                      <a:pt x="1226" y="754"/>
                    </a:lnTo>
                    <a:lnTo>
                      <a:pt x="1202" y="742"/>
                    </a:lnTo>
                    <a:lnTo>
                      <a:pt x="1186" y="743"/>
                    </a:lnTo>
                    <a:lnTo>
                      <a:pt x="1170" y="737"/>
                    </a:lnTo>
                    <a:lnTo>
                      <a:pt x="1191" y="719"/>
                    </a:lnTo>
                    <a:lnTo>
                      <a:pt x="1184" y="713"/>
                    </a:lnTo>
                    <a:lnTo>
                      <a:pt x="1196" y="687"/>
                    </a:lnTo>
                    <a:lnTo>
                      <a:pt x="1227" y="692"/>
                    </a:lnTo>
                    <a:lnTo>
                      <a:pt x="1255" y="652"/>
                    </a:lnTo>
                    <a:lnTo>
                      <a:pt x="1270" y="642"/>
                    </a:lnTo>
                    <a:lnTo>
                      <a:pt x="1275" y="619"/>
                    </a:lnTo>
                    <a:lnTo>
                      <a:pt x="1261" y="550"/>
                    </a:lnTo>
                    <a:lnTo>
                      <a:pt x="1219" y="508"/>
                    </a:lnTo>
                    <a:lnTo>
                      <a:pt x="1184" y="557"/>
                    </a:lnTo>
                    <a:lnTo>
                      <a:pt x="1168" y="551"/>
                    </a:lnTo>
                    <a:lnTo>
                      <a:pt x="1146" y="561"/>
                    </a:lnTo>
                    <a:lnTo>
                      <a:pt x="1115" y="549"/>
                    </a:lnTo>
                    <a:lnTo>
                      <a:pt x="1064" y="584"/>
                    </a:lnTo>
                    <a:lnTo>
                      <a:pt x="1046" y="562"/>
                    </a:lnTo>
                    <a:lnTo>
                      <a:pt x="1050" y="532"/>
                    </a:lnTo>
                    <a:lnTo>
                      <a:pt x="993" y="491"/>
                    </a:lnTo>
                    <a:lnTo>
                      <a:pt x="983" y="460"/>
                    </a:lnTo>
                    <a:lnTo>
                      <a:pt x="932" y="497"/>
                    </a:lnTo>
                    <a:lnTo>
                      <a:pt x="876" y="470"/>
                    </a:lnTo>
                    <a:lnTo>
                      <a:pt x="872" y="440"/>
                    </a:lnTo>
                    <a:lnTo>
                      <a:pt x="848" y="427"/>
                    </a:lnTo>
                    <a:lnTo>
                      <a:pt x="796" y="447"/>
                    </a:lnTo>
                    <a:lnTo>
                      <a:pt x="786" y="425"/>
                    </a:lnTo>
                    <a:lnTo>
                      <a:pt x="798" y="393"/>
                    </a:lnTo>
                    <a:lnTo>
                      <a:pt x="789" y="363"/>
                    </a:lnTo>
                    <a:lnTo>
                      <a:pt x="755" y="336"/>
                    </a:lnTo>
                    <a:lnTo>
                      <a:pt x="812" y="283"/>
                    </a:lnTo>
                    <a:lnTo>
                      <a:pt x="809" y="260"/>
                    </a:lnTo>
                    <a:lnTo>
                      <a:pt x="785" y="247"/>
                    </a:lnTo>
                    <a:lnTo>
                      <a:pt x="783" y="217"/>
                    </a:lnTo>
                    <a:lnTo>
                      <a:pt x="758" y="203"/>
                    </a:lnTo>
                    <a:lnTo>
                      <a:pt x="729" y="145"/>
                    </a:lnTo>
                    <a:lnTo>
                      <a:pt x="706" y="147"/>
                    </a:lnTo>
                    <a:lnTo>
                      <a:pt x="693" y="171"/>
                    </a:lnTo>
                    <a:lnTo>
                      <a:pt x="669" y="159"/>
                    </a:lnTo>
                    <a:lnTo>
                      <a:pt x="669" y="150"/>
                    </a:lnTo>
                    <a:lnTo>
                      <a:pt x="695" y="109"/>
                    </a:lnTo>
                    <a:lnTo>
                      <a:pt x="678" y="88"/>
                    </a:lnTo>
                    <a:lnTo>
                      <a:pt x="631" y="85"/>
                    </a:lnTo>
                    <a:lnTo>
                      <a:pt x="630" y="69"/>
                    </a:lnTo>
                    <a:lnTo>
                      <a:pt x="643" y="52"/>
                    </a:lnTo>
                    <a:lnTo>
                      <a:pt x="626" y="31"/>
                    </a:lnTo>
                    <a:lnTo>
                      <a:pt x="580" y="28"/>
                    </a:lnTo>
                    <a:lnTo>
                      <a:pt x="556" y="14"/>
                    </a:lnTo>
                    <a:lnTo>
                      <a:pt x="524" y="17"/>
                    </a:lnTo>
                    <a:lnTo>
                      <a:pt x="469" y="0"/>
                    </a:lnTo>
                    <a:lnTo>
                      <a:pt x="438" y="2"/>
                    </a:lnTo>
                    <a:lnTo>
                      <a:pt x="403" y="36"/>
                    </a:lnTo>
                    <a:lnTo>
                      <a:pt x="421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330">
                <a:extLst>
                  <a:ext uri="{FF2B5EF4-FFF2-40B4-BE49-F238E27FC236}">
                    <a16:creationId xmlns:a16="http://schemas.microsoft.com/office/drawing/2014/main" id="{0CD8D56B-3B16-479F-540B-DCB114594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266"/>
                <a:ext cx="265" cy="287"/>
              </a:xfrm>
              <a:custGeom>
                <a:avLst/>
                <a:gdLst>
                  <a:gd name="T0" fmla="*/ 789 w 1324"/>
                  <a:gd name="T1" fmla="*/ 356 h 1437"/>
                  <a:gd name="T2" fmla="*/ 764 w 1324"/>
                  <a:gd name="T3" fmla="*/ 327 h 1437"/>
                  <a:gd name="T4" fmla="*/ 667 w 1324"/>
                  <a:gd name="T5" fmla="*/ 282 h 1437"/>
                  <a:gd name="T6" fmla="*/ 671 w 1324"/>
                  <a:gd name="T7" fmla="*/ 236 h 1437"/>
                  <a:gd name="T8" fmla="*/ 576 w 1324"/>
                  <a:gd name="T9" fmla="*/ 51 h 1437"/>
                  <a:gd name="T10" fmla="*/ 495 w 1324"/>
                  <a:gd name="T11" fmla="*/ 13 h 1437"/>
                  <a:gd name="T12" fmla="*/ 428 w 1324"/>
                  <a:gd name="T13" fmla="*/ 34 h 1437"/>
                  <a:gd name="T14" fmla="*/ 313 w 1324"/>
                  <a:gd name="T15" fmla="*/ 45 h 1437"/>
                  <a:gd name="T16" fmla="*/ 222 w 1324"/>
                  <a:gd name="T17" fmla="*/ 61 h 1437"/>
                  <a:gd name="T18" fmla="*/ 154 w 1324"/>
                  <a:gd name="T19" fmla="*/ 159 h 1437"/>
                  <a:gd name="T20" fmla="*/ 151 w 1324"/>
                  <a:gd name="T21" fmla="*/ 207 h 1437"/>
                  <a:gd name="T22" fmla="*/ 80 w 1324"/>
                  <a:gd name="T23" fmla="*/ 283 h 1437"/>
                  <a:gd name="T24" fmla="*/ 149 w 1324"/>
                  <a:gd name="T25" fmla="*/ 353 h 1437"/>
                  <a:gd name="T26" fmla="*/ 180 w 1324"/>
                  <a:gd name="T27" fmla="*/ 436 h 1437"/>
                  <a:gd name="T28" fmla="*/ 234 w 1324"/>
                  <a:gd name="T29" fmla="*/ 523 h 1437"/>
                  <a:gd name="T30" fmla="*/ 140 w 1324"/>
                  <a:gd name="T31" fmla="*/ 671 h 1437"/>
                  <a:gd name="T32" fmla="*/ 140 w 1324"/>
                  <a:gd name="T33" fmla="*/ 756 h 1437"/>
                  <a:gd name="T34" fmla="*/ 123 w 1324"/>
                  <a:gd name="T35" fmla="*/ 819 h 1437"/>
                  <a:gd name="T36" fmla="*/ 3 w 1324"/>
                  <a:gd name="T37" fmla="*/ 853 h 1437"/>
                  <a:gd name="T38" fmla="*/ 33 w 1324"/>
                  <a:gd name="T39" fmla="*/ 927 h 1437"/>
                  <a:gd name="T40" fmla="*/ 85 w 1324"/>
                  <a:gd name="T41" fmla="*/ 999 h 1437"/>
                  <a:gd name="T42" fmla="*/ 111 w 1324"/>
                  <a:gd name="T43" fmla="*/ 1105 h 1437"/>
                  <a:gd name="T44" fmla="*/ 242 w 1324"/>
                  <a:gd name="T45" fmla="*/ 1101 h 1437"/>
                  <a:gd name="T46" fmla="*/ 318 w 1324"/>
                  <a:gd name="T47" fmla="*/ 1170 h 1437"/>
                  <a:gd name="T48" fmla="*/ 439 w 1324"/>
                  <a:gd name="T49" fmla="*/ 1228 h 1437"/>
                  <a:gd name="T50" fmla="*/ 583 w 1324"/>
                  <a:gd name="T51" fmla="*/ 1123 h 1437"/>
                  <a:gd name="T52" fmla="*/ 656 w 1324"/>
                  <a:gd name="T53" fmla="*/ 1239 h 1437"/>
                  <a:gd name="T54" fmla="*/ 787 w 1324"/>
                  <a:gd name="T55" fmla="*/ 1320 h 1437"/>
                  <a:gd name="T56" fmla="*/ 866 w 1324"/>
                  <a:gd name="T57" fmla="*/ 1344 h 1437"/>
                  <a:gd name="T58" fmla="*/ 912 w 1324"/>
                  <a:gd name="T59" fmla="*/ 1339 h 1437"/>
                  <a:gd name="T60" fmla="*/ 1005 w 1324"/>
                  <a:gd name="T61" fmla="*/ 1353 h 1437"/>
                  <a:gd name="T62" fmla="*/ 1051 w 1324"/>
                  <a:gd name="T63" fmla="*/ 1434 h 1437"/>
                  <a:gd name="T64" fmla="*/ 1130 w 1324"/>
                  <a:gd name="T65" fmla="*/ 1358 h 1437"/>
                  <a:gd name="T66" fmla="*/ 1095 w 1324"/>
                  <a:gd name="T67" fmla="*/ 1314 h 1437"/>
                  <a:gd name="T68" fmla="*/ 1142 w 1324"/>
                  <a:gd name="T69" fmla="*/ 1240 h 1437"/>
                  <a:gd name="T70" fmla="*/ 1201 w 1324"/>
                  <a:gd name="T71" fmla="*/ 1057 h 1437"/>
                  <a:gd name="T72" fmla="*/ 1240 w 1324"/>
                  <a:gd name="T73" fmla="*/ 977 h 1437"/>
                  <a:gd name="T74" fmla="*/ 1247 w 1324"/>
                  <a:gd name="T75" fmla="*/ 891 h 1437"/>
                  <a:gd name="T76" fmla="*/ 1320 w 1324"/>
                  <a:gd name="T77" fmla="*/ 838 h 1437"/>
                  <a:gd name="T78" fmla="*/ 1263 w 1324"/>
                  <a:gd name="T79" fmla="*/ 728 h 1437"/>
                  <a:gd name="T80" fmla="*/ 1287 w 1324"/>
                  <a:gd name="T81" fmla="*/ 649 h 1437"/>
                  <a:gd name="T82" fmla="*/ 1210 w 1324"/>
                  <a:gd name="T83" fmla="*/ 563 h 1437"/>
                  <a:gd name="T84" fmla="*/ 1165 w 1324"/>
                  <a:gd name="T85" fmla="*/ 582 h 1437"/>
                  <a:gd name="T86" fmla="*/ 1061 w 1324"/>
                  <a:gd name="T87" fmla="*/ 624 h 1437"/>
                  <a:gd name="T88" fmla="*/ 940 w 1324"/>
                  <a:gd name="T89" fmla="*/ 565 h 1437"/>
                  <a:gd name="T90" fmla="*/ 908 w 1324"/>
                  <a:gd name="T91" fmla="*/ 553 h 1437"/>
                  <a:gd name="T92" fmla="*/ 897 w 1324"/>
                  <a:gd name="T93" fmla="*/ 523 h 1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24" h="1437">
                    <a:moveTo>
                      <a:pt x="869" y="471"/>
                    </a:moveTo>
                    <a:lnTo>
                      <a:pt x="829" y="375"/>
                    </a:lnTo>
                    <a:lnTo>
                      <a:pt x="789" y="356"/>
                    </a:lnTo>
                    <a:lnTo>
                      <a:pt x="793" y="308"/>
                    </a:lnTo>
                    <a:lnTo>
                      <a:pt x="769" y="304"/>
                    </a:lnTo>
                    <a:lnTo>
                      <a:pt x="764" y="327"/>
                    </a:lnTo>
                    <a:lnTo>
                      <a:pt x="726" y="339"/>
                    </a:lnTo>
                    <a:lnTo>
                      <a:pt x="690" y="279"/>
                    </a:lnTo>
                    <a:lnTo>
                      <a:pt x="667" y="282"/>
                    </a:lnTo>
                    <a:lnTo>
                      <a:pt x="652" y="291"/>
                    </a:lnTo>
                    <a:lnTo>
                      <a:pt x="644" y="284"/>
                    </a:lnTo>
                    <a:lnTo>
                      <a:pt x="671" y="236"/>
                    </a:lnTo>
                    <a:lnTo>
                      <a:pt x="668" y="213"/>
                    </a:lnTo>
                    <a:lnTo>
                      <a:pt x="673" y="181"/>
                    </a:lnTo>
                    <a:lnTo>
                      <a:pt x="576" y="51"/>
                    </a:lnTo>
                    <a:lnTo>
                      <a:pt x="544" y="39"/>
                    </a:lnTo>
                    <a:lnTo>
                      <a:pt x="507" y="50"/>
                    </a:lnTo>
                    <a:lnTo>
                      <a:pt x="495" y="13"/>
                    </a:lnTo>
                    <a:lnTo>
                      <a:pt x="463" y="0"/>
                    </a:lnTo>
                    <a:lnTo>
                      <a:pt x="451" y="32"/>
                    </a:lnTo>
                    <a:lnTo>
                      <a:pt x="428" y="34"/>
                    </a:lnTo>
                    <a:lnTo>
                      <a:pt x="374" y="32"/>
                    </a:lnTo>
                    <a:lnTo>
                      <a:pt x="352" y="42"/>
                    </a:lnTo>
                    <a:lnTo>
                      <a:pt x="313" y="45"/>
                    </a:lnTo>
                    <a:lnTo>
                      <a:pt x="282" y="32"/>
                    </a:lnTo>
                    <a:lnTo>
                      <a:pt x="244" y="43"/>
                    </a:lnTo>
                    <a:lnTo>
                      <a:pt x="222" y="61"/>
                    </a:lnTo>
                    <a:lnTo>
                      <a:pt x="176" y="57"/>
                    </a:lnTo>
                    <a:lnTo>
                      <a:pt x="151" y="122"/>
                    </a:lnTo>
                    <a:lnTo>
                      <a:pt x="154" y="159"/>
                    </a:lnTo>
                    <a:lnTo>
                      <a:pt x="171" y="174"/>
                    </a:lnTo>
                    <a:lnTo>
                      <a:pt x="174" y="197"/>
                    </a:lnTo>
                    <a:lnTo>
                      <a:pt x="151" y="207"/>
                    </a:lnTo>
                    <a:lnTo>
                      <a:pt x="132" y="254"/>
                    </a:lnTo>
                    <a:lnTo>
                      <a:pt x="109" y="256"/>
                    </a:lnTo>
                    <a:lnTo>
                      <a:pt x="80" y="283"/>
                    </a:lnTo>
                    <a:lnTo>
                      <a:pt x="74" y="290"/>
                    </a:lnTo>
                    <a:lnTo>
                      <a:pt x="75" y="313"/>
                    </a:lnTo>
                    <a:lnTo>
                      <a:pt x="149" y="353"/>
                    </a:lnTo>
                    <a:lnTo>
                      <a:pt x="143" y="376"/>
                    </a:lnTo>
                    <a:lnTo>
                      <a:pt x="159" y="384"/>
                    </a:lnTo>
                    <a:lnTo>
                      <a:pt x="180" y="436"/>
                    </a:lnTo>
                    <a:lnTo>
                      <a:pt x="239" y="491"/>
                    </a:lnTo>
                    <a:lnTo>
                      <a:pt x="225" y="508"/>
                    </a:lnTo>
                    <a:lnTo>
                      <a:pt x="234" y="523"/>
                    </a:lnTo>
                    <a:lnTo>
                      <a:pt x="245" y="560"/>
                    </a:lnTo>
                    <a:lnTo>
                      <a:pt x="226" y="600"/>
                    </a:lnTo>
                    <a:lnTo>
                      <a:pt x="140" y="671"/>
                    </a:lnTo>
                    <a:lnTo>
                      <a:pt x="136" y="710"/>
                    </a:lnTo>
                    <a:lnTo>
                      <a:pt x="153" y="730"/>
                    </a:lnTo>
                    <a:lnTo>
                      <a:pt x="140" y="756"/>
                    </a:lnTo>
                    <a:lnTo>
                      <a:pt x="149" y="777"/>
                    </a:lnTo>
                    <a:lnTo>
                      <a:pt x="153" y="808"/>
                    </a:lnTo>
                    <a:lnTo>
                      <a:pt x="123" y="819"/>
                    </a:lnTo>
                    <a:lnTo>
                      <a:pt x="79" y="845"/>
                    </a:lnTo>
                    <a:lnTo>
                      <a:pt x="17" y="844"/>
                    </a:lnTo>
                    <a:lnTo>
                      <a:pt x="3" y="853"/>
                    </a:lnTo>
                    <a:lnTo>
                      <a:pt x="0" y="907"/>
                    </a:lnTo>
                    <a:lnTo>
                      <a:pt x="23" y="905"/>
                    </a:lnTo>
                    <a:lnTo>
                      <a:pt x="33" y="927"/>
                    </a:lnTo>
                    <a:lnTo>
                      <a:pt x="57" y="948"/>
                    </a:lnTo>
                    <a:lnTo>
                      <a:pt x="61" y="979"/>
                    </a:lnTo>
                    <a:lnTo>
                      <a:pt x="85" y="999"/>
                    </a:lnTo>
                    <a:lnTo>
                      <a:pt x="73" y="1024"/>
                    </a:lnTo>
                    <a:lnTo>
                      <a:pt x="75" y="1062"/>
                    </a:lnTo>
                    <a:lnTo>
                      <a:pt x="111" y="1105"/>
                    </a:lnTo>
                    <a:lnTo>
                      <a:pt x="151" y="1117"/>
                    </a:lnTo>
                    <a:lnTo>
                      <a:pt x="225" y="1087"/>
                    </a:lnTo>
                    <a:lnTo>
                      <a:pt x="242" y="1101"/>
                    </a:lnTo>
                    <a:lnTo>
                      <a:pt x="245" y="1139"/>
                    </a:lnTo>
                    <a:lnTo>
                      <a:pt x="279" y="1167"/>
                    </a:lnTo>
                    <a:lnTo>
                      <a:pt x="318" y="1170"/>
                    </a:lnTo>
                    <a:lnTo>
                      <a:pt x="345" y="1207"/>
                    </a:lnTo>
                    <a:lnTo>
                      <a:pt x="389" y="1194"/>
                    </a:lnTo>
                    <a:lnTo>
                      <a:pt x="439" y="1228"/>
                    </a:lnTo>
                    <a:lnTo>
                      <a:pt x="489" y="1186"/>
                    </a:lnTo>
                    <a:lnTo>
                      <a:pt x="566" y="1193"/>
                    </a:lnTo>
                    <a:lnTo>
                      <a:pt x="583" y="1123"/>
                    </a:lnTo>
                    <a:lnTo>
                      <a:pt x="594" y="1160"/>
                    </a:lnTo>
                    <a:lnTo>
                      <a:pt x="644" y="1194"/>
                    </a:lnTo>
                    <a:lnTo>
                      <a:pt x="656" y="1239"/>
                    </a:lnTo>
                    <a:lnTo>
                      <a:pt x="686" y="1244"/>
                    </a:lnTo>
                    <a:lnTo>
                      <a:pt x="735" y="1264"/>
                    </a:lnTo>
                    <a:lnTo>
                      <a:pt x="787" y="1320"/>
                    </a:lnTo>
                    <a:lnTo>
                      <a:pt x="824" y="1317"/>
                    </a:lnTo>
                    <a:lnTo>
                      <a:pt x="857" y="1336"/>
                    </a:lnTo>
                    <a:lnTo>
                      <a:pt x="866" y="1344"/>
                    </a:lnTo>
                    <a:lnTo>
                      <a:pt x="907" y="1285"/>
                    </a:lnTo>
                    <a:lnTo>
                      <a:pt x="924" y="1307"/>
                    </a:lnTo>
                    <a:lnTo>
                      <a:pt x="912" y="1339"/>
                    </a:lnTo>
                    <a:lnTo>
                      <a:pt x="921" y="1362"/>
                    </a:lnTo>
                    <a:lnTo>
                      <a:pt x="997" y="1339"/>
                    </a:lnTo>
                    <a:lnTo>
                      <a:pt x="1005" y="1353"/>
                    </a:lnTo>
                    <a:lnTo>
                      <a:pt x="1010" y="1407"/>
                    </a:lnTo>
                    <a:lnTo>
                      <a:pt x="1028" y="1437"/>
                    </a:lnTo>
                    <a:lnTo>
                      <a:pt x="1051" y="1434"/>
                    </a:lnTo>
                    <a:lnTo>
                      <a:pt x="1079" y="1400"/>
                    </a:lnTo>
                    <a:lnTo>
                      <a:pt x="1126" y="1404"/>
                    </a:lnTo>
                    <a:lnTo>
                      <a:pt x="1130" y="1358"/>
                    </a:lnTo>
                    <a:lnTo>
                      <a:pt x="1106" y="1352"/>
                    </a:lnTo>
                    <a:lnTo>
                      <a:pt x="1104" y="1336"/>
                    </a:lnTo>
                    <a:lnTo>
                      <a:pt x="1095" y="1314"/>
                    </a:lnTo>
                    <a:lnTo>
                      <a:pt x="1106" y="1274"/>
                    </a:lnTo>
                    <a:lnTo>
                      <a:pt x="1121" y="1273"/>
                    </a:lnTo>
                    <a:lnTo>
                      <a:pt x="1142" y="1240"/>
                    </a:lnTo>
                    <a:lnTo>
                      <a:pt x="1135" y="1171"/>
                    </a:lnTo>
                    <a:lnTo>
                      <a:pt x="1190" y="1105"/>
                    </a:lnTo>
                    <a:lnTo>
                      <a:pt x="1201" y="1057"/>
                    </a:lnTo>
                    <a:lnTo>
                      <a:pt x="1216" y="1049"/>
                    </a:lnTo>
                    <a:lnTo>
                      <a:pt x="1221" y="1017"/>
                    </a:lnTo>
                    <a:lnTo>
                      <a:pt x="1240" y="977"/>
                    </a:lnTo>
                    <a:lnTo>
                      <a:pt x="1230" y="954"/>
                    </a:lnTo>
                    <a:lnTo>
                      <a:pt x="1268" y="944"/>
                    </a:lnTo>
                    <a:lnTo>
                      <a:pt x="1247" y="891"/>
                    </a:lnTo>
                    <a:lnTo>
                      <a:pt x="1261" y="867"/>
                    </a:lnTo>
                    <a:lnTo>
                      <a:pt x="1292" y="872"/>
                    </a:lnTo>
                    <a:lnTo>
                      <a:pt x="1320" y="838"/>
                    </a:lnTo>
                    <a:lnTo>
                      <a:pt x="1324" y="792"/>
                    </a:lnTo>
                    <a:lnTo>
                      <a:pt x="1310" y="731"/>
                    </a:lnTo>
                    <a:lnTo>
                      <a:pt x="1263" y="728"/>
                    </a:lnTo>
                    <a:lnTo>
                      <a:pt x="1253" y="697"/>
                    </a:lnTo>
                    <a:lnTo>
                      <a:pt x="1266" y="666"/>
                    </a:lnTo>
                    <a:lnTo>
                      <a:pt x="1287" y="649"/>
                    </a:lnTo>
                    <a:lnTo>
                      <a:pt x="1284" y="617"/>
                    </a:lnTo>
                    <a:lnTo>
                      <a:pt x="1238" y="615"/>
                    </a:lnTo>
                    <a:lnTo>
                      <a:pt x="1210" y="563"/>
                    </a:lnTo>
                    <a:lnTo>
                      <a:pt x="1195" y="573"/>
                    </a:lnTo>
                    <a:lnTo>
                      <a:pt x="1198" y="603"/>
                    </a:lnTo>
                    <a:lnTo>
                      <a:pt x="1165" y="582"/>
                    </a:lnTo>
                    <a:lnTo>
                      <a:pt x="1123" y="617"/>
                    </a:lnTo>
                    <a:lnTo>
                      <a:pt x="1081" y="598"/>
                    </a:lnTo>
                    <a:lnTo>
                      <a:pt x="1061" y="624"/>
                    </a:lnTo>
                    <a:lnTo>
                      <a:pt x="1029" y="611"/>
                    </a:lnTo>
                    <a:lnTo>
                      <a:pt x="937" y="620"/>
                    </a:lnTo>
                    <a:lnTo>
                      <a:pt x="940" y="565"/>
                    </a:lnTo>
                    <a:lnTo>
                      <a:pt x="938" y="542"/>
                    </a:lnTo>
                    <a:lnTo>
                      <a:pt x="921" y="536"/>
                    </a:lnTo>
                    <a:lnTo>
                      <a:pt x="908" y="553"/>
                    </a:lnTo>
                    <a:lnTo>
                      <a:pt x="884" y="547"/>
                    </a:lnTo>
                    <a:lnTo>
                      <a:pt x="883" y="524"/>
                    </a:lnTo>
                    <a:lnTo>
                      <a:pt x="897" y="523"/>
                    </a:lnTo>
                    <a:lnTo>
                      <a:pt x="903" y="507"/>
                    </a:lnTo>
                    <a:lnTo>
                      <a:pt x="869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331">
                <a:extLst>
                  <a:ext uri="{FF2B5EF4-FFF2-40B4-BE49-F238E27FC236}">
                    <a16:creationId xmlns:a16="http://schemas.microsoft.com/office/drawing/2014/main" id="{F8FE3DB8-B563-7154-9222-D90D51414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56"/>
                <a:ext cx="258" cy="206"/>
              </a:xfrm>
              <a:custGeom>
                <a:avLst/>
                <a:gdLst>
                  <a:gd name="T0" fmla="*/ 471 w 1289"/>
                  <a:gd name="T1" fmla="*/ 72 h 1033"/>
                  <a:gd name="T2" fmla="*/ 438 w 1289"/>
                  <a:gd name="T3" fmla="*/ 137 h 1033"/>
                  <a:gd name="T4" fmla="*/ 403 w 1289"/>
                  <a:gd name="T5" fmla="*/ 178 h 1033"/>
                  <a:gd name="T6" fmla="*/ 332 w 1289"/>
                  <a:gd name="T7" fmla="*/ 232 h 1033"/>
                  <a:gd name="T8" fmla="*/ 282 w 1289"/>
                  <a:gd name="T9" fmla="*/ 283 h 1033"/>
                  <a:gd name="T10" fmla="*/ 264 w 1289"/>
                  <a:gd name="T11" fmla="*/ 338 h 1033"/>
                  <a:gd name="T12" fmla="*/ 291 w 1289"/>
                  <a:gd name="T13" fmla="*/ 366 h 1033"/>
                  <a:gd name="T14" fmla="*/ 276 w 1289"/>
                  <a:gd name="T15" fmla="*/ 461 h 1033"/>
                  <a:gd name="T16" fmla="*/ 182 w 1289"/>
                  <a:gd name="T17" fmla="*/ 446 h 1033"/>
                  <a:gd name="T18" fmla="*/ 131 w 1289"/>
                  <a:gd name="T19" fmla="*/ 481 h 1033"/>
                  <a:gd name="T20" fmla="*/ 69 w 1289"/>
                  <a:gd name="T21" fmla="*/ 479 h 1033"/>
                  <a:gd name="T22" fmla="*/ 0 w 1289"/>
                  <a:gd name="T23" fmla="*/ 555 h 1033"/>
                  <a:gd name="T24" fmla="*/ 17 w 1289"/>
                  <a:gd name="T25" fmla="*/ 584 h 1033"/>
                  <a:gd name="T26" fmla="*/ 94 w 1289"/>
                  <a:gd name="T27" fmla="*/ 577 h 1033"/>
                  <a:gd name="T28" fmla="*/ 103 w 1289"/>
                  <a:gd name="T29" fmla="*/ 669 h 1033"/>
                  <a:gd name="T30" fmla="*/ 60 w 1289"/>
                  <a:gd name="T31" fmla="*/ 719 h 1033"/>
                  <a:gd name="T32" fmla="*/ 17 w 1289"/>
                  <a:gd name="T33" fmla="*/ 740 h 1033"/>
                  <a:gd name="T34" fmla="*/ 3 w 1289"/>
                  <a:gd name="T35" fmla="*/ 764 h 1033"/>
                  <a:gd name="T36" fmla="*/ 35 w 1289"/>
                  <a:gd name="T37" fmla="*/ 769 h 1033"/>
                  <a:gd name="T38" fmla="*/ 54 w 1289"/>
                  <a:gd name="T39" fmla="*/ 812 h 1033"/>
                  <a:gd name="T40" fmla="*/ 81 w 1289"/>
                  <a:gd name="T41" fmla="*/ 856 h 1033"/>
                  <a:gd name="T42" fmla="*/ 119 w 1289"/>
                  <a:gd name="T43" fmla="*/ 923 h 1033"/>
                  <a:gd name="T44" fmla="*/ 129 w 1289"/>
                  <a:gd name="T45" fmla="*/ 960 h 1033"/>
                  <a:gd name="T46" fmla="*/ 197 w 1289"/>
                  <a:gd name="T47" fmla="*/ 1030 h 1033"/>
                  <a:gd name="T48" fmla="*/ 288 w 1289"/>
                  <a:gd name="T49" fmla="*/ 1007 h 1033"/>
                  <a:gd name="T50" fmla="*/ 343 w 1289"/>
                  <a:gd name="T51" fmla="*/ 1010 h 1033"/>
                  <a:gd name="T52" fmla="*/ 475 w 1289"/>
                  <a:gd name="T53" fmla="*/ 943 h 1033"/>
                  <a:gd name="T54" fmla="*/ 510 w 1289"/>
                  <a:gd name="T55" fmla="*/ 909 h 1033"/>
                  <a:gd name="T56" fmla="*/ 632 w 1289"/>
                  <a:gd name="T57" fmla="*/ 890 h 1033"/>
                  <a:gd name="T58" fmla="*/ 669 w 1289"/>
                  <a:gd name="T59" fmla="*/ 872 h 1033"/>
                  <a:gd name="T60" fmla="*/ 720 w 1289"/>
                  <a:gd name="T61" fmla="*/ 835 h 1033"/>
                  <a:gd name="T62" fmla="*/ 754 w 1289"/>
                  <a:gd name="T63" fmla="*/ 787 h 1033"/>
                  <a:gd name="T64" fmla="*/ 827 w 1289"/>
                  <a:gd name="T65" fmla="*/ 748 h 1033"/>
                  <a:gd name="T66" fmla="*/ 874 w 1289"/>
                  <a:gd name="T67" fmla="*/ 675 h 1033"/>
                  <a:gd name="T68" fmla="*/ 973 w 1289"/>
                  <a:gd name="T69" fmla="*/ 658 h 1033"/>
                  <a:gd name="T70" fmla="*/ 1013 w 1289"/>
                  <a:gd name="T71" fmla="*/ 669 h 1033"/>
                  <a:gd name="T72" fmla="*/ 1081 w 1289"/>
                  <a:gd name="T73" fmla="*/ 663 h 1033"/>
                  <a:gd name="T74" fmla="*/ 1140 w 1289"/>
                  <a:gd name="T75" fmla="*/ 627 h 1033"/>
                  <a:gd name="T76" fmla="*/ 1158 w 1289"/>
                  <a:gd name="T77" fmla="*/ 580 h 1033"/>
                  <a:gd name="T78" fmla="*/ 1289 w 1289"/>
                  <a:gd name="T79" fmla="*/ 582 h 1033"/>
                  <a:gd name="T80" fmla="*/ 1260 w 1289"/>
                  <a:gd name="T81" fmla="*/ 515 h 1033"/>
                  <a:gd name="T82" fmla="*/ 1254 w 1289"/>
                  <a:gd name="T83" fmla="*/ 446 h 1033"/>
                  <a:gd name="T84" fmla="*/ 1230 w 1289"/>
                  <a:gd name="T85" fmla="*/ 348 h 1033"/>
                  <a:gd name="T86" fmla="*/ 1282 w 1289"/>
                  <a:gd name="T87" fmla="*/ 251 h 1033"/>
                  <a:gd name="T88" fmla="*/ 1247 w 1289"/>
                  <a:gd name="T89" fmla="*/ 200 h 1033"/>
                  <a:gd name="T90" fmla="*/ 1106 w 1289"/>
                  <a:gd name="T91" fmla="*/ 106 h 1033"/>
                  <a:gd name="T92" fmla="*/ 1052 w 1289"/>
                  <a:gd name="T93" fmla="*/ 95 h 1033"/>
                  <a:gd name="T94" fmla="*/ 973 w 1289"/>
                  <a:gd name="T95" fmla="*/ 164 h 1033"/>
                  <a:gd name="T96" fmla="*/ 955 w 1289"/>
                  <a:gd name="T97" fmla="*/ 127 h 1033"/>
                  <a:gd name="T98" fmla="*/ 888 w 1289"/>
                  <a:gd name="T99" fmla="*/ 72 h 1033"/>
                  <a:gd name="T100" fmla="*/ 796 w 1289"/>
                  <a:gd name="T101" fmla="*/ 80 h 1033"/>
                  <a:gd name="T102" fmla="*/ 729 w 1289"/>
                  <a:gd name="T103" fmla="*/ 109 h 1033"/>
                  <a:gd name="T104" fmla="*/ 680 w 1289"/>
                  <a:gd name="T105" fmla="*/ 75 h 1033"/>
                  <a:gd name="T106" fmla="*/ 675 w 1289"/>
                  <a:gd name="T107" fmla="*/ 22 h 1033"/>
                  <a:gd name="T108" fmla="*/ 583 w 1289"/>
                  <a:gd name="T109" fmla="*/ 23 h 1033"/>
                  <a:gd name="T110" fmla="*/ 518 w 1289"/>
                  <a:gd name="T111" fmla="*/ 91 h 1033"/>
                  <a:gd name="T112" fmla="*/ 483 w 1289"/>
                  <a:gd name="T113" fmla="*/ 117 h 1033"/>
                  <a:gd name="T114" fmla="*/ 493 w 1289"/>
                  <a:gd name="T115" fmla="*/ 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89" h="1033">
                    <a:moveTo>
                      <a:pt x="478" y="63"/>
                    </a:moveTo>
                    <a:lnTo>
                      <a:pt x="471" y="72"/>
                    </a:lnTo>
                    <a:lnTo>
                      <a:pt x="466" y="103"/>
                    </a:lnTo>
                    <a:lnTo>
                      <a:pt x="438" y="137"/>
                    </a:lnTo>
                    <a:lnTo>
                      <a:pt x="441" y="160"/>
                    </a:lnTo>
                    <a:lnTo>
                      <a:pt x="403" y="178"/>
                    </a:lnTo>
                    <a:lnTo>
                      <a:pt x="386" y="234"/>
                    </a:lnTo>
                    <a:lnTo>
                      <a:pt x="332" y="232"/>
                    </a:lnTo>
                    <a:lnTo>
                      <a:pt x="312" y="279"/>
                    </a:lnTo>
                    <a:lnTo>
                      <a:pt x="282" y="283"/>
                    </a:lnTo>
                    <a:lnTo>
                      <a:pt x="268" y="291"/>
                    </a:lnTo>
                    <a:lnTo>
                      <a:pt x="264" y="338"/>
                    </a:lnTo>
                    <a:lnTo>
                      <a:pt x="288" y="352"/>
                    </a:lnTo>
                    <a:lnTo>
                      <a:pt x="291" y="366"/>
                    </a:lnTo>
                    <a:lnTo>
                      <a:pt x="272" y="422"/>
                    </a:lnTo>
                    <a:lnTo>
                      <a:pt x="276" y="461"/>
                    </a:lnTo>
                    <a:lnTo>
                      <a:pt x="200" y="475"/>
                    </a:lnTo>
                    <a:lnTo>
                      <a:pt x="182" y="446"/>
                    </a:lnTo>
                    <a:lnTo>
                      <a:pt x="166" y="440"/>
                    </a:lnTo>
                    <a:lnTo>
                      <a:pt x="131" y="481"/>
                    </a:lnTo>
                    <a:lnTo>
                      <a:pt x="92" y="469"/>
                    </a:lnTo>
                    <a:lnTo>
                      <a:pt x="69" y="479"/>
                    </a:lnTo>
                    <a:lnTo>
                      <a:pt x="31" y="483"/>
                    </a:lnTo>
                    <a:lnTo>
                      <a:pt x="0" y="555"/>
                    </a:lnTo>
                    <a:lnTo>
                      <a:pt x="1" y="578"/>
                    </a:lnTo>
                    <a:lnTo>
                      <a:pt x="17" y="584"/>
                    </a:lnTo>
                    <a:lnTo>
                      <a:pt x="52" y="535"/>
                    </a:lnTo>
                    <a:lnTo>
                      <a:pt x="94" y="577"/>
                    </a:lnTo>
                    <a:lnTo>
                      <a:pt x="108" y="646"/>
                    </a:lnTo>
                    <a:lnTo>
                      <a:pt x="103" y="669"/>
                    </a:lnTo>
                    <a:lnTo>
                      <a:pt x="88" y="679"/>
                    </a:lnTo>
                    <a:lnTo>
                      <a:pt x="60" y="719"/>
                    </a:lnTo>
                    <a:lnTo>
                      <a:pt x="29" y="714"/>
                    </a:lnTo>
                    <a:lnTo>
                      <a:pt x="17" y="740"/>
                    </a:lnTo>
                    <a:lnTo>
                      <a:pt x="24" y="746"/>
                    </a:lnTo>
                    <a:lnTo>
                      <a:pt x="3" y="764"/>
                    </a:lnTo>
                    <a:lnTo>
                      <a:pt x="19" y="770"/>
                    </a:lnTo>
                    <a:lnTo>
                      <a:pt x="35" y="769"/>
                    </a:lnTo>
                    <a:lnTo>
                      <a:pt x="59" y="781"/>
                    </a:lnTo>
                    <a:lnTo>
                      <a:pt x="54" y="812"/>
                    </a:lnTo>
                    <a:lnTo>
                      <a:pt x="66" y="858"/>
                    </a:lnTo>
                    <a:lnTo>
                      <a:pt x="81" y="856"/>
                    </a:lnTo>
                    <a:lnTo>
                      <a:pt x="120" y="861"/>
                    </a:lnTo>
                    <a:lnTo>
                      <a:pt x="119" y="923"/>
                    </a:lnTo>
                    <a:lnTo>
                      <a:pt x="97" y="948"/>
                    </a:lnTo>
                    <a:lnTo>
                      <a:pt x="129" y="960"/>
                    </a:lnTo>
                    <a:lnTo>
                      <a:pt x="138" y="967"/>
                    </a:lnTo>
                    <a:lnTo>
                      <a:pt x="197" y="1030"/>
                    </a:lnTo>
                    <a:lnTo>
                      <a:pt x="252" y="1033"/>
                    </a:lnTo>
                    <a:lnTo>
                      <a:pt x="288" y="1007"/>
                    </a:lnTo>
                    <a:lnTo>
                      <a:pt x="304" y="1014"/>
                    </a:lnTo>
                    <a:lnTo>
                      <a:pt x="343" y="1010"/>
                    </a:lnTo>
                    <a:lnTo>
                      <a:pt x="445" y="954"/>
                    </a:lnTo>
                    <a:lnTo>
                      <a:pt x="475" y="943"/>
                    </a:lnTo>
                    <a:lnTo>
                      <a:pt x="488" y="926"/>
                    </a:lnTo>
                    <a:lnTo>
                      <a:pt x="510" y="909"/>
                    </a:lnTo>
                    <a:lnTo>
                      <a:pt x="557" y="920"/>
                    </a:lnTo>
                    <a:lnTo>
                      <a:pt x="632" y="890"/>
                    </a:lnTo>
                    <a:lnTo>
                      <a:pt x="653" y="866"/>
                    </a:lnTo>
                    <a:lnTo>
                      <a:pt x="669" y="872"/>
                    </a:lnTo>
                    <a:lnTo>
                      <a:pt x="681" y="832"/>
                    </a:lnTo>
                    <a:lnTo>
                      <a:pt x="720" y="835"/>
                    </a:lnTo>
                    <a:lnTo>
                      <a:pt x="732" y="804"/>
                    </a:lnTo>
                    <a:lnTo>
                      <a:pt x="754" y="787"/>
                    </a:lnTo>
                    <a:lnTo>
                      <a:pt x="777" y="792"/>
                    </a:lnTo>
                    <a:lnTo>
                      <a:pt x="827" y="748"/>
                    </a:lnTo>
                    <a:lnTo>
                      <a:pt x="838" y="701"/>
                    </a:lnTo>
                    <a:lnTo>
                      <a:pt x="874" y="675"/>
                    </a:lnTo>
                    <a:lnTo>
                      <a:pt x="934" y="654"/>
                    </a:lnTo>
                    <a:lnTo>
                      <a:pt x="973" y="658"/>
                    </a:lnTo>
                    <a:lnTo>
                      <a:pt x="991" y="687"/>
                    </a:lnTo>
                    <a:lnTo>
                      <a:pt x="1013" y="669"/>
                    </a:lnTo>
                    <a:lnTo>
                      <a:pt x="1075" y="679"/>
                    </a:lnTo>
                    <a:lnTo>
                      <a:pt x="1081" y="663"/>
                    </a:lnTo>
                    <a:lnTo>
                      <a:pt x="1077" y="626"/>
                    </a:lnTo>
                    <a:lnTo>
                      <a:pt x="1140" y="627"/>
                    </a:lnTo>
                    <a:lnTo>
                      <a:pt x="1152" y="603"/>
                    </a:lnTo>
                    <a:lnTo>
                      <a:pt x="1158" y="580"/>
                    </a:lnTo>
                    <a:lnTo>
                      <a:pt x="1254" y="609"/>
                    </a:lnTo>
                    <a:lnTo>
                      <a:pt x="1289" y="582"/>
                    </a:lnTo>
                    <a:lnTo>
                      <a:pt x="1288" y="559"/>
                    </a:lnTo>
                    <a:lnTo>
                      <a:pt x="1260" y="515"/>
                    </a:lnTo>
                    <a:lnTo>
                      <a:pt x="1272" y="475"/>
                    </a:lnTo>
                    <a:lnTo>
                      <a:pt x="1254" y="446"/>
                    </a:lnTo>
                    <a:lnTo>
                      <a:pt x="1252" y="416"/>
                    </a:lnTo>
                    <a:lnTo>
                      <a:pt x="1230" y="348"/>
                    </a:lnTo>
                    <a:lnTo>
                      <a:pt x="1248" y="301"/>
                    </a:lnTo>
                    <a:lnTo>
                      <a:pt x="1282" y="251"/>
                    </a:lnTo>
                    <a:lnTo>
                      <a:pt x="1257" y="230"/>
                    </a:lnTo>
                    <a:lnTo>
                      <a:pt x="1247" y="200"/>
                    </a:lnTo>
                    <a:lnTo>
                      <a:pt x="1124" y="135"/>
                    </a:lnTo>
                    <a:lnTo>
                      <a:pt x="1106" y="106"/>
                    </a:lnTo>
                    <a:lnTo>
                      <a:pt x="1082" y="85"/>
                    </a:lnTo>
                    <a:lnTo>
                      <a:pt x="1052" y="95"/>
                    </a:lnTo>
                    <a:lnTo>
                      <a:pt x="1025" y="136"/>
                    </a:lnTo>
                    <a:lnTo>
                      <a:pt x="973" y="164"/>
                    </a:lnTo>
                    <a:lnTo>
                      <a:pt x="956" y="143"/>
                    </a:lnTo>
                    <a:lnTo>
                      <a:pt x="955" y="127"/>
                    </a:lnTo>
                    <a:lnTo>
                      <a:pt x="928" y="91"/>
                    </a:lnTo>
                    <a:lnTo>
                      <a:pt x="888" y="72"/>
                    </a:lnTo>
                    <a:lnTo>
                      <a:pt x="827" y="85"/>
                    </a:lnTo>
                    <a:lnTo>
                      <a:pt x="796" y="80"/>
                    </a:lnTo>
                    <a:lnTo>
                      <a:pt x="752" y="108"/>
                    </a:lnTo>
                    <a:lnTo>
                      <a:pt x="729" y="109"/>
                    </a:lnTo>
                    <a:lnTo>
                      <a:pt x="720" y="95"/>
                    </a:lnTo>
                    <a:lnTo>
                      <a:pt x="680" y="75"/>
                    </a:lnTo>
                    <a:lnTo>
                      <a:pt x="686" y="52"/>
                    </a:lnTo>
                    <a:lnTo>
                      <a:pt x="675" y="22"/>
                    </a:lnTo>
                    <a:lnTo>
                      <a:pt x="658" y="0"/>
                    </a:lnTo>
                    <a:lnTo>
                      <a:pt x="583" y="23"/>
                    </a:lnTo>
                    <a:lnTo>
                      <a:pt x="541" y="89"/>
                    </a:lnTo>
                    <a:lnTo>
                      <a:pt x="518" y="91"/>
                    </a:lnTo>
                    <a:lnTo>
                      <a:pt x="498" y="115"/>
                    </a:lnTo>
                    <a:lnTo>
                      <a:pt x="483" y="117"/>
                    </a:lnTo>
                    <a:lnTo>
                      <a:pt x="503" y="77"/>
                    </a:lnTo>
                    <a:lnTo>
                      <a:pt x="493" y="62"/>
                    </a:lnTo>
                    <a:lnTo>
                      <a:pt x="478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332">
                <a:extLst>
                  <a:ext uri="{FF2B5EF4-FFF2-40B4-BE49-F238E27FC236}">
                    <a16:creationId xmlns:a16="http://schemas.microsoft.com/office/drawing/2014/main" id="{0576F076-441A-2183-8A6E-3A77F1F92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4"/>
                <a:ext cx="223" cy="253"/>
              </a:xfrm>
              <a:custGeom>
                <a:avLst/>
                <a:gdLst>
                  <a:gd name="T0" fmla="*/ 997 w 1115"/>
                  <a:gd name="T1" fmla="*/ 84 h 1261"/>
                  <a:gd name="T2" fmla="*/ 948 w 1115"/>
                  <a:gd name="T3" fmla="*/ 50 h 1261"/>
                  <a:gd name="T4" fmla="*/ 851 w 1115"/>
                  <a:gd name="T5" fmla="*/ 4 h 1261"/>
                  <a:gd name="T6" fmla="*/ 806 w 1115"/>
                  <a:gd name="T7" fmla="*/ 16 h 1261"/>
                  <a:gd name="T8" fmla="*/ 727 w 1115"/>
                  <a:gd name="T9" fmla="*/ 0 h 1261"/>
                  <a:gd name="T10" fmla="*/ 643 w 1115"/>
                  <a:gd name="T11" fmla="*/ 16 h 1261"/>
                  <a:gd name="T12" fmla="*/ 590 w 1115"/>
                  <a:gd name="T13" fmla="*/ 21 h 1261"/>
                  <a:gd name="T14" fmla="*/ 513 w 1115"/>
                  <a:gd name="T15" fmla="*/ 182 h 1261"/>
                  <a:gd name="T16" fmla="*/ 320 w 1115"/>
                  <a:gd name="T17" fmla="*/ 177 h 1261"/>
                  <a:gd name="T18" fmla="*/ 223 w 1115"/>
                  <a:gd name="T19" fmla="*/ 133 h 1261"/>
                  <a:gd name="T20" fmla="*/ 151 w 1115"/>
                  <a:gd name="T21" fmla="*/ 108 h 1261"/>
                  <a:gd name="T22" fmla="*/ 128 w 1115"/>
                  <a:gd name="T23" fmla="*/ 26 h 1261"/>
                  <a:gd name="T24" fmla="*/ 97 w 1115"/>
                  <a:gd name="T25" fmla="*/ 28 h 1261"/>
                  <a:gd name="T26" fmla="*/ 34 w 1115"/>
                  <a:gd name="T27" fmla="*/ 181 h 1261"/>
                  <a:gd name="T28" fmla="*/ 0 w 1115"/>
                  <a:gd name="T29" fmla="*/ 222 h 1261"/>
                  <a:gd name="T30" fmla="*/ 115 w 1115"/>
                  <a:gd name="T31" fmla="*/ 305 h 1261"/>
                  <a:gd name="T32" fmla="*/ 97 w 1115"/>
                  <a:gd name="T33" fmla="*/ 360 h 1261"/>
                  <a:gd name="T34" fmla="*/ 116 w 1115"/>
                  <a:gd name="T35" fmla="*/ 397 h 1261"/>
                  <a:gd name="T36" fmla="*/ 179 w 1115"/>
                  <a:gd name="T37" fmla="*/ 329 h 1261"/>
                  <a:gd name="T38" fmla="*/ 299 w 1115"/>
                  <a:gd name="T39" fmla="*/ 380 h 1261"/>
                  <a:gd name="T40" fmla="*/ 287 w 1115"/>
                  <a:gd name="T41" fmla="*/ 496 h 1261"/>
                  <a:gd name="T42" fmla="*/ 274 w 1115"/>
                  <a:gd name="T43" fmla="*/ 520 h 1261"/>
                  <a:gd name="T44" fmla="*/ 316 w 1115"/>
                  <a:gd name="T45" fmla="*/ 563 h 1261"/>
                  <a:gd name="T46" fmla="*/ 294 w 1115"/>
                  <a:gd name="T47" fmla="*/ 650 h 1261"/>
                  <a:gd name="T48" fmla="*/ 237 w 1115"/>
                  <a:gd name="T49" fmla="*/ 710 h 1261"/>
                  <a:gd name="T50" fmla="*/ 139 w 1115"/>
                  <a:gd name="T51" fmla="*/ 734 h 1261"/>
                  <a:gd name="T52" fmla="*/ 134 w 1115"/>
                  <a:gd name="T53" fmla="*/ 758 h 1261"/>
                  <a:gd name="T54" fmla="*/ 160 w 1115"/>
                  <a:gd name="T55" fmla="*/ 786 h 1261"/>
                  <a:gd name="T56" fmla="*/ 155 w 1115"/>
                  <a:gd name="T57" fmla="*/ 902 h 1261"/>
                  <a:gd name="T58" fmla="*/ 161 w 1115"/>
                  <a:gd name="T59" fmla="*/ 971 h 1261"/>
                  <a:gd name="T60" fmla="*/ 241 w 1115"/>
                  <a:gd name="T61" fmla="*/ 994 h 1261"/>
                  <a:gd name="T62" fmla="*/ 322 w 1115"/>
                  <a:gd name="T63" fmla="*/ 1033 h 1261"/>
                  <a:gd name="T64" fmla="*/ 365 w 1115"/>
                  <a:gd name="T65" fmla="*/ 1076 h 1261"/>
                  <a:gd name="T66" fmla="*/ 406 w 1115"/>
                  <a:gd name="T67" fmla="*/ 1111 h 1261"/>
                  <a:gd name="T68" fmla="*/ 513 w 1115"/>
                  <a:gd name="T69" fmla="*/ 1177 h 1261"/>
                  <a:gd name="T70" fmla="*/ 548 w 1115"/>
                  <a:gd name="T71" fmla="*/ 1228 h 1261"/>
                  <a:gd name="T72" fmla="*/ 613 w 1115"/>
                  <a:gd name="T73" fmla="*/ 1261 h 1261"/>
                  <a:gd name="T74" fmla="*/ 688 w 1115"/>
                  <a:gd name="T75" fmla="*/ 1077 h 1261"/>
                  <a:gd name="T76" fmla="*/ 705 w 1115"/>
                  <a:gd name="T77" fmla="*/ 1005 h 1261"/>
                  <a:gd name="T78" fmla="*/ 725 w 1115"/>
                  <a:gd name="T79" fmla="*/ 888 h 1261"/>
                  <a:gd name="T80" fmla="*/ 751 w 1115"/>
                  <a:gd name="T81" fmla="*/ 762 h 1261"/>
                  <a:gd name="T82" fmla="*/ 770 w 1115"/>
                  <a:gd name="T83" fmla="*/ 630 h 1261"/>
                  <a:gd name="T84" fmla="*/ 837 w 1115"/>
                  <a:gd name="T85" fmla="*/ 523 h 1261"/>
                  <a:gd name="T86" fmla="*/ 903 w 1115"/>
                  <a:gd name="T87" fmla="*/ 393 h 1261"/>
                  <a:gd name="T88" fmla="*/ 953 w 1115"/>
                  <a:gd name="T89" fmla="*/ 350 h 1261"/>
                  <a:gd name="T90" fmla="*/ 1009 w 1115"/>
                  <a:gd name="T91" fmla="*/ 306 h 1261"/>
                  <a:gd name="T92" fmla="*/ 1115 w 1115"/>
                  <a:gd name="T93" fmla="*/ 103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15" h="1261">
                    <a:moveTo>
                      <a:pt x="1115" y="103"/>
                    </a:moveTo>
                    <a:lnTo>
                      <a:pt x="997" y="84"/>
                    </a:lnTo>
                    <a:lnTo>
                      <a:pt x="965" y="71"/>
                    </a:lnTo>
                    <a:lnTo>
                      <a:pt x="948" y="50"/>
                    </a:lnTo>
                    <a:lnTo>
                      <a:pt x="885" y="32"/>
                    </a:lnTo>
                    <a:lnTo>
                      <a:pt x="851" y="4"/>
                    </a:lnTo>
                    <a:lnTo>
                      <a:pt x="829" y="14"/>
                    </a:lnTo>
                    <a:lnTo>
                      <a:pt x="806" y="16"/>
                    </a:lnTo>
                    <a:lnTo>
                      <a:pt x="784" y="34"/>
                    </a:lnTo>
                    <a:lnTo>
                      <a:pt x="727" y="0"/>
                    </a:lnTo>
                    <a:lnTo>
                      <a:pt x="691" y="27"/>
                    </a:lnTo>
                    <a:lnTo>
                      <a:pt x="643" y="16"/>
                    </a:lnTo>
                    <a:lnTo>
                      <a:pt x="622" y="26"/>
                    </a:lnTo>
                    <a:lnTo>
                      <a:pt x="590" y="21"/>
                    </a:lnTo>
                    <a:lnTo>
                      <a:pt x="539" y="141"/>
                    </a:lnTo>
                    <a:lnTo>
                      <a:pt x="513" y="182"/>
                    </a:lnTo>
                    <a:lnTo>
                      <a:pt x="433" y="152"/>
                    </a:lnTo>
                    <a:lnTo>
                      <a:pt x="320" y="177"/>
                    </a:lnTo>
                    <a:lnTo>
                      <a:pt x="277" y="142"/>
                    </a:lnTo>
                    <a:lnTo>
                      <a:pt x="223" y="133"/>
                    </a:lnTo>
                    <a:lnTo>
                      <a:pt x="190" y="112"/>
                    </a:lnTo>
                    <a:lnTo>
                      <a:pt x="151" y="108"/>
                    </a:lnTo>
                    <a:lnTo>
                      <a:pt x="130" y="49"/>
                    </a:lnTo>
                    <a:lnTo>
                      <a:pt x="128" y="26"/>
                    </a:lnTo>
                    <a:lnTo>
                      <a:pt x="111" y="19"/>
                    </a:lnTo>
                    <a:lnTo>
                      <a:pt x="97" y="28"/>
                    </a:lnTo>
                    <a:lnTo>
                      <a:pt x="64" y="170"/>
                    </a:lnTo>
                    <a:lnTo>
                      <a:pt x="34" y="181"/>
                    </a:lnTo>
                    <a:lnTo>
                      <a:pt x="14" y="214"/>
                    </a:lnTo>
                    <a:lnTo>
                      <a:pt x="0" y="222"/>
                    </a:lnTo>
                    <a:lnTo>
                      <a:pt x="11" y="260"/>
                    </a:lnTo>
                    <a:lnTo>
                      <a:pt x="115" y="305"/>
                    </a:lnTo>
                    <a:lnTo>
                      <a:pt x="94" y="329"/>
                    </a:lnTo>
                    <a:lnTo>
                      <a:pt x="97" y="360"/>
                    </a:lnTo>
                    <a:lnTo>
                      <a:pt x="121" y="373"/>
                    </a:lnTo>
                    <a:lnTo>
                      <a:pt x="116" y="397"/>
                    </a:lnTo>
                    <a:lnTo>
                      <a:pt x="160" y="377"/>
                    </a:lnTo>
                    <a:lnTo>
                      <a:pt x="179" y="329"/>
                    </a:lnTo>
                    <a:lnTo>
                      <a:pt x="201" y="319"/>
                    </a:lnTo>
                    <a:lnTo>
                      <a:pt x="299" y="380"/>
                    </a:lnTo>
                    <a:lnTo>
                      <a:pt x="319" y="425"/>
                    </a:lnTo>
                    <a:lnTo>
                      <a:pt x="287" y="496"/>
                    </a:lnTo>
                    <a:lnTo>
                      <a:pt x="288" y="512"/>
                    </a:lnTo>
                    <a:lnTo>
                      <a:pt x="274" y="520"/>
                    </a:lnTo>
                    <a:lnTo>
                      <a:pt x="293" y="558"/>
                    </a:lnTo>
                    <a:lnTo>
                      <a:pt x="316" y="563"/>
                    </a:lnTo>
                    <a:lnTo>
                      <a:pt x="304" y="596"/>
                    </a:lnTo>
                    <a:lnTo>
                      <a:pt x="294" y="650"/>
                    </a:lnTo>
                    <a:lnTo>
                      <a:pt x="259" y="700"/>
                    </a:lnTo>
                    <a:lnTo>
                      <a:pt x="237" y="710"/>
                    </a:lnTo>
                    <a:lnTo>
                      <a:pt x="218" y="742"/>
                    </a:lnTo>
                    <a:lnTo>
                      <a:pt x="139" y="734"/>
                    </a:lnTo>
                    <a:lnTo>
                      <a:pt x="133" y="750"/>
                    </a:lnTo>
                    <a:lnTo>
                      <a:pt x="134" y="758"/>
                    </a:lnTo>
                    <a:lnTo>
                      <a:pt x="173" y="762"/>
                    </a:lnTo>
                    <a:lnTo>
                      <a:pt x="160" y="786"/>
                    </a:lnTo>
                    <a:lnTo>
                      <a:pt x="171" y="816"/>
                    </a:lnTo>
                    <a:lnTo>
                      <a:pt x="155" y="902"/>
                    </a:lnTo>
                    <a:lnTo>
                      <a:pt x="166" y="940"/>
                    </a:lnTo>
                    <a:lnTo>
                      <a:pt x="161" y="971"/>
                    </a:lnTo>
                    <a:lnTo>
                      <a:pt x="195" y="999"/>
                    </a:lnTo>
                    <a:lnTo>
                      <a:pt x="241" y="994"/>
                    </a:lnTo>
                    <a:lnTo>
                      <a:pt x="259" y="1023"/>
                    </a:lnTo>
                    <a:lnTo>
                      <a:pt x="322" y="1033"/>
                    </a:lnTo>
                    <a:lnTo>
                      <a:pt x="349" y="1077"/>
                    </a:lnTo>
                    <a:lnTo>
                      <a:pt x="365" y="1076"/>
                    </a:lnTo>
                    <a:lnTo>
                      <a:pt x="374" y="1106"/>
                    </a:lnTo>
                    <a:lnTo>
                      <a:pt x="406" y="1111"/>
                    </a:lnTo>
                    <a:lnTo>
                      <a:pt x="503" y="1156"/>
                    </a:lnTo>
                    <a:lnTo>
                      <a:pt x="513" y="1177"/>
                    </a:lnTo>
                    <a:lnTo>
                      <a:pt x="515" y="1208"/>
                    </a:lnTo>
                    <a:lnTo>
                      <a:pt x="548" y="1228"/>
                    </a:lnTo>
                    <a:lnTo>
                      <a:pt x="566" y="1250"/>
                    </a:lnTo>
                    <a:lnTo>
                      <a:pt x="613" y="1261"/>
                    </a:lnTo>
                    <a:lnTo>
                      <a:pt x="658" y="1171"/>
                    </a:lnTo>
                    <a:lnTo>
                      <a:pt x="688" y="1077"/>
                    </a:lnTo>
                    <a:lnTo>
                      <a:pt x="692" y="1030"/>
                    </a:lnTo>
                    <a:lnTo>
                      <a:pt x="705" y="1005"/>
                    </a:lnTo>
                    <a:lnTo>
                      <a:pt x="740" y="971"/>
                    </a:lnTo>
                    <a:lnTo>
                      <a:pt x="725" y="888"/>
                    </a:lnTo>
                    <a:lnTo>
                      <a:pt x="748" y="809"/>
                    </a:lnTo>
                    <a:lnTo>
                      <a:pt x="751" y="762"/>
                    </a:lnTo>
                    <a:lnTo>
                      <a:pt x="779" y="729"/>
                    </a:lnTo>
                    <a:lnTo>
                      <a:pt x="770" y="630"/>
                    </a:lnTo>
                    <a:lnTo>
                      <a:pt x="802" y="557"/>
                    </a:lnTo>
                    <a:lnTo>
                      <a:pt x="837" y="523"/>
                    </a:lnTo>
                    <a:lnTo>
                      <a:pt x="899" y="448"/>
                    </a:lnTo>
                    <a:lnTo>
                      <a:pt x="903" y="393"/>
                    </a:lnTo>
                    <a:lnTo>
                      <a:pt x="940" y="390"/>
                    </a:lnTo>
                    <a:lnTo>
                      <a:pt x="953" y="350"/>
                    </a:lnTo>
                    <a:lnTo>
                      <a:pt x="990" y="339"/>
                    </a:lnTo>
                    <a:lnTo>
                      <a:pt x="1009" y="306"/>
                    </a:lnTo>
                    <a:lnTo>
                      <a:pt x="1077" y="123"/>
                    </a:lnTo>
                    <a:lnTo>
                      <a:pt x="1115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333">
                <a:extLst>
                  <a:ext uri="{FF2B5EF4-FFF2-40B4-BE49-F238E27FC236}">
                    <a16:creationId xmlns:a16="http://schemas.microsoft.com/office/drawing/2014/main" id="{5C575F4A-CB8A-AF58-470A-29ABC23FF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136" cy="236"/>
              </a:xfrm>
              <a:custGeom>
                <a:avLst/>
                <a:gdLst>
                  <a:gd name="T0" fmla="*/ 168 w 680"/>
                  <a:gd name="T1" fmla="*/ 234 h 1179"/>
                  <a:gd name="T2" fmla="*/ 188 w 680"/>
                  <a:gd name="T3" fmla="*/ 279 h 1179"/>
                  <a:gd name="T4" fmla="*/ 128 w 680"/>
                  <a:gd name="T5" fmla="*/ 392 h 1179"/>
                  <a:gd name="T6" fmla="*/ 62 w 680"/>
                  <a:gd name="T7" fmla="*/ 499 h 1179"/>
                  <a:gd name="T8" fmla="*/ 46 w 680"/>
                  <a:gd name="T9" fmla="*/ 577 h 1179"/>
                  <a:gd name="T10" fmla="*/ 36 w 680"/>
                  <a:gd name="T11" fmla="*/ 648 h 1179"/>
                  <a:gd name="T12" fmla="*/ 2 w 680"/>
                  <a:gd name="T13" fmla="*/ 690 h 1179"/>
                  <a:gd name="T14" fmla="*/ 83 w 680"/>
                  <a:gd name="T15" fmla="*/ 736 h 1179"/>
                  <a:gd name="T16" fmla="*/ 173 w 680"/>
                  <a:gd name="T17" fmla="*/ 790 h 1179"/>
                  <a:gd name="T18" fmla="*/ 185 w 680"/>
                  <a:gd name="T19" fmla="*/ 843 h 1179"/>
                  <a:gd name="T20" fmla="*/ 167 w 680"/>
                  <a:gd name="T21" fmla="*/ 890 h 1179"/>
                  <a:gd name="T22" fmla="*/ 156 w 680"/>
                  <a:gd name="T23" fmla="*/ 946 h 1179"/>
                  <a:gd name="T24" fmla="*/ 203 w 680"/>
                  <a:gd name="T25" fmla="*/ 948 h 1179"/>
                  <a:gd name="T26" fmla="*/ 255 w 680"/>
                  <a:gd name="T27" fmla="*/ 1014 h 1179"/>
                  <a:gd name="T28" fmla="*/ 276 w 680"/>
                  <a:gd name="T29" fmla="*/ 1073 h 1179"/>
                  <a:gd name="T30" fmla="*/ 322 w 680"/>
                  <a:gd name="T31" fmla="*/ 1146 h 1179"/>
                  <a:gd name="T32" fmla="*/ 369 w 680"/>
                  <a:gd name="T33" fmla="*/ 1157 h 1179"/>
                  <a:gd name="T34" fmla="*/ 460 w 680"/>
                  <a:gd name="T35" fmla="*/ 1148 h 1179"/>
                  <a:gd name="T36" fmla="*/ 477 w 680"/>
                  <a:gd name="T37" fmla="*/ 1154 h 1179"/>
                  <a:gd name="T38" fmla="*/ 544 w 680"/>
                  <a:gd name="T39" fmla="*/ 1133 h 1179"/>
                  <a:gd name="T40" fmla="*/ 548 w 680"/>
                  <a:gd name="T41" fmla="*/ 1087 h 1179"/>
                  <a:gd name="T42" fmla="*/ 586 w 680"/>
                  <a:gd name="T43" fmla="*/ 1090 h 1179"/>
                  <a:gd name="T44" fmla="*/ 626 w 680"/>
                  <a:gd name="T45" fmla="*/ 1025 h 1179"/>
                  <a:gd name="T46" fmla="*/ 653 w 680"/>
                  <a:gd name="T47" fmla="*/ 976 h 1179"/>
                  <a:gd name="T48" fmla="*/ 675 w 680"/>
                  <a:gd name="T49" fmla="*/ 959 h 1179"/>
                  <a:gd name="T50" fmla="*/ 678 w 680"/>
                  <a:gd name="T51" fmla="*/ 920 h 1179"/>
                  <a:gd name="T52" fmla="*/ 609 w 680"/>
                  <a:gd name="T53" fmla="*/ 842 h 1179"/>
                  <a:gd name="T54" fmla="*/ 625 w 680"/>
                  <a:gd name="T55" fmla="*/ 763 h 1179"/>
                  <a:gd name="T56" fmla="*/ 611 w 680"/>
                  <a:gd name="T57" fmla="*/ 688 h 1179"/>
                  <a:gd name="T58" fmla="*/ 630 w 680"/>
                  <a:gd name="T59" fmla="*/ 562 h 1179"/>
                  <a:gd name="T60" fmla="*/ 646 w 680"/>
                  <a:gd name="T61" fmla="*/ 483 h 1179"/>
                  <a:gd name="T62" fmla="*/ 669 w 680"/>
                  <a:gd name="T63" fmla="*/ 397 h 1179"/>
                  <a:gd name="T64" fmla="*/ 631 w 680"/>
                  <a:gd name="T65" fmla="*/ 245 h 1179"/>
                  <a:gd name="T66" fmla="*/ 584 w 680"/>
                  <a:gd name="T67" fmla="*/ 227 h 1179"/>
                  <a:gd name="T68" fmla="*/ 533 w 680"/>
                  <a:gd name="T69" fmla="*/ 185 h 1179"/>
                  <a:gd name="T70" fmla="*/ 521 w 680"/>
                  <a:gd name="T71" fmla="*/ 133 h 1179"/>
                  <a:gd name="T72" fmla="*/ 392 w 680"/>
                  <a:gd name="T73" fmla="*/ 83 h 1179"/>
                  <a:gd name="T74" fmla="*/ 367 w 680"/>
                  <a:gd name="T75" fmla="*/ 54 h 1179"/>
                  <a:gd name="T76" fmla="*/ 277 w 680"/>
                  <a:gd name="T77" fmla="*/ 0 h 1179"/>
                  <a:gd name="T78" fmla="*/ 213 w 680"/>
                  <a:gd name="T79" fmla="*/ 137 h 1179"/>
                  <a:gd name="T80" fmla="*/ 185 w 680"/>
                  <a:gd name="T81" fmla="*/ 17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0" h="1179">
                    <a:moveTo>
                      <a:pt x="185" y="179"/>
                    </a:move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  <a:lnTo>
                      <a:pt x="2" y="690"/>
                    </a:lnTo>
                    <a:lnTo>
                      <a:pt x="20" y="719"/>
                    </a:lnTo>
                    <a:lnTo>
                      <a:pt x="83" y="736"/>
                    </a:lnTo>
                    <a:lnTo>
                      <a:pt x="156" y="768"/>
                    </a:lnTo>
                    <a:lnTo>
                      <a:pt x="173" y="790"/>
                    </a:lnTo>
                    <a:lnTo>
                      <a:pt x="168" y="821"/>
                    </a:lnTo>
                    <a:lnTo>
                      <a:pt x="185" y="843"/>
                    </a:lnTo>
                    <a:lnTo>
                      <a:pt x="182" y="882"/>
                    </a:lnTo>
                    <a:lnTo>
                      <a:pt x="167" y="890"/>
                    </a:lnTo>
                    <a:lnTo>
                      <a:pt x="155" y="923"/>
                    </a:lnTo>
                    <a:lnTo>
                      <a:pt x="156" y="946"/>
                    </a:lnTo>
                    <a:lnTo>
                      <a:pt x="173" y="959"/>
                    </a:lnTo>
                    <a:lnTo>
                      <a:pt x="203" y="948"/>
                    </a:lnTo>
                    <a:lnTo>
                      <a:pt x="228" y="962"/>
                    </a:lnTo>
                    <a:lnTo>
                      <a:pt x="255" y="1014"/>
                    </a:lnTo>
                    <a:lnTo>
                      <a:pt x="281" y="1042"/>
                    </a:lnTo>
                    <a:lnTo>
                      <a:pt x="276" y="1073"/>
                    </a:lnTo>
                    <a:lnTo>
                      <a:pt x="325" y="1091"/>
                    </a:lnTo>
                    <a:lnTo>
                      <a:pt x="322" y="1146"/>
                    </a:lnTo>
                    <a:lnTo>
                      <a:pt x="322" y="1153"/>
                    </a:lnTo>
                    <a:lnTo>
                      <a:pt x="369" y="1157"/>
                    </a:lnTo>
                    <a:lnTo>
                      <a:pt x="386" y="1179"/>
                    </a:lnTo>
                    <a:lnTo>
                      <a:pt x="460" y="1148"/>
                    </a:lnTo>
                    <a:lnTo>
                      <a:pt x="469" y="1148"/>
                    </a:lnTo>
                    <a:lnTo>
                      <a:pt x="477" y="1154"/>
                    </a:lnTo>
                    <a:lnTo>
                      <a:pt x="508" y="1159"/>
                    </a:lnTo>
                    <a:lnTo>
                      <a:pt x="544" y="1133"/>
                    </a:lnTo>
                    <a:lnTo>
                      <a:pt x="572" y="1100"/>
                    </a:lnTo>
                    <a:lnTo>
                      <a:pt x="548" y="1087"/>
                    </a:lnTo>
                    <a:lnTo>
                      <a:pt x="546" y="1071"/>
                    </a:lnTo>
                    <a:lnTo>
                      <a:pt x="586" y="1090"/>
                    </a:lnTo>
                    <a:lnTo>
                      <a:pt x="614" y="1057"/>
                    </a:lnTo>
                    <a:lnTo>
                      <a:pt x="626" y="1025"/>
                    </a:lnTo>
                    <a:lnTo>
                      <a:pt x="611" y="1011"/>
                    </a:lnTo>
                    <a:lnTo>
                      <a:pt x="653" y="976"/>
                    </a:lnTo>
                    <a:lnTo>
                      <a:pt x="652" y="962"/>
                    </a:lnTo>
                    <a:lnTo>
                      <a:pt x="675" y="959"/>
                    </a:lnTo>
                    <a:lnTo>
                      <a:pt x="680" y="935"/>
                    </a:lnTo>
                    <a:lnTo>
                      <a:pt x="678" y="920"/>
                    </a:lnTo>
                    <a:lnTo>
                      <a:pt x="660" y="883"/>
                    </a:lnTo>
                    <a:lnTo>
                      <a:pt x="609" y="842"/>
                    </a:lnTo>
                    <a:lnTo>
                      <a:pt x="606" y="796"/>
                    </a:lnTo>
                    <a:lnTo>
                      <a:pt x="625" y="763"/>
                    </a:lnTo>
                    <a:lnTo>
                      <a:pt x="631" y="740"/>
                    </a:lnTo>
                    <a:lnTo>
                      <a:pt x="611" y="688"/>
                    </a:lnTo>
                    <a:lnTo>
                      <a:pt x="635" y="608"/>
                    </a:lnTo>
                    <a:lnTo>
                      <a:pt x="630" y="562"/>
                    </a:lnTo>
                    <a:lnTo>
                      <a:pt x="651" y="529"/>
                    </a:lnTo>
                    <a:lnTo>
                      <a:pt x="646" y="483"/>
                    </a:lnTo>
                    <a:lnTo>
                      <a:pt x="680" y="426"/>
                    </a:lnTo>
                    <a:lnTo>
                      <a:pt x="669" y="397"/>
                    </a:lnTo>
                    <a:lnTo>
                      <a:pt x="625" y="346"/>
                    </a:lnTo>
                    <a:lnTo>
                      <a:pt x="631" y="245"/>
                    </a:lnTo>
                    <a:lnTo>
                      <a:pt x="631" y="238"/>
                    </a:lnTo>
                    <a:lnTo>
                      <a:pt x="584" y="227"/>
                    </a:lnTo>
                    <a:lnTo>
                      <a:pt x="566" y="205"/>
                    </a:lnTo>
                    <a:lnTo>
                      <a:pt x="533" y="185"/>
                    </a:lnTo>
                    <a:lnTo>
                      <a:pt x="531" y="154"/>
                    </a:lnTo>
                    <a:lnTo>
                      <a:pt x="521" y="133"/>
                    </a:lnTo>
                    <a:lnTo>
                      <a:pt x="424" y="88"/>
                    </a:lnTo>
                    <a:lnTo>
                      <a:pt x="392" y="83"/>
                    </a:lnTo>
                    <a:lnTo>
                      <a:pt x="383" y="53"/>
                    </a:lnTo>
                    <a:lnTo>
                      <a:pt x="367" y="54"/>
                    </a:lnTo>
                    <a:lnTo>
                      <a:pt x="340" y="10"/>
                    </a:lnTo>
                    <a:lnTo>
                      <a:pt x="277" y="0"/>
                    </a:ln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334">
                <a:extLst>
                  <a:ext uri="{FF2B5EF4-FFF2-40B4-BE49-F238E27FC236}">
                    <a16:creationId xmlns:a16="http://schemas.microsoft.com/office/drawing/2014/main" id="{CB067272-CEBD-A063-6C1C-A44077BBB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244" cy="271"/>
              </a:xfrm>
              <a:custGeom>
                <a:avLst/>
                <a:gdLst>
                  <a:gd name="T0" fmla="*/ 687 w 1220"/>
                  <a:gd name="T1" fmla="*/ 107 h 1358"/>
                  <a:gd name="T2" fmla="*/ 630 w 1220"/>
                  <a:gd name="T3" fmla="*/ 74 h 1358"/>
                  <a:gd name="T4" fmla="*/ 534 w 1220"/>
                  <a:gd name="T5" fmla="*/ 121 h 1358"/>
                  <a:gd name="T6" fmla="*/ 473 w 1220"/>
                  <a:gd name="T7" fmla="*/ 212 h 1358"/>
                  <a:gd name="T8" fmla="*/ 428 w 1220"/>
                  <a:gd name="T9" fmla="*/ 224 h 1358"/>
                  <a:gd name="T10" fmla="*/ 377 w 1220"/>
                  <a:gd name="T11" fmla="*/ 252 h 1358"/>
                  <a:gd name="T12" fmla="*/ 349 w 1220"/>
                  <a:gd name="T13" fmla="*/ 286 h 1358"/>
                  <a:gd name="T14" fmla="*/ 253 w 1220"/>
                  <a:gd name="T15" fmla="*/ 340 h 1358"/>
                  <a:gd name="T16" fmla="*/ 184 w 1220"/>
                  <a:gd name="T17" fmla="*/ 346 h 1358"/>
                  <a:gd name="T18" fmla="*/ 141 w 1220"/>
                  <a:gd name="T19" fmla="*/ 374 h 1358"/>
                  <a:gd name="T20" fmla="*/ 0 w 1220"/>
                  <a:gd name="T21" fmla="*/ 434 h 1358"/>
                  <a:gd name="T22" fmla="*/ 104 w 1220"/>
                  <a:gd name="T23" fmla="*/ 562 h 1358"/>
                  <a:gd name="T24" fmla="*/ 97 w 1220"/>
                  <a:gd name="T25" fmla="*/ 648 h 1358"/>
                  <a:gd name="T26" fmla="*/ 87 w 1220"/>
                  <a:gd name="T27" fmla="*/ 710 h 1358"/>
                  <a:gd name="T28" fmla="*/ 50 w 1220"/>
                  <a:gd name="T29" fmla="*/ 722 h 1358"/>
                  <a:gd name="T30" fmla="*/ 69 w 1220"/>
                  <a:gd name="T31" fmla="*/ 766 h 1358"/>
                  <a:gd name="T32" fmla="*/ 111 w 1220"/>
                  <a:gd name="T33" fmla="*/ 723 h 1358"/>
                  <a:gd name="T34" fmla="*/ 210 w 1220"/>
                  <a:gd name="T35" fmla="*/ 784 h 1358"/>
                  <a:gd name="T36" fmla="*/ 258 w 1220"/>
                  <a:gd name="T37" fmla="*/ 810 h 1358"/>
                  <a:gd name="T38" fmla="*/ 262 w 1220"/>
                  <a:gd name="T39" fmla="*/ 848 h 1358"/>
                  <a:gd name="T40" fmla="*/ 275 w 1220"/>
                  <a:gd name="T41" fmla="*/ 901 h 1358"/>
                  <a:gd name="T42" fmla="*/ 302 w 1220"/>
                  <a:gd name="T43" fmla="*/ 945 h 1358"/>
                  <a:gd name="T44" fmla="*/ 320 w 1220"/>
                  <a:gd name="T45" fmla="*/ 974 h 1358"/>
                  <a:gd name="T46" fmla="*/ 357 w 1220"/>
                  <a:gd name="T47" fmla="*/ 963 h 1358"/>
                  <a:gd name="T48" fmla="*/ 483 w 1220"/>
                  <a:gd name="T49" fmla="*/ 1067 h 1358"/>
                  <a:gd name="T50" fmla="*/ 464 w 1220"/>
                  <a:gd name="T51" fmla="*/ 1115 h 1358"/>
                  <a:gd name="T52" fmla="*/ 399 w 1220"/>
                  <a:gd name="T53" fmla="*/ 1237 h 1358"/>
                  <a:gd name="T54" fmla="*/ 357 w 1220"/>
                  <a:gd name="T55" fmla="*/ 1295 h 1358"/>
                  <a:gd name="T56" fmla="*/ 440 w 1220"/>
                  <a:gd name="T57" fmla="*/ 1356 h 1358"/>
                  <a:gd name="T58" fmla="*/ 422 w 1220"/>
                  <a:gd name="T59" fmla="*/ 1320 h 1358"/>
                  <a:gd name="T60" fmla="*/ 620 w 1220"/>
                  <a:gd name="T61" fmla="*/ 1139 h 1358"/>
                  <a:gd name="T62" fmla="*/ 711 w 1220"/>
                  <a:gd name="T63" fmla="*/ 1038 h 1358"/>
                  <a:gd name="T64" fmla="*/ 711 w 1220"/>
                  <a:gd name="T65" fmla="*/ 954 h 1358"/>
                  <a:gd name="T66" fmla="*/ 687 w 1220"/>
                  <a:gd name="T67" fmla="*/ 855 h 1358"/>
                  <a:gd name="T68" fmla="*/ 751 w 1220"/>
                  <a:gd name="T69" fmla="*/ 796 h 1358"/>
                  <a:gd name="T70" fmla="*/ 882 w 1220"/>
                  <a:gd name="T71" fmla="*/ 714 h 1358"/>
                  <a:gd name="T72" fmla="*/ 916 w 1220"/>
                  <a:gd name="T73" fmla="*/ 664 h 1358"/>
                  <a:gd name="T74" fmla="*/ 951 w 1220"/>
                  <a:gd name="T75" fmla="*/ 623 h 1358"/>
                  <a:gd name="T76" fmla="*/ 1007 w 1220"/>
                  <a:gd name="T77" fmla="*/ 570 h 1358"/>
                  <a:gd name="T78" fmla="*/ 1048 w 1220"/>
                  <a:gd name="T79" fmla="*/ 514 h 1358"/>
                  <a:gd name="T80" fmla="*/ 1127 w 1220"/>
                  <a:gd name="T81" fmla="*/ 360 h 1358"/>
                  <a:gd name="T82" fmla="*/ 1184 w 1220"/>
                  <a:gd name="T83" fmla="*/ 307 h 1358"/>
                  <a:gd name="T84" fmla="*/ 1220 w 1220"/>
                  <a:gd name="T85" fmla="*/ 281 h 1358"/>
                  <a:gd name="T86" fmla="*/ 1185 w 1220"/>
                  <a:gd name="T87" fmla="*/ 246 h 1358"/>
                  <a:gd name="T88" fmla="*/ 1070 w 1220"/>
                  <a:gd name="T89" fmla="*/ 241 h 1358"/>
                  <a:gd name="T90" fmla="*/ 1089 w 1220"/>
                  <a:gd name="T91" fmla="*/ 208 h 1358"/>
                  <a:gd name="T92" fmla="*/ 1109 w 1220"/>
                  <a:gd name="T93" fmla="*/ 168 h 1358"/>
                  <a:gd name="T94" fmla="*/ 1081 w 1220"/>
                  <a:gd name="T95" fmla="*/ 117 h 1358"/>
                  <a:gd name="T96" fmla="*/ 1093 w 1220"/>
                  <a:gd name="T97" fmla="*/ 77 h 1358"/>
                  <a:gd name="T98" fmla="*/ 1106 w 1220"/>
                  <a:gd name="T99" fmla="*/ 60 h 1358"/>
                  <a:gd name="T100" fmla="*/ 1064 w 1220"/>
                  <a:gd name="T101" fmla="*/ 10 h 1358"/>
                  <a:gd name="T102" fmla="*/ 985 w 1220"/>
                  <a:gd name="T103" fmla="*/ 2 h 1358"/>
                  <a:gd name="T104" fmla="*/ 854 w 1220"/>
                  <a:gd name="T105" fmla="*/ 0 h 1358"/>
                  <a:gd name="T106" fmla="*/ 836 w 1220"/>
                  <a:gd name="T107" fmla="*/ 47 h 1358"/>
                  <a:gd name="T108" fmla="*/ 777 w 1220"/>
                  <a:gd name="T109" fmla="*/ 83 h 1358"/>
                  <a:gd name="T110" fmla="*/ 709 w 1220"/>
                  <a:gd name="T111" fmla="*/ 89 h 1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0" h="1358">
                    <a:moveTo>
                      <a:pt x="709" y="89"/>
                    </a:move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  <a:lnTo>
                      <a:pt x="29" y="500"/>
                    </a:lnTo>
                    <a:lnTo>
                      <a:pt x="104" y="562"/>
                    </a:lnTo>
                    <a:lnTo>
                      <a:pt x="115" y="592"/>
                    </a:lnTo>
                    <a:lnTo>
                      <a:pt x="97" y="648"/>
                    </a:lnTo>
                    <a:lnTo>
                      <a:pt x="75" y="665"/>
                    </a:lnTo>
                    <a:lnTo>
                      <a:pt x="87" y="710"/>
                    </a:lnTo>
                    <a:lnTo>
                      <a:pt x="73" y="720"/>
                    </a:lnTo>
                    <a:lnTo>
                      <a:pt x="50" y="722"/>
                    </a:lnTo>
                    <a:lnTo>
                      <a:pt x="61" y="760"/>
                    </a:lnTo>
                    <a:lnTo>
                      <a:pt x="69" y="766"/>
                    </a:lnTo>
                    <a:lnTo>
                      <a:pt x="92" y="756"/>
                    </a:lnTo>
                    <a:lnTo>
                      <a:pt x="111" y="723"/>
                    </a:lnTo>
                    <a:lnTo>
                      <a:pt x="122" y="761"/>
                    </a:lnTo>
                    <a:lnTo>
                      <a:pt x="210" y="784"/>
                    </a:lnTo>
                    <a:lnTo>
                      <a:pt x="219" y="806"/>
                    </a:lnTo>
                    <a:lnTo>
                      <a:pt x="258" y="810"/>
                    </a:lnTo>
                    <a:lnTo>
                      <a:pt x="268" y="825"/>
                    </a:lnTo>
                    <a:lnTo>
                      <a:pt x="262" y="848"/>
                    </a:lnTo>
                    <a:lnTo>
                      <a:pt x="287" y="870"/>
                    </a:lnTo>
                    <a:lnTo>
                      <a:pt x="275" y="901"/>
                    </a:lnTo>
                    <a:lnTo>
                      <a:pt x="299" y="922"/>
                    </a:lnTo>
                    <a:lnTo>
                      <a:pt x="302" y="945"/>
                    </a:lnTo>
                    <a:lnTo>
                      <a:pt x="317" y="951"/>
                    </a:lnTo>
                    <a:lnTo>
                      <a:pt x="320" y="974"/>
                    </a:lnTo>
                    <a:lnTo>
                      <a:pt x="343" y="972"/>
                    </a:lnTo>
                    <a:lnTo>
                      <a:pt x="357" y="963"/>
                    </a:lnTo>
                    <a:lnTo>
                      <a:pt x="431" y="1010"/>
                    </a:lnTo>
                    <a:lnTo>
                      <a:pt x="483" y="1067"/>
                    </a:lnTo>
                    <a:lnTo>
                      <a:pt x="485" y="1082"/>
                    </a:lnTo>
                    <a:lnTo>
                      <a:pt x="464" y="1115"/>
                    </a:lnTo>
                    <a:lnTo>
                      <a:pt x="371" y="1185"/>
                    </a:lnTo>
                    <a:lnTo>
                      <a:pt x="399" y="1237"/>
                    </a:lnTo>
                    <a:lnTo>
                      <a:pt x="364" y="1271"/>
                    </a:lnTo>
                    <a:lnTo>
                      <a:pt x="357" y="1295"/>
                    </a:lnTo>
                    <a:lnTo>
                      <a:pt x="425" y="1358"/>
                    </a:lnTo>
                    <a:lnTo>
                      <a:pt x="440" y="1356"/>
                    </a:lnTo>
                    <a:lnTo>
                      <a:pt x="416" y="1335"/>
                    </a:lnTo>
                    <a:lnTo>
                      <a:pt x="422" y="1320"/>
                    </a:lnTo>
                    <a:lnTo>
                      <a:pt x="562" y="1175"/>
                    </a:lnTo>
                    <a:lnTo>
                      <a:pt x="620" y="1139"/>
                    </a:lnTo>
                    <a:lnTo>
                      <a:pt x="706" y="1061"/>
                    </a:lnTo>
                    <a:lnTo>
                      <a:pt x="711" y="1038"/>
                    </a:lnTo>
                    <a:lnTo>
                      <a:pt x="693" y="1009"/>
                    </a:lnTo>
                    <a:lnTo>
                      <a:pt x="711" y="954"/>
                    </a:lnTo>
                    <a:lnTo>
                      <a:pt x="715" y="906"/>
                    </a:lnTo>
                    <a:lnTo>
                      <a:pt x="687" y="855"/>
                    </a:lnTo>
                    <a:lnTo>
                      <a:pt x="736" y="797"/>
                    </a:lnTo>
                    <a:lnTo>
                      <a:pt x="751" y="796"/>
                    </a:lnTo>
                    <a:lnTo>
                      <a:pt x="863" y="755"/>
                    </a:lnTo>
                    <a:lnTo>
                      <a:pt x="882" y="714"/>
                    </a:lnTo>
                    <a:lnTo>
                      <a:pt x="933" y="686"/>
                    </a:lnTo>
                    <a:lnTo>
                      <a:pt x="916" y="664"/>
                    </a:lnTo>
                    <a:lnTo>
                      <a:pt x="929" y="640"/>
                    </a:lnTo>
                    <a:lnTo>
                      <a:pt x="951" y="623"/>
                    </a:lnTo>
                    <a:lnTo>
                      <a:pt x="956" y="598"/>
                    </a:lnTo>
                    <a:lnTo>
                      <a:pt x="1007" y="570"/>
                    </a:lnTo>
                    <a:lnTo>
                      <a:pt x="1057" y="520"/>
                    </a:lnTo>
                    <a:lnTo>
                      <a:pt x="1048" y="514"/>
                    </a:lnTo>
                    <a:lnTo>
                      <a:pt x="1133" y="420"/>
                    </a:lnTo>
                    <a:lnTo>
                      <a:pt x="1127" y="360"/>
                    </a:lnTo>
                    <a:lnTo>
                      <a:pt x="1172" y="340"/>
                    </a:lnTo>
                    <a:lnTo>
                      <a:pt x="1184" y="307"/>
                    </a:lnTo>
                    <a:lnTo>
                      <a:pt x="1206" y="298"/>
                    </a:lnTo>
                    <a:lnTo>
                      <a:pt x="1220" y="281"/>
                    </a:lnTo>
                    <a:lnTo>
                      <a:pt x="1211" y="259"/>
                    </a:lnTo>
                    <a:lnTo>
                      <a:pt x="1185" y="246"/>
                    </a:lnTo>
                    <a:lnTo>
                      <a:pt x="1065" y="272"/>
                    </a:lnTo>
                    <a:lnTo>
                      <a:pt x="1070" y="241"/>
                    </a:lnTo>
                    <a:lnTo>
                      <a:pt x="1083" y="225"/>
                    </a:lnTo>
                    <a:lnTo>
                      <a:pt x="1089" y="208"/>
                    </a:lnTo>
                    <a:lnTo>
                      <a:pt x="1112" y="198"/>
                    </a:lnTo>
                    <a:lnTo>
                      <a:pt x="1109" y="168"/>
                    </a:lnTo>
                    <a:lnTo>
                      <a:pt x="1098" y="130"/>
                    </a:lnTo>
                    <a:lnTo>
                      <a:pt x="1081" y="117"/>
                    </a:lnTo>
                    <a:lnTo>
                      <a:pt x="1079" y="86"/>
                    </a:lnTo>
                    <a:lnTo>
                      <a:pt x="1093" y="77"/>
                    </a:lnTo>
                    <a:lnTo>
                      <a:pt x="1110" y="90"/>
                    </a:lnTo>
                    <a:lnTo>
                      <a:pt x="1106" y="60"/>
                    </a:lnTo>
                    <a:lnTo>
                      <a:pt x="1082" y="47"/>
                    </a:lnTo>
                    <a:lnTo>
                      <a:pt x="1064" y="10"/>
                    </a:lnTo>
                    <a:lnTo>
                      <a:pt x="995" y="17"/>
                    </a:lnTo>
                    <a:lnTo>
                      <a:pt x="985" y="2"/>
                    </a:ln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335">
                <a:extLst>
                  <a:ext uri="{FF2B5EF4-FFF2-40B4-BE49-F238E27FC236}">
                    <a16:creationId xmlns:a16="http://schemas.microsoft.com/office/drawing/2014/main" id="{3DC29C58-C90C-FF25-9A92-01D343C91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2"/>
                <a:ext cx="71" cy="103"/>
              </a:xfrm>
              <a:custGeom>
                <a:avLst/>
                <a:gdLst>
                  <a:gd name="T0" fmla="*/ 74 w 355"/>
                  <a:gd name="T1" fmla="*/ 0 h 514"/>
                  <a:gd name="T2" fmla="*/ 52 w 355"/>
                  <a:gd name="T3" fmla="*/ 17 h 514"/>
                  <a:gd name="T4" fmla="*/ 18 w 355"/>
                  <a:gd name="T5" fmla="*/ 67 h 514"/>
                  <a:gd name="T6" fmla="*/ 0 w 355"/>
                  <a:gd name="T7" fmla="*/ 114 h 514"/>
                  <a:gd name="T8" fmla="*/ 22 w 355"/>
                  <a:gd name="T9" fmla="*/ 182 h 514"/>
                  <a:gd name="T10" fmla="*/ 24 w 355"/>
                  <a:gd name="T11" fmla="*/ 212 h 514"/>
                  <a:gd name="T12" fmla="*/ 42 w 355"/>
                  <a:gd name="T13" fmla="*/ 241 h 514"/>
                  <a:gd name="T14" fmla="*/ 30 w 355"/>
                  <a:gd name="T15" fmla="*/ 281 h 514"/>
                  <a:gd name="T16" fmla="*/ 58 w 355"/>
                  <a:gd name="T17" fmla="*/ 325 h 514"/>
                  <a:gd name="T18" fmla="*/ 59 w 355"/>
                  <a:gd name="T19" fmla="*/ 348 h 514"/>
                  <a:gd name="T20" fmla="*/ 69 w 355"/>
                  <a:gd name="T21" fmla="*/ 363 h 514"/>
                  <a:gd name="T22" fmla="*/ 138 w 355"/>
                  <a:gd name="T23" fmla="*/ 356 h 514"/>
                  <a:gd name="T24" fmla="*/ 156 w 355"/>
                  <a:gd name="T25" fmla="*/ 393 h 514"/>
                  <a:gd name="T26" fmla="*/ 180 w 355"/>
                  <a:gd name="T27" fmla="*/ 406 h 514"/>
                  <a:gd name="T28" fmla="*/ 184 w 355"/>
                  <a:gd name="T29" fmla="*/ 436 h 514"/>
                  <a:gd name="T30" fmla="*/ 167 w 355"/>
                  <a:gd name="T31" fmla="*/ 423 h 514"/>
                  <a:gd name="T32" fmla="*/ 153 w 355"/>
                  <a:gd name="T33" fmla="*/ 432 h 514"/>
                  <a:gd name="T34" fmla="*/ 155 w 355"/>
                  <a:gd name="T35" fmla="*/ 463 h 514"/>
                  <a:gd name="T36" fmla="*/ 172 w 355"/>
                  <a:gd name="T37" fmla="*/ 476 h 514"/>
                  <a:gd name="T38" fmla="*/ 183 w 355"/>
                  <a:gd name="T39" fmla="*/ 514 h 514"/>
                  <a:gd name="T40" fmla="*/ 234 w 355"/>
                  <a:gd name="T41" fmla="*/ 479 h 514"/>
                  <a:gd name="T42" fmla="*/ 222 w 355"/>
                  <a:gd name="T43" fmla="*/ 426 h 514"/>
                  <a:gd name="T44" fmla="*/ 251 w 355"/>
                  <a:gd name="T45" fmla="*/ 416 h 514"/>
                  <a:gd name="T46" fmla="*/ 306 w 355"/>
                  <a:gd name="T47" fmla="*/ 433 h 514"/>
                  <a:gd name="T48" fmla="*/ 350 w 355"/>
                  <a:gd name="T49" fmla="*/ 406 h 514"/>
                  <a:gd name="T50" fmla="*/ 355 w 355"/>
                  <a:gd name="T51" fmla="*/ 375 h 514"/>
                  <a:gd name="T52" fmla="*/ 329 w 355"/>
                  <a:gd name="T53" fmla="*/ 347 h 514"/>
                  <a:gd name="T54" fmla="*/ 302 w 355"/>
                  <a:gd name="T55" fmla="*/ 295 h 514"/>
                  <a:gd name="T56" fmla="*/ 277 w 355"/>
                  <a:gd name="T57" fmla="*/ 281 h 514"/>
                  <a:gd name="T58" fmla="*/ 247 w 355"/>
                  <a:gd name="T59" fmla="*/ 292 h 514"/>
                  <a:gd name="T60" fmla="*/ 230 w 355"/>
                  <a:gd name="T61" fmla="*/ 279 h 514"/>
                  <a:gd name="T62" fmla="*/ 229 w 355"/>
                  <a:gd name="T63" fmla="*/ 256 h 514"/>
                  <a:gd name="T64" fmla="*/ 241 w 355"/>
                  <a:gd name="T65" fmla="*/ 223 h 514"/>
                  <a:gd name="T66" fmla="*/ 256 w 355"/>
                  <a:gd name="T67" fmla="*/ 215 h 514"/>
                  <a:gd name="T68" fmla="*/ 259 w 355"/>
                  <a:gd name="T69" fmla="*/ 176 h 514"/>
                  <a:gd name="T70" fmla="*/ 242 w 355"/>
                  <a:gd name="T71" fmla="*/ 154 h 514"/>
                  <a:gd name="T72" fmla="*/ 247 w 355"/>
                  <a:gd name="T73" fmla="*/ 123 h 514"/>
                  <a:gd name="T74" fmla="*/ 230 w 355"/>
                  <a:gd name="T75" fmla="*/ 101 h 514"/>
                  <a:gd name="T76" fmla="*/ 157 w 355"/>
                  <a:gd name="T77" fmla="*/ 69 h 514"/>
                  <a:gd name="T78" fmla="*/ 94 w 355"/>
                  <a:gd name="T79" fmla="*/ 52 h 514"/>
                  <a:gd name="T80" fmla="*/ 76 w 355"/>
                  <a:gd name="T81" fmla="*/ 23 h 514"/>
                  <a:gd name="T82" fmla="*/ 74 w 355"/>
                  <a:gd name="T83" fmla="*/ 0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5" h="514">
                    <a:moveTo>
                      <a:pt x="74" y="0"/>
                    </a:moveTo>
                    <a:lnTo>
                      <a:pt x="52" y="17"/>
                    </a:lnTo>
                    <a:lnTo>
                      <a:pt x="18" y="67"/>
                    </a:lnTo>
                    <a:lnTo>
                      <a:pt x="0" y="114"/>
                    </a:lnTo>
                    <a:lnTo>
                      <a:pt x="22" y="182"/>
                    </a:lnTo>
                    <a:lnTo>
                      <a:pt x="24" y="212"/>
                    </a:lnTo>
                    <a:lnTo>
                      <a:pt x="42" y="241"/>
                    </a:lnTo>
                    <a:lnTo>
                      <a:pt x="30" y="281"/>
                    </a:lnTo>
                    <a:lnTo>
                      <a:pt x="58" y="325"/>
                    </a:lnTo>
                    <a:lnTo>
                      <a:pt x="59" y="348"/>
                    </a:lnTo>
                    <a:lnTo>
                      <a:pt x="69" y="363"/>
                    </a:lnTo>
                    <a:lnTo>
                      <a:pt x="138" y="356"/>
                    </a:lnTo>
                    <a:lnTo>
                      <a:pt x="156" y="393"/>
                    </a:lnTo>
                    <a:lnTo>
                      <a:pt x="180" y="406"/>
                    </a:lnTo>
                    <a:lnTo>
                      <a:pt x="184" y="436"/>
                    </a:lnTo>
                    <a:lnTo>
                      <a:pt x="167" y="423"/>
                    </a:lnTo>
                    <a:lnTo>
                      <a:pt x="153" y="432"/>
                    </a:lnTo>
                    <a:lnTo>
                      <a:pt x="155" y="463"/>
                    </a:lnTo>
                    <a:lnTo>
                      <a:pt x="172" y="476"/>
                    </a:lnTo>
                    <a:lnTo>
                      <a:pt x="183" y="514"/>
                    </a:lnTo>
                    <a:lnTo>
                      <a:pt x="234" y="479"/>
                    </a:lnTo>
                    <a:lnTo>
                      <a:pt x="222" y="426"/>
                    </a:lnTo>
                    <a:lnTo>
                      <a:pt x="251" y="416"/>
                    </a:lnTo>
                    <a:lnTo>
                      <a:pt x="306" y="433"/>
                    </a:lnTo>
                    <a:lnTo>
                      <a:pt x="350" y="406"/>
                    </a:lnTo>
                    <a:lnTo>
                      <a:pt x="355" y="375"/>
                    </a:lnTo>
                    <a:lnTo>
                      <a:pt x="329" y="347"/>
                    </a:lnTo>
                    <a:lnTo>
                      <a:pt x="302" y="295"/>
                    </a:lnTo>
                    <a:lnTo>
                      <a:pt x="277" y="281"/>
                    </a:lnTo>
                    <a:lnTo>
                      <a:pt x="247" y="292"/>
                    </a:lnTo>
                    <a:lnTo>
                      <a:pt x="230" y="279"/>
                    </a:lnTo>
                    <a:lnTo>
                      <a:pt x="229" y="256"/>
                    </a:lnTo>
                    <a:lnTo>
                      <a:pt x="241" y="223"/>
                    </a:lnTo>
                    <a:lnTo>
                      <a:pt x="256" y="215"/>
                    </a:lnTo>
                    <a:lnTo>
                      <a:pt x="259" y="176"/>
                    </a:lnTo>
                    <a:lnTo>
                      <a:pt x="242" y="154"/>
                    </a:lnTo>
                    <a:lnTo>
                      <a:pt x="247" y="123"/>
                    </a:lnTo>
                    <a:lnTo>
                      <a:pt x="230" y="101"/>
                    </a:lnTo>
                    <a:lnTo>
                      <a:pt x="157" y="69"/>
                    </a:lnTo>
                    <a:lnTo>
                      <a:pt x="94" y="52"/>
                    </a:lnTo>
                    <a:lnTo>
                      <a:pt x="76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336">
                <a:extLst>
                  <a:ext uri="{FF2B5EF4-FFF2-40B4-BE49-F238E27FC236}">
                    <a16:creationId xmlns:a16="http://schemas.microsoft.com/office/drawing/2014/main" id="{0C1F78D3-EB52-9A6C-169B-B64C662C5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175" cy="276"/>
              </a:xfrm>
              <a:custGeom>
                <a:avLst/>
                <a:gdLst>
                  <a:gd name="T0" fmla="*/ 871 w 873"/>
                  <a:gd name="T1" fmla="*/ 680 h 1379"/>
                  <a:gd name="T2" fmla="*/ 745 w 873"/>
                  <a:gd name="T3" fmla="*/ 576 h 1379"/>
                  <a:gd name="T4" fmla="*/ 708 w 873"/>
                  <a:gd name="T5" fmla="*/ 587 h 1379"/>
                  <a:gd name="T6" fmla="*/ 690 w 873"/>
                  <a:gd name="T7" fmla="*/ 558 h 1379"/>
                  <a:gd name="T8" fmla="*/ 663 w 873"/>
                  <a:gd name="T9" fmla="*/ 514 h 1379"/>
                  <a:gd name="T10" fmla="*/ 650 w 873"/>
                  <a:gd name="T11" fmla="*/ 461 h 1379"/>
                  <a:gd name="T12" fmla="*/ 646 w 873"/>
                  <a:gd name="T13" fmla="*/ 423 h 1379"/>
                  <a:gd name="T14" fmla="*/ 598 w 873"/>
                  <a:gd name="T15" fmla="*/ 397 h 1379"/>
                  <a:gd name="T16" fmla="*/ 499 w 873"/>
                  <a:gd name="T17" fmla="*/ 336 h 1379"/>
                  <a:gd name="T18" fmla="*/ 457 w 873"/>
                  <a:gd name="T19" fmla="*/ 379 h 1379"/>
                  <a:gd name="T20" fmla="*/ 438 w 873"/>
                  <a:gd name="T21" fmla="*/ 335 h 1379"/>
                  <a:gd name="T22" fmla="*/ 475 w 873"/>
                  <a:gd name="T23" fmla="*/ 323 h 1379"/>
                  <a:gd name="T24" fmla="*/ 485 w 873"/>
                  <a:gd name="T25" fmla="*/ 261 h 1379"/>
                  <a:gd name="T26" fmla="*/ 492 w 873"/>
                  <a:gd name="T27" fmla="*/ 175 h 1379"/>
                  <a:gd name="T28" fmla="*/ 388 w 873"/>
                  <a:gd name="T29" fmla="*/ 47 h 1379"/>
                  <a:gd name="T30" fmla="*/ 336 w 873"/>
                  <a:gd name="T31" fmla="*/ 66 h 1379"/>
                  <a:gd name="T32" fmla="*/ 222 w 873"/>
                  <a:gd name="T33" fmla="*/ 0 h 1379"/>
                  <a:gd name="T34" fmla="*/ 201 w 873"/>
                  <a:gd name="T35" fmla="*/ 33 h 1379"/>
                  <a:gd name="T36" fmla="*/ 166 w 873"/>
                  <a:gd name="T37" fmla="*/ 143 h 1379"/>
                  <a:gd name="T38" fmla="*/ 156 w 873"/>
                  <a:gd name="T39" fmla="*/ 214 h 1379"/>
                  <a:gd name="T40" fmla="*/ 110 w 873"/>
                  <a:gd name="T41" fmla="*/ 296 h 1379"/>
                  <a:gd name="T42" fmla="*/ 30 w 873"/>
                  <a:gd name="T43" fmla="*/ 350 h 1379"/>
                  <a:gd name="T44" fmla="*/ 50 w 873"/>
                  <a:gd name="T45" fmla="*/ 394 h 1379"/>
                  <a:gd name="T46" fmla="*/ 13 w 873"/>
                  <a:gd name="T47" fmla="*/ 497 h 1379"/>
                  <a:gd name="T48" fmla="*/ 73 w 873"/>
                  <a:gd name="T49" fmla="*/ 553 h 1379"/>
                  <a:gd name="T50" fmla="*/ 144 w 873"/>
                  <a:gd name="T51" fmla="*/ 586 h 1379"/>
                  <a:gd name="T52" fmla="*/ 194 w 873"/>
                  <a:gd name="T53" fmla="*/ 611 h 1379"/>
                  <a:gd name="T54" fmla="*/ 133 w 873"/>
                  <a:gd name="T55" fmla="*/ 633 h 1379"/>
                  <a:gd name="T56" fmla="*/ 85 w 873"/>
                  <a:gd name="T57" fmla="*/ 684 h 1379"/>
                  <a:gd name="T58" fmla="*/ 114 w 873"/>
                  <a:gd name="T59" fmla="*/ 758 h 1379"/>
                  <a:gd name="T60" fmla="*/ 144 w 873"/>
                  <a:gd name="T61" fmla="*/ 825 h 1379"/>
                  <a:gd name="T62" fmla="*/ 181 w 873"/>
                  <a:gd name="T63" fmla="*/ 891 h 1379"/>
                  <a:gd name="T64" fmla="*/ 148 w 873"/>
                  <a:gd name="T65" fmla="*/ 956 h 1379"/>
                  <a:gd name="T66" fmla="*/ 114 w 873"/>
                  <a:gd name="T67" fmla="*/ 997 h 1379"/>
                  <a:gd name="T68" fmla="*/ 166 w 873"/>
                  <a:gd name="T69" fmla="*/ 1070 h 1379"/>
                  <a:gd name="T70" fmla="*/ 125 w 873"/>
                  <a:gd name="T71" fmla="*/ 1119 h 1379"/>
                  <a:gd name="T72" fmla="*/ 74 w 873"/>
                  <a:gd name="T73" fmla="*/ 1147 h 1379"/>
                  <a:gd name="T74" fmla="*/ 78 w 873"/>
                  <a:gd name="T75" fmla="*/ 1193 h 1379"/>
                  <a:gd name="T76" fmla="*/ 138 w 873"/>
                  <a:gd name="T77" fmla="*/ 1265 h 1379"/>
                  <a:gd name="T78" fmla="*/ 179 w 873"/>
                  <a:gd name="T79" fmla="*/ 1284 h 1379"/>
                  <a:gd name="T80" fmla="*/ 219 w 873"/>
                  <a:gd name="T81" fmla="*/ 1312 h 1379"/>
                  <a:gd name="T82" fmla="*/ 241 w 873"/>
                  <a:gd name="T83" fmla="*/ 1379 h 1379"/>
                  <a:gd name="T84" fmla="*/ 337 w 873"/>
                  <a:gd name="T85" fmla="*/ 1331 h 1379"/>
                  <a:gd name="T86" fmla="*/ 379 w 873"/>
                  <a:gd name="T87" fmla="*/ 1282 h 1379"/>
                  <a:gd name="T88" fmla="*/ 445 w 873"/>
                  <a:gd name="T89" fmla="*/ 1322 h 1379"/>
                  <a:gd name="T90" fmla="*/ 595 w 873"/>
                  <a:gd name="T91" fmla="*/ 1362 h 1379"/>
                  <a:gd name="T92" fmla="*/ 761 w 873"/>
                  <a:gd name="T93" fmla="*/ 1160 h 1379"/>
                  <a:gd name="T94" fmla="*/ 778 w 873"/>
                  <a:gd name="T95" fmla="*/ 1090 h 1379"/>
                  <a:gd name="T96" fmla="*/ 828 w 873"/>
                  <a:gd name="T97" fmla="*/ 969 h 1379"/>
                  <a:gd name="T98" fmla="*/ 745 w 873"/>
                  <a:gd name="T99" fmla="*/ 908 h 1379"/>
                  <a:gd name="T100" fmla="*/ 787 w 873"/>
                  <a:gd name="T101" fmla="*/ 850 h 1379"/>
                  <a:gd name="T102" fmla="*/ 852 w 873"/>
                  <a:gd name="T103" fmla="*/ 728 h 1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73" h="1379">
                    <a:moveTo>
                      <a:pt x="873" y="695"/>
                    </a:moveTo>
                    <a:lnTo>
                      <a:pt x="871" y="680"/>
                    </a:lnTo>
                    <a:lnTo>
                      <a:pt x="819" y="623"/>
                    </a:lnTo>
                    <a:lnTo>
                      <a:pt x="745" y="576"/>
                    </a:lnTo>
                    <a:lnTo>
                      <a:pt x="731" y="585"/>
                    </a:lnTo>
                    <a:lnTo>
                      <a:pt x="708" y="587"/>
                    </a:lnTo>
                    <a:lnTo>
                      <a:pt x="705" y="564"/>
                    </a:lnTo>
                    <a:lnTo>
                      <a:pt x="690" y="558"/>
                    </a:lnTo>
                    <a:lnTo>
                      <a:pt x="687" y="535"/>
                    </a:lnTo>
                    <a:lnTo>
                      <a:pt x="663" y="514"/>
                    </a:lnTo>
                    <a:lnTo>
                      <a:pt x="675" y="483"/>
                    </a:lnTo>
                    <a:lnTo>
                      <a:pt x="650" y="461"/>
                    </a:lnTo>
                    <a:lnTo>
                      <a:pt x="656" y="438"/>
                    </a:lnTo>
                    <a:lnTo>
                      <a:pt x="646" y="423"/>
                    </a:lnTo>
                    <a:lnTo>
                      <a:pt x="607" y="419"/>
                    </a:lnTo>
                    <a:lnTo>
                      <a:pt x="598" y="397"/>
                    </a:lnTo>
                    <a:lnTo>
                      <a:pt x="510" y="374"/>
                    </a:lnTo>
                    <a:lnTo>
                      <a:pt x="499" y="336"/>
                    </a:lnTo>
                    <a:lnTo>
                      <a:pt x="480" y="369"/>
                    </a:lnTo>
                    <a:lnTo>
                      <a:pt x="457" y="379"/>
                    </a:lnTo>
                    <a:lnTo>
                      <a:pt x="449" y="373"/>
                    </a:lnTo>
                    <a:lnTo>
                      <a:pt x="438" y="335"/>
                    </a:lnTo>
                    <a:lnTo>
                      <a:pt x="461" y="333"/>
                    </a:lnTo>
                    <a:lnTo>
                      <a:pt x="475" y="323"/>
                    </a:lnTo>
                    <a:lnTo>
                      <a:pt x="463" y="278"/>
                    </a:lnTo>
                    <a:lnTo>
                      <a:pt x="485" y="261"/>
                    </a:lnTo>
                    <a:lnTo>
                      <a:pt x="503" y="205"/>
                    </a:lnTo>
                    <a:lnTo>
                      <a:pt x="492" y="175"/>
                    </a:lnTo>
                    <a:lnTo>
                      <a:pt x="417" y="113"/>
                    </a:lnTo>
                    <a:lnTo>
                      <a:pt x="388" y="47"/>
                    </a:lnTo>
                    <a:lnTo>
                      <a:pt x="372" y="40"/>
                    </a:lnTo>
                    <a:lnTo>
                      <a:pt x="336" y="66"/>
                    </a:lnTo>
                    <a:lnTo>
                      <a:pt x="281" y="63"/>
                    </a:lnTo>
                    <a:lnTo>
                      <a:pt x="222" y="0"/>
                    </a:lnTo>
                    <a:lnTo>
                      <a:pt x="216" y="23"/>
                    </a:lnTo>
                    <a:lnTo>
                      <a:pt x="201" y="33"/>
                    </a:lnTo>
                    <a:lnTo>
                      <a:pt x="194" y="118"/>
                    </a:lnTo>
                    <a:lnTo>
                      <a:pt x="166" y="143"/>
                    </a:lnTo>
                    <a:lnTo>
                      <a:pt x="176" y="167"/>
                    </a:lnTo>
                    <a:lnTo>
                      <a:pt x="156" y="214"/>
                    </a:lnTo>
                    <a:lnTo>
                      <a:pt x="136" y="239"/>
                    </a:lnTo>
                    <a:lnTo>
                      <a:pt x="110" y="296"/>
                    </a:lnTo>
                    <a:lnTo>
                      <a:pt x="66" y="307"/>
                    </a:lnTo>
                    <a:lnTo>
                      <a:pt x="30" y="350"/>
                    </a:lnTo>
                    <a:lnTo>
                      <a:pt x="17" y="374"/>
                    </a:lnTo>
                    <a:lnTo>
                      <a:pt x="50" y="394"/>
                    </a:lnTo>
                    <a:lnTo>
                      <a:pt x="0" y="437"/>
                    </a:lnTo>
                    <a:lnTo>
                      <a:pt x="13" y="497"/>
                    </a:lnTo>
                    <a:lnTo>
                      <a:pt x="44" y="495"/>
                    </a:lnTo>
                    <a:lnTo>
                      <a:pt x="73" y="553"/>
                    </a:lnTo>
                    <a:lnTo>
                      <a:pt x="126" y="557"/>
                    </a:lnTo>
                    <a:lnTo>
                      <a:pt x="144" y="586"/>
                    </a:lnTo>
                    <a:lnTo>
                      <a:pt x="184" y="597"/>
                    </a:lnTo>
                    <a:lnTo>
                      <a:pt x="194" y="611"/>
                    </a:lnTo>
                    <a:lnTo>
                      <a:pt x="179" y="628"/>
                    </a:lnTo>
                    <a:lnTo>
                      <a:pt x="133" y="633"/>
                    </a:lnTo>
                    <a:lnTo>
                      <a:pt x="83" y="661"/>
                    </a:lnTo>
                    <a:lnTo>
                      <a:pt x="85" y="684"/>
                    </a:lnTo>
                    <a:lnTo>
                      <a:pt x="126" y="711"/>
                    </a:lnTo>
                    <a:lnTo>
                      <a:pt x="114" y="758"/>
                    </a:lnTo>
                    <a:lnTo>
                      <a:pt x="140" y="779"/>
                    </a:lnTo>
                    <a:lnTo>
                      <a:pt x="144" y="825"/>
                    </a:lnTo>
                    <a:lnTo>
                      <a:pt x="161" y="847"/>
                    </a:lnTo>
                    <a:lnTo>
                      <a:pt x="181" y="891"/>
                    </a:lnTo>
                    <a:lnTo>
                      <a:pt x="153" y="924"/>
                    </a:lnTo>
                    <a:lnTo>
                      <a:pt x="148" y="956"/>
                    </a:lnTo>
                    <a:lnTo>
                      <a:pt x="119" y="974"/>
                    </a:lnTo>
                    <a:lnTo>
                      <a:pt x="114" y="997"/>
                    </a:lnTo>
                    <a:lnTo>
                      <a:pt x="118" y="1043"/>
                    </a:lnTo>
                    <a:lnTo>
                      <a:pt x="166" y="1070"/>
                    </a:lnTo>
                    <a:lnTo>
                      <a:pt x="170" y="1100"/>
                    </a:lnTo>
                    <a:lnTo>
                      <a:pt x="125" y="1119"/>
                    </a:lnTo>
                    <a:lnTo>
                      <a:pt x="87" y="1123"/>
                    </a:lnTo>
                    <a:lnTo>
                      <a:pt x="74" y="1147"/>
                    </a:lnTo>
                    <a:lnTo>
                      <a:pt x="83" y="1162"/>
                    </a:lnTo>
                    <a:lnTo>
                      <a:pt x="78" y="1193"/>
                    </a:lnTo>
                    <a:lnTo>
                      <a:pt x="127" y="1227"/>
                    </a:lnTo>
                    <a:lnTo>
                      <a:pt x="138" y="1265"/>
                    </a:lnTo>
                    <a:lnTo>
                      <a:pt x="166" y="1308"/>
                    </a:lnTo>
                    <a:lnTo>
                      <a:pt x="179" y="1284"/>
                    </a:lnTo>
                    <a:lnTo>
                      <a:pt x="196" y="1306"/>
                    </a:lnTo>
                    <a:lnTo>
                      <a:pt x="219" y="1312"/>
                    </a:lnTo>
                    <a:lnTo>
                      <a:pt x="217" y="1358"/>
                    </a:lnTo>
                    <a:lnTo>
                      <a:pt x="241" y="1379"/>
                    </a:lnTo>
                    <a:lnTo>
                      <a:pt x="287" y="1367"/>
                    </a:lnTo>
                    <a:lnTo>
                      <a:pt x="337" y="1331"/>
                    </a:lnTo>
                    <a:lnTo>
                      <a:pt x="358" y="1299"/>
                    </a:lnTo>
                    <a:lnTo>
                      <a:pt x="379" y="1282"/>
                    </a:lnTo>
                    <a:lnTo>
                      <a:pt x="396" y="1295"/>
                    </a:lnTo>
                    <a:lnTo>
                      <a:pt x="445" y="1322"/>
                    </a:lnTo>
                    <a:lnTo>
                      <a:pt x="464" y="1374"/>
                    </a:lnTo>
                    <a:lnTo>
                      <a:pt x="595" y="1362"/>
                    </a:lnTo>
                    <a:lnTo>
                      <a:pt x="632" y="1335"/>
                    </a:lnTo>
                    <a:lnTo>
                      <a:pt x="761" y="1160"/>
                    </a:lnTo>
                    <a:lnTo>
                      <a:pt x="782" y="1128"/>
                    </a:lnTo>
                    <a:lnTo>
                      <a:pt x="778" y="1090"/>
                    </a:lnTo>
                    <a:lnTo>
                      <a:pt x="839" y="999"/>
                    </a:lnTo>
                    <a:lnTo>
                      <a:pt x="828" y="969"/>
                    </a:lnTo>
                    <a:lnTo>
                      <a:pt x="813" y="971"/>
                    </a:lnTo>
                    <a:lnTo>
                      <a:pt x="745" y="908"/>
                    </a:lnTo>
                    <a:lnTo>
                      <a:pt x="752" y="884"/>
                    </a:lnTo>
                    <a:lnTo>
                      <a:pt x="787" y="850"/>
                    </a:lnTo>
                    <a:lnTo>
                      <a:pt x="759" y="798"/>
                    </a:lnTo>
                    <a:lnTo>
                      <a:pt x="852" y="728"/>
                    </a:lnTo>
                    <a:lnTo>
                      <a:pt x="873" y="6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337">
                <a:extLst>
                  <a:ext uri="{FF2B5EF4-FFF2-40B4-BE49-F238E27FC236}">
                    <a16:creationId xmlns:a16="http://schemas.microsoft.com/office/drawing/2014/main" id="{A6936052-17D7-F996-15AF-3EC7B590C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766"/>
                <a:ext cx="230" cy="207"/>
              </a:xfrm>
              <a:custGeom>
                <a:avLst/>
                <a:gdLst>
                  <a:gd name="T0" fmla="*/ 882 w 1149"/>
                  <a:gd name="T1" fmla="*/ 153 h 1037"/>
                  <a:gd name="T2" fmla="*/ 893 w 1149"/>
                  <a:gd name="T3" fmla="*/ 97 h 1037"/>
                  <a:gd name="T4" fmla="*/ 776 w 1149"/>
                  <a:gd name="T5" fmla="*/ 0 h 1037"/>
                  <a:gd name="T6" fmla="*/ 550 w 1149"/>
                  <a:gd name="T7" fmla="*/ 60 h 1037"/>
                  <a:gd name="T8" fmla="*/ 396 w 1149"/>
                  <a:gd name="T9" fmla="*/ 143 h 1037"/>
                  <a:gd name="T10" fmla="*/ 383 w 1149"/>
                  <a:gd name="T11" fmla="*/ 176 h 1037"/>
                  <a:gd name="T12" fmla="*/ 364 w 1149"/>
                  <a:gd name="T13" fmla="*/ 209 h 1037"/>
                  <a:gd name="T14" fmla="*/ 383 w 1149"/>
                  <a:gd name="T15" fmla="*/ 252 h 1037"/>
                  <a:gd name="T16" fmla="*/ 447 w 1149"/>
                  <a:gd name="T17" fmla="*/ 285 h 1037"/>
                  <a:gd name="T18" fmla="*/ 377 w 1149"/>
                  <a:gd name="T19" fmla="*/ 354 h 1037"/>
                  <a:gd name="T20" fmla="*/ 336 w 1149"/>
                  <a:gd name="T21" fmla="*/ 411 h 1037"/>
                  <a:gd name="T22" fmla="*/ 229 w 1149"/>
                  <a:gd name="T23" fmla="*/ 429 h 1037"/>
                  <a:gd name="T24" fmla="*/ 170 w 1149"/>
                  <a:gd name="T25" fmla="*/ 443 h 1037"/>
                  <a:gd name="T26" fmla="*/ 101 w 1149"/>
                  <a:gd name="T27" fmla="*/ 456 h 1037"/>
                  <a:gd name="T28" fmla="*/ 68 w 1149"/>
                  <a:gd name="T29" fmla="*/ 522 h 1037"/>
                  <a:gd name="T30" fmla="*/ 20 w 1149"/>
                  <a:gd name="T31" fmla="*/ 495 h 1037"/>
                  <a:gd name="T32" fmla="*/ 1 w 1149"/>
                  <a:gd name="T33" fmla="*/ 543 h 1037"/>
                  <a:gd name="T34" fmla="*/ 4 w 1149"/>
                  <a:gd name="T35" fmla="*/ 651 h 1037"/>
                  <a:gd name="T36" fmla="*/ 26 w 1149"/>
                  <a:gd name="T37" fmla="*/ 718 h 1037"/>
                  <a:gd name="T38" fmla="*/ 76 w 1149"/>
                  <a:gd name="T39" fmla="*/ 852 h 1037"/>
                  <a:gd name="T40" fmla="*/ 110 w 1149"/>
                  <a:gd name="T41" fmla="*/ 888 h 1037"/>
                  <a:gd name="T42" fmla="*/ 158 w 1149"/>
                  <a:gd name="T43" fmla="*/ 898 h 1037"/>
                  <a:gd name="T44" fmla="*/ 169 w 1149"/>
                  <a:gd name="T45" fmla="*/ 936 h 1037"/>
                  <a:gd name="T46" fmla="*/ 234 w 1149"/>
                  <a:gd name="T47" fmla="*/ 969 h 1037"/>
                  <a:gd name="T48" fmla="*/ 287 w 1149"/>
                  <a:gd name="T49" fmla="*/ 971 h 1037"/>
                  <a:gd name="T50" fmla="*/ 309 w 1149"/>
                  <a:gd name="T51" fmla="*/ 954 h 1037"/>
                  <a:gd name="T52" fmla="*/ 373 w 1149"/>
                  <a:gd name="T53" fmla="*/ 978 h 1037"/>
                  <a:gd name="T54" fmla="*/ 399 w 1149"/>
                  <a:gd name="T55" fmla="*/ 1008 h 1037"/>
                  <a:gd name="T56" fmla="*/ 501 w 1149"/>
                  <a:gd name="T57" fmla="*/ 1021 h 1037"/>
                  <a:gd name="T58" fmla="*/ 539 w 1149"/>
                  <a:gd name="T59" fmla="*/ 941 h 1037"/>
                  <a:gd name="T60" fmla="*/ 579 w 1149"/>
                  <a:gd name="T61" fmla="*/ 875 h 1037"/>
                  <a:gd name="T62" fmla="*/ 659 w 1149"/>
                  <a:gd name="T63" fmla="*/ 736 h 1037"/>
                  <a:gd name="T64" fmla="*/ 716 w 1149"/>
                  <a:gd name="T65" fmla="*/ 770 h 1037"/>
                  <a:gd name="T66" fmla="*/ 688 w 1149"/>
                  <a:gd name="T67" fmla="*/ 795 h 1037"/>
                  <a:gd name="T68" fmla="*/ 742 w 1149"/>
                  <a:gd name="T69" fmla="*/ 875 h 1037"/>
                  <a:gd name="T70" fmla="*/ 829 w 1149"/>
                  <a:gd name="T71" fmla="*/ 906 h 1037"/>
                  <a:gd name="T72" fmla="*/ 858 w 1149"/>
                  <a:gd name="T73" fmla="*/ 965 h 1037"/>
                  <a:gd name="T74" fmla="*/ 936 w 1149"/>
                  <a:gd name="T75" fmla="*/ 888 h 1037"/>
                  <a:gd name="T76" fmla="*/ 938 w 1149"/>
                  <a:gd name="T77" fmla="*/ 834 h 1037"/>
                  <a:gd name="T78" fmla="*/ 974 w 1149"/>
                  <a:gd name="T79" fmla="*/ 808 h 1037"/>
                  <a:gd name="T80" fmla="*/ 1005 w 1149"/>
                  <a:gd name="T81" fmla="*/ 797 h 1037"/>
                  <a:gd name="T82" fmla="*/ 1058 w 1149"/>
                  <a:gd name="T83" fmla="*/ 792 h 1037"/>
                  <a:gd name="T84" fmla="*/ 1127 w 1149"/>
                  <a:gd name="T85" fmla="*/ 708 h 1037"/>
                  <a:gd name="T86" fmla="*/ 1137 w 1149"/>
                  <a:gd name="T87" fmla="*/ 645 h 1037"/>
                  <a:gd name="T88" fmla="*/ 1126 w 1149"/>
                  <a:gd name="T89" fmla="*/ 608 h 1037"/>
                  <a:gd name="T90" fmla="*/ 1039 w 1149"/>
                  <a:gd name="T91" fmla="*/ 508 h 1037"/>
                  <a:gd name="T92" fmla="*/ 987 w 1149"/>
                  <a:gd name="T93" fmla="*/ 529 h 1037"/>
                  <a:gd name="T94" fmla="*/ 999 w 1149"/>
                  <a:gd name="T95" fmla="*/ 489 h 1037"/>
                  <a:gd name="T96" fmla="*/ 1001 w 1149"/>
                  <a:gd name="T97" fmla="*/ 427 h 1037"/>
                  <a:gd name="T98" fmla="*/ 907 w 1149"/>
                  <a:gd name="T99" fmla="*/ 405 h 1037"/>
                  <a:gd name="T100" fmla="*/ 918 w 1149"/>
                  <a:gd name="T101" fmla="*/ 358 h 1037"/>
                  <a:gd name="T102" fmla="*/ 954 w 1149"/>
                  <a:gd name="T103" fmla="*/ 254 h 1037"/>
                  <a:gd name="T104" fmla="*/ 958 w 1149"/>
                  <a:gd name="T105" fmla="*/ 215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9" h="1037">
                    <a:moveTo>
                      <a:pt x="958" y="215"/>
                    </a:moveTo>
                    <a:lnTo>
                      <a:pt x="882" y="153"/>
                    </a:lnTo>
                    <a:lnTo>
                      <a:pt x="873" y="130"/>
                    </a:lnTo>
                    <a:lnTo>
                      <a:pt x="893" y="97"/>
                    </a:lnTo>
                    <a:lnTo>
                      <a:pt x="909" y="27"/>
                    </a:lnTo>
                    <a:lnTo>
                      <a:pt x="776" y="0"/>
                    </a:lnTo>
                    <a:lnTo>
                      <a:pt x="630" y="6"/>
                    </a:lnTo>
                    <a:lnTo>
                      <a:pt x="550" y="60"/>
                    </a:lnTo>
                    <a:lnTo>
                      <a:pt x="468" y="83"/>
                    </a:lnTo>
                    <a:lnTo>
                      <a:pt x="396" y="143"/>
                    </a:lnTo>
                    <a:lnTo>
                      <a:pt x="383" y="168"/>
                    </a:lnTo>
                    <a:lnTo>
                      <a:pt x="383" y="176"/>
                    </a:lnTo>
                    <a:lnTo>
                      <a:pt x="377" y="185"/>
                    </a:lnTo>
                    <a:lnTo>
                      <a:pt x="364" y="209"/>
                    </a:lnTo>
                    <a:lnTo>
                      <a:pt x="388" y="222"/>
                    </a:lnTo>
                    <a:lnTo>
                      <a:pt x="383" y="252"/>
                    </a:lnTo>
                    <a:lnTo>
                      <a:pt x="409" y="282"/>
                    </a:lnTo>
                    <a:lnTo>
                      <a:pt x="447" y="285"/>
                    </a:lnTo>
                    <a:lnTo>
                      <a:pt x="442" y="317"/>
                    </a:lnTo>
                    <a:lnTo>
                      <a:pt x="377" y="354"/>
                    </a:lnTo>
                    <a:lnTo>
                      <a:pt x="348" y="380"/>
                    </a:lnTo>
                    <a:lnTo>
                      <a:pt x="336" y="411"/>
                    </a:lnTo>
                    <a:lnTo>
                      <a:pt x="299" y="438"/>
                    </a:lnTo>
                    <a:lnTo>
                      <a:pt x="229" y="429"/>
                    </a:lnTo>
                    <a:lnTo>
                      <a:pt x="209" y="446"/>
                    </a:lnTo>
                    <a:lnTo>
                      <a:pt x="170" y="443"/>
                    </a:lnTo>
                    <a:lnTo>
                      <a:pt x="132" y="454"/>
                    </a:lnTo>
                    <a:lnTo>
                      <a:pt x="101" y="456"/>
                    </a:lnTo>
                    <a:lnTo>
                      <a:pt x="80" y="474"/>
                    </a:lnTo>
                    <a:lnTo>
                      <a:pt x="68" y="522"/>
                    </a:lnTo>
                    <a:lnTo>
                      <a:pt x="45" y="515"/>
                    </a:lnTo>
                    <a:lnTo>
                      <a:pt x="20" y="495"/>
                    </a:lnTo>
                    <a:lnTo>
                      <a:pt x="13" y="503"/>
                    </a:lnTo>
                    <a:lnTo>
                      <a:pt x="1" y="543"/>
                    </a:lnTo>
                    <a:lnTo>
                      <a:pt x="0" y="612"/>
                    </a:lnTo>
                    <a:lnTo>
                      <a:pt x="4" y="651"/>
                    </a:lnTo>
                    <a:lnTo>
                      <a:pt x="28" y="672"/>
                    </a:lnTo>
                    <a:lnTo>
                      <a:pt x="26" y="718"/>
                    </a:lnTo>
                    <a:lnTo>
                      <a:pt x="57" y="730"/>
                    </a:lnTo>
                    <a:lnTo>
                      <a:pt x="76" y="852"/>
                    </a:lnTo>
                    <a:lnTo>
                      <a:pt x="101" y="866"/>
                    </a:lnTo>
                    <a:lnTo>
                      <a:pt x="110" y="888"/>
                    </a:lnTo>
                    <a:lnTo>
                      <a:pt x="156" y="884"/>
                    </a:lnTo>
                    <a:lnTo>
                      <a:pt x="158" y="898"/>
                    </a:lnTo>
                    <a:lnTo>
                      <a:pt x="173" y="905"/>
                    </a:lnTo>
                    <a:lnTo>
                      <a:pt x="169" y="936"/>
                    </a:lnTo>
                    <a:lnTo>
                      <a:pt x="194" y="957"/>
                    </a:lnTo>
                    <a:lnTo>
                      <a:pt x="234" y="969"/>
                    </a:lnTo>
                    <a:lnTo>
                      <a:pt x="249" y="959"/>
                    </a:lnTo>
                    <a:lnTo>
                      <a:pt x="287" y="971"/>
                    </a:lnTo>
                    <a:lnTo>
                      <a:pt x="292" y="940"/>
                    </a:lnTo>
                    <a:lnTo>
                      <a:pt x="309" y="954"/>
                    </a:lnTo>
                    <a:lnTo>
                      <a:pt x="339" y="943"/>
                    </a:lnTo>
                    <a:lnTo>
                      <a:pt x="373" y="978"/>
                    </a:lnTo>
                    <a:lnTo>
                      <a:pt x="377" y="1025"/>
                    </a:lnTo>
                    <a:lnTo>
                      <a:pt x="399" y="1008"/>
                    </a:lnTo>
                    <a:lnTo>
                      <a:pt x="417" y="1037"/>
                    </a:lnTo>
                    <a:lnTo>
                      <a:pt x="501" y="1021"/>
                    </a:lnTo>
                    <a:lnTo>
                      <a:pt x="519" y="965"/>
                    </a:lnTo>
                    <a:lnTo>
                      <a:pt x="539" y="941"/>
                    </a:lnTo>
                    <a:lnTo>
                      <a:pt x="537" y="918"/>
                    </a:lnTo>
                    <a:lnTo>
                      <a:pt x="579" y="875"/>
                    </a:lnTo>
                    <a:lnTo>
                      <a:pt x="624" y="770"/>
                    </a:lnTo>
                    <a:lnTo>
                      <a:pt x="659" y="736"/>
                    </a:lnTo>
                    <a:lnTo>
                      <a:pt x="699" y="748"/>
                    </a:lnTo>
                    <a:lnTo>
                      <a:pt x="716" y="770"/>
                    </a:lnTo>
                    <a:lnTo>
                      <a:pt x="710" y="786"/>
                    </a:lnTo>
                    <a:lnTo>
                      <a:pt x="688" y="795"/>
                    </a:lnTo>
                    <a:lnTo>
                      <a:pt x="708" y="840"/>
                    </a:lnTo>
                    <a:lnTo>
                      <a:pt x="742" y="875"/>
                    </a:lnTo>
                    <a:lnTo>
                      <a:pt x="802" y="869"/>
                    </a:lnTo>
                    <a:lnTo>
                      <a:pt x="829" y="906"/>
                    </a:lnTo>
                    <a:lnTo>
                      <a:pt x="842" y="959"/>
                    </a:lnTo>
                    <a:lnTo>
                      <a:pt x="858" y="965"/>
                    </a:lnTo>
                    <a:lnTo>
                      <a:pt x="891" y="908"/>
                    </a:lnTo>
                    <a:lnTo>
                      <a:pt x="936" y="888"/>
                    </a:lnTo>
                    <a:lnTo>
                      <a:pt x="941" y="857"/>
                    </a:lnTo>
                    <a:lnTo>
                      <a:pt x="938" y="834"/>
                    </a:lnTo>
                    <a:lnTo>
                      <a:pt x="953" y="817"/>
                    </a:lnTo>
                    <a:lnTo>
                      <a:pt x="974" y="808"/>
                    </a:lnTo>
                    <a:lnTo>
                      <a:pt x="991" y="821"/>
                    </a:lnTo>
                    <a:lnTo>
                      <a:pt x="1005" y="797"/>
                    </a:lnTo>
                    <a:lnTo>
                      <a:pt x="1035" y="802"/>
                    </a:lnTo>
                    <a:lnTo>
                      <a:pt x="1058" y="792"/>
                    </a:lnTo>
                    <a:lnTo>
                      <a:pt x="1109" y="757"/>
                    </a:lnTo>
                    <a:lnTo>
                      <a:pt x="1127" y="708"/>
                    </a:lnTo>
                    <a:lnTo>
                      <a:pt x="1149" y="691"/>
                    </a:lnTo>
                    <a:lnTo>
                      <a:pt x="1137" y="645"/>
                    </a:lnTo>
                    <a:lnTo>
                      <a:pt x="1120" y="632"/>
                    </a:lnTo>
                    <a:lnTo>
                      <a:pt x="1126" y="608"/>
                    </a:lnTo>
                    <a:lnTo>
                      <a:pt x="1092" y="581"/>
                    </a:lnTo>
                    <a:lnTo>
                      <a:pt x="1039" y="508"/>
                    </a:lnTo>
                    <a:lnTo>
                      <a:pt x="1004" y="535"/>
                    </a:lnTo>
                    <a:lnTo>
                      <a:pt x="987" y="529"/>
                    </a:lnTo>
                    <a:lnTo>
                      <a:pt x="985" y="513"/>
                    </a:lnTo>
                    <a:lnTo>
                      <a:pt x="999" y="489"/>
                    </a:lnTo>
                    <a:lnTo>
                      <a:pt x="989" y="467"/>
                    </a:lnTo>
                    <a:lnTo>
                      <a:pt x="1001" y="427"/>
                    </a:lnTo>
                    <a:lnTo>
                      <a:pt x="924" y="427"/>
                    </a:lnTo>
                    <a:lnTo>
                      <a:pt x="907" y="405"/>
                    </a:lnTo>
                    <a:lnTo>
                      <a:pt x="904" y="382"/>
                    </a:lnTo>
                    <a:lnTo>
                      <a:pt x="918" y="358"/>
                    </a:lnTo>
                    <a:lnTo>
                      <a:pt x="914" y="319"/>
                    </a:lnTo>
                    <a:lnTo>
                      <a:pt x="954" y="254"/>
                    </a:lnTo>
                    <a:lnTo>
                      <a:pt x="960" y="231"/>
                    </a:lnTo>
                    <a:lnTo>
                      <a:pt x="958" y="2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338">
                <a:extLst>
                  <a:ext uri="{FF2B5EF4-FFF2-40B4-BE49-F238E27FC236}">
                    <a16:creationId xmlns:a16="http://schemas.microsoft.com/office/drawing/2014/main" id="{9B9663E7-BB70-6BA3-C6A0-191CF51527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7" y="1761"/>
                <a:ext cx="261" cy="235"/>
              </a:xfrm>
              <a:custGeom>
                <a:avLst/>
                <a:gdLst>
                  <a:gd name="T0" fmla="*/ 1204 w 1304"/>
                  <a:gd name="T1" fmla="*/ 100 h 1176"/>
                  <a:gd name="T2" fmla="*/ 1038 w 1304"/>
                  <a:gd name="T3" fmla="*/ 302 h 1176"/>
                  <a:gd name="T4" fmla="*/ 888 w 1304"/>
                  <a:gd name="T5" fmla="*/ 262 h 1176"/>
                  <a:gd name="T6" fmla="*/ 822 w 1304"/>
                  <a:gd name="T7" fmla="*/ 222 h 1176"/>
                  <a:gd name="T8" fmla="*/ 780 w 1304"/>
                  <a:gd name="T9" fmla="*/ 271 h 1176"/>
                  <a:gd name="T10" fmla="*/ 684 w 1304"/>
                  <a:gd name="T11" fmla="*/ 319 h 1176"/>
                  <a:gd name="T12" fmla="*/ 662 w 1304"/>
                  <a:gd name="T13" fmla="*/ 252 h 1176"/>
                  <a:gd name="T14" fmla="*/ 622 w 1304"/>
                  <a:gd name="T15" fmla="*/ 224 h 1176"/>
                  <a:gd name="T16" fmla="*/ 581 w 1304"/>
                  <a:gd name="T17" fmla="*/ 205 h 1176"/>
                  <a:gd name="T18" fmla="*/ 521 w 1304"/>
                  <a:gd name="T19" fmla="*/ 133 h 1176"/>
                  <a:gd name="T20" fmla="*/ 517 w 1304"/>
                  <a:gd name="T21" fmla="*/ 87 h 1176"/>
                  <a:gd name="T22" fmla="*/ 446 w 1304"/>
                  <a:gd name="T23" fmla="*/ 71 h 1176"/>
                  <a:gd name="T24" fmla="*/ 409 w 1304"/>
                  <a:gd name="T25" fmla="*/ 13 h 1176"/>
                  <a:gd name="T26" fmla="*/ 378 w 1304"/>
                  <a:gd name="T27" fmla="*/ 8 h 1176"/>
                  <a:gd name="T28" fmla="*/ 334 w 1304"/>
                  <a:gd name="T29" fmla="*/ 28 h 1176"/>
                  <a:gd name="T30" fmla="*/ 288 w 1304"/>
                  <a:gd name="T31" fmla="*/ 40 h 1176"/>
                  <a:gd name="T32" fmla="*/ 231 w 1304"/>
                  <a:gd name="T33" fmla="*/ 6 h 1176"/>
                  <a:gd name="T34" fmla="*/ 186 w 1304"/>
                  <a:gd name="T35" fmla="*/ 18 h 1176"/>
                  <a:gd name="T36" fmla="*/ 132 w 1304"/>
                  <a:gd name="T37" fmla="*/ 100 h 1176"/>
                  <a:gd name="T38" fmla="*/ 104 w 1304"/>
                  <a:gd name="T39" fmla="*/ 211 h 1176"/>
                  <a:gd name="T40" fmla="*/ 42 w 1304"/>
                  <a:gd name="T41" fmla="*/ 456 h 1176"/>
                  <a:gd name="T42" fmla="*/ 14 w 1304"/>
                  <a:gd name="T43" fmla="*/ 566 h 1176"/>
                  <a:gd name="T44" fmla="*/ 4 w 1304"/>
                  <a:gd name="T45" fmla="*/ 629 h 1176"/>
                  <a:gd name="T46" fmla="*/ 0 w 1304"/>
                  <a:gd name="T47" fmla="*/ 753 h 1176"/>
                  <a:gd name="T48" fmla="*/ 41 w 1304"/>
                  <a:gd name="T49" fmla="*/ 772 h 1176"/>
                  <a:gd name="T50" fmla="*/ 76 w 1304"/>
                  <a:gd name="T51" fmla="*/ 823 h 1176"/>
                  <a:gd name="T52" fmla="*/ 129 w 1304"/>
                  <a:gd name="T53" fmla="*/ 818 h 1176"/>
                  <a:gd name="T54" fmla="*/ 163 w 1304"/>
                  <a:gd name="T55" fmla="*/ 853 h 1176"/>
                  <a:gd name="T56" fmla="*/ 183 w 1304"/>
                  <a:gd name="T57" fmla="*/ 898 h 1176"/>
                  <a:gd name="T58" fmla="*/ 347 w 1304"/>
                  <a:gd name="T59" fmla="*/ 928 h 1176"/>
                  <a:gd name="T60" fmla="*/ 364 w 1304"/>
                  <a:gd name="T61" fmla="*/ 934 h 1176"/>
                  <a:gd name="T62" fmla="*/ 438 w 1304"/>
                  <a:gd name="T63" fmla="*/ 982 h 1176"/>
                  <a:gd name="T64" fmla="*/ 505 w 1304"/>
                  <a:gd name="T65" fmla="*/ 953 h 1176"/>
                  <a:gd name="T66" fmla="*/ 570 w 1304"/>
                  <a:gd name="T67" fmla="*/ 831 h 1176"/>
                  <a:gd name="T68" fmla="*/ 653 w 1304"/>
                  <a:gd name="T69" fmla="*/ 893 h 1176"/>
                  <a:gd name="T70" fmla="*/ 649 w 1304"/>
                  <a:gd name="T71" fmla="*/ 932 h 1176"/>
                  <a:gd name="T72" fmla="*/ 768 w 1304"/>
                  <a:gd name="T73" fmla="*/ 1052 h 1176"/>
                  <a:gd name="T74" fmla="*/ 804 w 1304"/>
                  <a:gd name="T75" fmla="*/ 1110 h 1176"/>
                  <a:gd name="T76" fmla="*/ 870 w 1304"/>
                  <a:gd name="T77" fmla="*/ 1150 h 1176"/>
                  <a:gd name="T78" fmla="*/ 896 w 1304"/>
                  <a:gd name="T79" fmla="*/ 1109 h 1176"/>
                  <a:gd name="T80" fmla="*/ 915 w 1304"/>
                  <a:gd name="T81" fmla="*/ 1053 h 1176"/>
                  <a:gd name="T82" fmla="*/ 974 w 1304"/>
                  <a:gd name="T83" fmla="*/ 1025 h 1176"/>
                  <a:gd name="T84" fmla="*/ 1014 w 1304"/>
                  <a:gd name="T85" fmla="*/ 790 h 1176"/>
                  <a:gd name="T86" fmla="*/ 1020 w 1304"/>
                  <a:gd name="T87" fmla="*/ 697 h 1176"/>
                  <a:gd name="T88" fmla="*/ 992 w 1304"/>
                  <a:gd name="T89" fmla="*/ 637 h 1176"/>
                  <a:gd name="T90" fmla="*/ 1005 w 1304"/>
                  <a:gd name="T91" fmla="*/ 528 h 1176"/>
                  <a:gd name="T92" fmla="*/ 1037 w 1304"/>
                  <a:gd name="T93" fmla="*/ 540 h 1176"/>
                  <a:gd name="T94" fmla="*/ 1072 w 1304"/>
                  <a:gd name="T95" fmla="*/ 499 h 1176"/>
                  <a:gd name="T96" fmla="*/ 1124 w 1304"/>
                  <a:gd name="T97" fmla="*/ 479 h 1176"/>
                  <a:gd name="T98" fmla="*/ 1131 w 1304"/>
                  <a:gd name="T99" fmla="*/ 393 h 1176"/>
                  <a:gd name="T100" fmla="*/ 1188 w 1304"/>
                  <a:gd name="T101" fmla="*/ 342 h 1176"/>
                  <a:gd name="T102" fmla="*/ 1258 w 1304"/>
                  <a:gd name="T103" fmla="*/ 336 h 1176"/>
                  <a:gd name="T104" fmla="*/ 1251 w 1304"/>
                  <a:gd name="T105" fmla="*/ 274 h 1176"/>
                  <a:gd name="T106" fmla="*/ 1304 w 1304"/>
                  <a:gd name="T107" fmla="*/ 177 h 1176"/>
                  <a:gd name="T108" fmla="*/ 1237 w 1304"/>
                  <a:gd name="T109" fmla="*/ 114 h 1176"/>
                  <a:gd name="T110" fmla="*/ 792 w 1304"/>
                  <a:gd name="T111" fmla="*/ 1065 h 1176"/>
                  <a:gd name="T112" fmla="*/ 787 w 1304"/>
                  <a:gd name="T113" fmla="*/ 1088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4" h="1176">
                    <a:moveTo>
                      <a:pt x="1237" y="114"/>
                    </a:moveTo>
                    <a:lnTo>
                      <a:pt x="1204" y="100"/>
                    </a:lnTo>
                    <a:lnTo>
                      <a:pt x="1075" y="275"/>
                    </a:lnTo>
                    <a:lnTo>
                      <a:pt x="1038" y="302"/>
                    </a:lnTo>
                    <a:lnTo>
                      <a:pt x="907" y="314"/>
                    </a:lnTo>
                    <a:lnTo>
                      <a:pt x="888" y="262"/>
                    </a:lnTo>
                    <a:lnTo>
                      <a:pt x="839" y="235"/>
                    </a:lnTo>
                    <a:lnTo>
                      <a:pt x="822" y="222"/>
                    </a:lnTo>
                    <a:lnTo>
                      <a:pt x="801" y="239"/>
                    </a:lnTo>
                    <a:lnTo>
                      <a:pt x="780" y="271"/>
                    </a:lnTo>
                    <a:lnTo>
                      <a:pt x="730" y="307"/>
                    </a:lnTo>
                    <a:lnTo>
                      <a:pt x="684" y="319"/>
                    </a:lnTo>
                    <a:lnTo>
                      <a:pt x="660" y="298"/>
                    </a:lnTo>
                    <a:lnTo>
                      <a:pt x="662" y="252"/>
                    </a:lnTo>
                    <a:lnTo>
                      <a:pt x="639" y="246"/>
                    </a:lnTo>
                    <a:lnTo>
                      <a:pt x="622" y="224"/>
                    </a:lnTo>
                    <a:lnTo>
                      <a:pt x="609" y="248"/>
                    </a:lnTo>
                    <a:lnTo>
                      <a:pt x="581" y="205"/>
                    </a:lnTo>
                    <a:lnTo>
                      <a:pt x="570" y="167"/>
                    </a:lnTo>
                    <a:lnTo>
                      <a:pt x="521" y="133"/>
                    </a:lnTo>
                    <a:lnTo>
                      <a:pt x="526" y="102"/>
                    </a:lnTo>
                    <a:lnTo>
                      <a:pt x="517" y="87"/>
                    </a:lnTo>
                    <a:lnTo>
                      <a:pt x="478" y="83"/>
                    </a:lnTo>
                    <a:lnTo>
                      <a:pt x="446" y="71"/>
                    </a:lnTo>
                    <a:lnTo>
                      <a:pt x="429" y="50"/>
                    </a:lnTo>
                    <a:lnTo>
                      <a:pt x="409" y="13"/>
                    </a:lnTo>
                    <a:lnTo>
                      <a:pt x="385" y="0"/>
                    </a:lnTo>
                    <a:lnTo>
                      <a:pt x="378" y="8"/>
                    </a:lnTo>
                    <a:lnTo>
                      <a:pt x="355" y="10"/>
                    </a:lnTo>
                    <a:lnTo>
                      <a:pt x="334" y="28"/>
                    </a:lnTo>
                    <a:lnTo>
                      <a:pt x="318" y="22"/>
                    </a:lnTo>
                    <a:lnTo>
                      <a:pt x="288" y="40"/>
                    </a:lnTo>
                    <a:lnTo>
                      <a:pt x="257" y="27"/>
                    </a:lnTo>
                    <a:lnTo>
                      <a:pt x="231" y="6"/>
                    </a:lnTo>
                    <a:lnTo>
                      <a:pt x="208" y="1"/>
                    </a:lnTo>
                    <a:lnTo>
                      <a:pt x="186" y="18"/>
                    </a:lnTo>
                    <a:lnTo>
                      <a:pt x="169" y="5"/>
                    </a:lnTo>
                    <a:lnTo>
                      <a:pt x="132" y="100"/>
                    </a:lnTo>
                    <a:lnTo>
                      <a:pt x="129" y="155"/>
                    </a:lnTo>
                    <a:lnTo>
                      <a:pt x="104" y="211"/>
                    </a:lnTo>
                    <a:lnTo>
                      <a:pt x="100" y="257"/>
                    </a:lnTo>
                    <a:lnTo>
                      <a:pt x="42" y="456"/>
                    </a:lnTo>
                    <a:lnTo>
                      <a:pt x="60" y="485"/>
                    </a:lnTo>
                    <a:lnTo>
                      <a:pt x="14" y="566"/>
                    </a:lnTo>
                    <a:lnTo>
                      <a:pt x="24" y="596"/>
                    </a:lnTo>
                    <a:lnTo>
                      <a:pt x="4" y="629"/>
                    </a:lnTo>
                    <a:lnTo>
                      <a:pt x="20" y="720"/>
                    </a:lnTo>
                    <a:lnTo>
                      <a:pt x="0" y="753"/>
                    </a:lnTo>
                    <a:lnTo>
                      <a:pt x="2" y="768"/>
                    </a:lnTo>
                    <a:lnTo>
                      <a:pt x="41" y="772"/>
                    </a:lnTo>
                    <a:lnTo>
                      <a:pt x="74" y="793"/>
                    </a:lnTo>
                    <a:lnTo>
                      <a:pt x="76" y="823"/>
                    </a:lnTo>
                    <a:lnTo>
                      <a:pt x="105" y="805"/>
                    </a:lnTo>
                    <a:lnTo>
                      <a:pt x="129" y="818"/>
                    </a:lnTo>
                    <a:lnTo>
                      <a:pt x="147" y="847"/>
                    </a:lnTo>
                    <a:lnTo>
                      <a:pt x="163" y="853"/>
                    </a:lnTo>
                    <a:lnTo>
                      <a:pt x="166" y="876"/>
                    </a:lnTo>
                    <a:lnTo>
                      <a:pt x="183" y="898"/>
                    </a:lnTo>
                    <a:lnTo>
                      <a:pt x="187" y="944"/>
                    </a:lnTo>
                    <a:lnTo>
                      <a:pt x="347" y="928"/>
                    </a:lnTo>
                    <a:lnTo>
                      <a:pt x="357" y="943"/>
                    </a:lnTo>
                    <a:lnTo>
                      <a:pt x="364" y="934"/>
                    </a:lnTo>
                    <a:lnTo>
                      <a:pt x="395" y="939"/>
                    </a:lnTo>
                    <a:lnTo>
                      <a:pt x="438" y="982"/>
                    </a:lnTo>
                    <a:lnTo>
                      <a:pt x="469" y="979"/>
                    </a:lnTo>
                    <a:lnTo>
                      <a:pt x="505" y="953"/>
                    </a:lnTo>
                    <a:lnTo>
                      <a:pt x="544" y="871"/>
                    </a:lnTo>
                    <a:lnTo>
                      <a:pt x="570" y="831"/>
                    </a:lnTo>
                    <a:lnTo>
                      <a:pt x="586" y="829"/>
                    </a:lnTo>
                    <a:lnTo>
                      <a:pt x="653" y="893"/>
                    </a:lnTo>
                    <a:lnTo>
                      <a:pt x="648" y="916"/>
                    </a:lnTo>
                    <a:lnTo>
                      <a:pt x="649" y="932"/>
                    </a:lnTo>
                    <a:lnTo>
                      <a:pt x="744" y="1039"/>
                    </a:lnTo>
                    <a:lnTo>
                      <a:pt x="768" y="1052"/>
                    </a:lnTo>
                    <a:lnTo>
                      <a:pt x="773" y="1098"/>
                    </a:lnTo>
                    <a:lnTo>
                      <a:pt x="804" y="1110"/>
                    </a:lnTo>
                    <a:lnTo>
                      <a:pt x="842" y="1176"/>
                    </a:lnTo>
                    <a:lnTo>
                      <a:pt x="870" y="1150"/>
                    </a:lnTo>
                    <a:lnTo>
                      <a:pt x="900" y="1139"/>
                    </a:lnTo>
                    <a:lnTo>
                      <a:pt x="896" y="1109"/>
                    </a:lnTo>
                    <a:lnTo>
                      <a:pt x="918" y="1083"/>
                    </a:lnTo>
                    <a:lnTo>
                      <a:pt x="915" y="1053"/>
                    </a:lnTo>
                    <a:lnTo>
                      <a:pt x="953" y="1050"/>
                    </a:lnTo>
                    <a:lnTo>
                      <a:pt x="974" y="1025"/>
                    </a:lnTo>
                    <a:lnTo>
                      <a:pt x="986" y="900"/>
                    </a:lnTo>
                    <a:lnTo>
                      <a:pt x="1014" y="790"/>
                    </a:lnTo>
                    <a:lnTo>
                      <a:pt x="1018" y="743"/>
                    </a:lnTo>
                    <a:lnTo>
                      <a:pt x="1020" y="697"/>
                    </a:lnTo>
                    <a:lnTo>
                      <a:pt x="996" y="676"/>
                    </a:lnTo>
                    <a:lnTo>
                      <a:pt x="992" y="637"/>
                    </a:lnTo>
                    <a:lnTo>
                      <a:pt x="993" y="568"/>
                    </a:lnTo>
                    <a:lnTo>
                      <a:pt x="1005" y="528"/>
                    </a:lnTo>
                    <a:lnTo>
                      <a:pt x="1012" y="520"/>
                    </a:lnTo>
                    <a:lnTo>
                      <a:pt x="1037" y="540"/>
                    </a:lnTo>
                    <a:lnTo>
                      <a:pt x="1060" y="547"/>
                    </a:lnTo>
                    <a:lnTo>
                      <a:pt x="1072" y="499"/>
                    </a:lnTo>
                    <a:lnTo>
                      <a:pt x="1093" y="481"/>
                    </a:lnTo>
                    <a:lnTo>
                      <a:pt x="1124" y="479"/>
                    </a:lnTo>
                    <a:lnTo>
                      <a:pt x="1148" y="414"/>
                    </a:lnTo>
                    <a:lnTo>
                      <a:pt x="1131" y="393"/>
                    </a:lnTo>
                    <a:lnTo>
                      <a:pt x="1136" y="370"/>
                    </a:lnTo>
                    <a:lnTo>
                      <a:pt x="1188" y="342"/>
                    </a:lnTo>
                    <a:lnTo>
                      <a:pt x="1241" y="328"/>
                    </a:lnTo>
                    <a:lnTo>
                      <a:pt x="1258" y="336"/>
                    </a:lnTo>
                    <a:lnTo>
                      <a:pt x="1271" y="319"/>
                    </a:lnTo>
                    <a:lnTo>
                      <a:pt x="1251" y="274"/>
                    </a:lnTo>
                    <a:lnTo>
                      <a:pt x="1270" y="227"/>
                    </a:lnTo>
                    <a:lnTo>
                      <a:pt x="1304" y="177"/>
                    </a:lnTo>
                    <a:lnTo>
                      <a:pt x="1302" y="161"/>
                    </a:lnTo>
                    <a:lnTo>
                      <a:pt x="1237" y="114"/>
                    </a:lnTo>
                    <a:close/>
                    <a:moveTo>
                      <a:pt x="778" y="1067"/>
                    </a:moveTo>
                    <a:lnTo>
                      <a:pt x="792" y="1065"/>
                    </a:lnTo>
                    <a:lnTo>
                      <a:pt x="793" y="1080"/>
                    </a:lnTo>
                    <a:lnTo>
                      <a:pt x="787" y="1088"/>
                    </a:lnTo>
                    <a:lnTo>
                      <a:pt x="778" y="10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339">
                <a:extLst>
                  <a:ext uri="{FF2B5EF4-FFF2-40B4-BE49-F238E27FC236}">
                    <a16:creationId xmlns:a16="http://schemas.microsoft.com/office/drawing/2014/main" id="{2E3686FB-B59C-16B4-CA3B-57671FA3D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0 w 15"/>
                  <a:gd name="T3" fmla="*/ 2 h 23"/>
                  <a:gd name="T4" fmla="*/ 9 w 15"/>
                  <a:gd name="T5" fmla="*/ 23 h 23"/>
                  <a:gd name="T6" fmla="*/ 15 w 15"/>
                  <a:gd name="T7" fmla="*/ 15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0" y="2"/>
                    </a:lnTo>
                    <a:lnTo>
                      <a:pt x="9" y="23"/>
                    </a:lnTo>
                    <a:lnTo>
                      <a:pt x="15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340">
                <a:extLst>
                  <a:ext uri="{FF2B5EF4-FFF2-40B4-BE49-F238E27FC236}">
                    <a16:creationId xmlns:a16="http://schemas.microsoft.com/office/drawing/2014/main" id="{6EB831BE-946C-456B-A6AB-5C8C3BBB0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294" cy="229"/>
              </a:xfrm>
              <a:custGeom>
                <a:avLst/>
                <a:gdLst>
                  <a:gd name="T0" fmla="*/ 344 w 1469"/>
                  <a:gd name="T1" fmla="*/ 239 h 1145"/>
                  <a:gd name="T2" fmla="*/ 308 w 1469"/>
                  <a:gd name="T3" fmla="*/ 180 h 1145"/>
                  <a:gd name="T4" fmla="*/ 251 w 1469"/>
                  <a:gd name="T5" fmla="*/ 148 h 1145"/>
                  <a:gd name="T6" fmla="*/ 176 w 1469"/>
                  <a:gd name="T7" fmla="*/ 0 h 1145"/>
                  <a:gd name="T8" fmla="*/ 132 w 1469"/>
                  <a:gd name="T9" fmla="*/ 282 h 1145"/>
                  <a:gd name="T10" fmla="*/ 76 w 1469"/>
                  <a:gd name="T11" fmla="*/ 340 h 1145"/>
                  <a:gd name="T12" fmla="*/ 28 w 1469"/>
                  <a:gd name="T13" fmla="*/ 407 h 1145"/>
                  <a:gd name="T14" fmla="*/ 45 w 1469"/>
                  <a:gd name="T15" fmla="*/ 505 h 1145"/>
                  <a:gd name="T16" fmla="*/ 109 w 1469"/>
                  <a:gd name="T17" fmla="*/ 616 h 1145"/>
                  <a:gd name="T18" fmla="*/ 167 w 1469"/>
                  <a:gd name="T19" fmla="*/ 657 h 1145"/>
                  <a:gd name="T20" fmla="*/ 270 w 1469"/>
                  <a:gd name="T21" fmla="*/ 686 h 1145"/>
                  <a:gd name="T22" fmla="*/ 329 w 1469"/>
                  <a:gd name="T23" fmla="*/ 588 h 1145"/>
                  <a:gd name="T24" fmla="*/ 397 w 1469"/>
                  <a:gd name="T25" fmla="*/ 651 h 1145"/>
                  <a:gd name="T26" fmla="*/ 537 w 1469"/>
                  <a:gd name="T27" fmla="*/ 738 h 1145"/>
                  <a:gd name="T28" fmla="*/ 536 w 1469"/>
                  <a:gd name="T29" fmla="*/ 807 h 1145"/>
                  <a:gd name="T30" fmla="*/ 497 w 1469"/>
                  <a:gd name="T31" fmla="*/ 888 h 1145"/>
                  <a:gd name="T32" fmla="*/ 517 w 1469"/>
                  <a:gd name="T33" fmla="*/ 1025 h 1145"/>
                  <a:gd name="T34" fmla="*/ 588 w 1469"/>
                  <a:gd name="T35" fmla="*/ 1034 h 1145"/>
                  <a:gd name="T36" fmla="*/ 620 w 1469"/>
                  <a:gd name="T37" fmla="*/ 1054 h 1145"/>
                  <a:gd name="T38" fmla="*/ 723 w 1469"/>
                  <a:gd name="T39" fmla="*/ 1091 h 1145"/>
                  <a:gd name="T40" fmla="*/ 836 w 1469"/>
                  <a:gd name="T41" fmla="*/ 1134 h 1145"/>
                  <a:gd name="T42" fmla="*/ 893 w 1469"/>
                  <a:gd name="T43" fmla="*/ 1082 h 1145"/>
                  <a:gd name="T44" fmla="*/ 968 w 1469"/>
                  <a:gd name="T45" fmla="*/ 1060 h 1145"/>
                  <a:gd name="T46" fmla="*/ 1080 w 1469"/>
                  <a:gd name="T47" fmla="*/ 1019 h 1145"/>
                  <a:gd name="T48" fmla="*/ 1211 w 1469"/>
                  <a:gd name="T49" fmla="*/ 1014 h 1145"/>
                  <a:gd name="T50" fmla="*/ 1286 w 1469"/>
                  <a:gd name="T51" fmla="*/ 915 h 1145"/>
                  <a:gd name="T52" fmla="*/ 1427 w 1469"/>
                  <a:gd name="T53" fmla="*/ 856 h 1145"/>
                  <a:gd name="T54" fmla="*/ 1452 w 1469"/>
                  <a:gd name="T55" fmla="*/ 707 h 1145"/>
                  <a:gd name="T56" fmla="*/ 1386 w 1469"/>
                  <a:gd name="T57" fmla="*/ 582 h 1145"/>
                  <a:gd name="T58" fmla="*/ 1344 w 1469"/>
                  <a:gd name="T59" fmla="*/ 539 h 1145"/>
                  <a:gd name="T60" fmla="*/ 1280 w 1469"/>
                  <a:gd name="T61" fmla="*/ 430 h 1145"/>
                  <a:gd name="T62" fmla="*/ 1247 w 1469"/>
                  <a:gd name="T63" fmla="*/ 332 h 1145"/>
                  <a:gd name="T64" fmla="*/ 1135 w 1469"/>
                  <a:gd name="T65" fmla="*/ 288 h 1145"/>
                  <a:gd name="T66" fmla="*/ 1041 w 1469"/>
                  <a:gd name="T67" fmla="*/ 190 h 1145"/>
                  <a:gd name="T68" fmla="*/ 979 w 1469"/>
                  <a:gd name="T69" fmla="*/ 188 h 1145"/>
                  <a:gd name="T70" fmla="*/ 858 w 1469"/>
                  <a:gd name="T71" fmla="*/ 122 h 1145"/>
                  <a:gd name="T72" fmla="*/ 866 w 1469"/>
                  <a:gd name="T73" fmla="*/ 52 h 1145"/>
                  <a:gd name="T74" fmla="*/ 774 w 1469"/>
                  <a:gd name="T75" fmla="*/ 52 h 1145"/>
                  <a:gd name="T76" fmla="*/ 689 w 1469"/>
                  <a:gd name="T77" fmla="*/ 223 h 1145"/>
                  <a:gd name="T78" fmla="*/ 567 w 1469"/>
                  <a:gd name="T79" fmla="*/ 319 h 1145"/>
                  <a:gd name="T80" fmla="*/ 523 w 1469"/>
                  <a:gd name="T81" fmla="*/ 260 h 1145"/>
                  <a:gd name="T82" fmla="*/ 442 w 1469"/>
                  <a:gd name="T83" fmla="*/ 222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69" h="1145">
                    <a:moveTo>
                      <a:pt x="399" y="241"/>
                    </a:moveTo>
                    <a:lnTo>
                      <a:pt x="384" y="251"/>
                    </a:lnTo>
                    <a:lnTo>
                      <a:pt x="344" y="239"/>
                    </a:lnTo>
                    <a:lnTo>
                      <a:pt x="319" y="218"/>
                    </a:lnTo>
                    <a:lnTo>
                      <a:pt x="323" y="187"/>
                    </a:lnTo>
                    <a:lnTo>
                      <a:pt x="308" y="180"/>
                    </a:lnTo>
                    <a:lnTo>
                      <a:pt x="306" y="166"/>
                    </a:lnTo>
                    <a:lnTo>
                      <a:pt x="260" y="170"/>
                    </a:lnTo>
                    <a:lnTo>
                      <a:pt x="251" y="148"/>
                    </a:lnTo>
                    <a:lnTo>
                      <a:pt x="226" y="134"/>
                    </a:lnTo>
                    <a:lnTo>
                      <a:pt x="207" y="12"/>
                    </a:lnTo>
                    <a:lnTo>
                      <a:pt x="176" y="0"/>
                    </a:ln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  <a:lnTo>
                      <a:pt x="1" y="456"/>
                    </a:lnTo>
                    <a:lnTo>
                      <a:pt x="45" y="505"/>
                    </a:lnTo>
                    <a:lnTo>
                      <a:pt x="56" y="536"/>
                    </a:lnTo>
                    <a:lnTo>
                      <a:pt x="73" y="557"/>
                    </a:lnTo>
                    <a:lnTo>
                      <a:pt x="109" y="616"/>
                    </a:lnTo>
                    <a:lnTo>
                      <a:pt x="111" y="646"/>
                    </a:lnTo>
                    <a:lnTo>
                      <a:pt x="121" y="660"/>
                    </a:lnTo>
                    <a:lnTo>
                      <a:pt x="167" y="657"/>
                    </a:lnTo>
                    <a:lnTo>
                      <a:pt x="280" y="715"/>
                    </a:lnTo>
                    <a:lnTo>
                      <a:pt x="286" y="699"/>
                    </a:lnTo>
                    <a:lnTo>
                      <a:pt x="270" y="686"/>
                    </a:lnTo>
                    <a:lnTo>
                      <a:pt x="288" y="637"/>
                    </a:lnTo>
                    <a:lnTo>
                      <a:pt x="286" y="607"/>
                    </a:lnTo>
                    <a:lnTo>
                      <a:pt x="329" y="588"/>
                    </a:lnTo>
                    <a:lnTo>
                      <a:pt x="362" y="607"/>
                    </a:lnTo>
                    <a:lnTo>
                      <a:pt x="373" y="637"/>
                    </a:lnTo>
                    <a:lnTo>
                      <a:pt x="397" y="651"/>
                    </a:lnTo>
                    <a:lnTo>
                      <a:pt x="483" y="658"/>
                    </a:lnTo>
                    <a:lnTo>
                      <a:pt x="527" y="716"/>
                    </a:lnTo>
                    <a:lnTo>
                      <a:pt x="537" y="738"/>
                    </a:lnTo>
                    <a:lnTo>
                      <a:pt x="531" y="754"/>
                    </a:lnTo>
                    <a:lnTo>
                      <a:pt x="548" y="768"/>
                    </a:lnTo>
                    <a:lnTo>
                      <a:pt x="536" y="807"/>
                    </a:lnTo>
                    <a:lnTo>
                      <a:pt x="521" y="817"/>
                    </a:lnTo>
                    <a:lnTo>
                      <a:pt x="493" y="850"/>
                    </a:lnTo>
                    <a:lnTo>
                      <a:pt x="497" y="888"/>
                    </a:lnTo>
                    <a:lnTo>
                      <a:pt x="492" y="920"/>
                    </a:lnTo>
                    <a:lnTo>
                      <a:pt x="527" y="971"/>
                    </a:lnTo>
                    <a:lnTo>
                      <a:pt x="517" y="1025"/>
                    </a:lnTo>
                    <a:lnTo>
                      <a:pt x="525" y="1024"/>
                    </a:lnTo>
                    <a:lnTo>
                      <a:pt x="546" y="1014"/>
                    </a:lnTo>
                    <a:lnTo>
                      <a:pt x="588" y="1034"/>
                    </a:lnTo>
                    <a:lnTo>
                      <a:pt x="618" y="1031"/>
                    </a:lnTo>
                    <a:lnTo>
                      <a:pt x="626" y="1039"/>
                    </a:lnTo>
                    <a:lnTo>
                      <a:pt x="620" y="1054"/>
                    </a:lnTo>
                    <a:lnTo>
                      <a:pt x="653" y="1074"/>
                    </a:lnTo>
                    <a:lnTo>
                      <a:pt x="698" y="1063"/>
                    </a:lnTo>
                    <a:lnTo>
                      <a:pt x="723" y="1091"/>
                    </a:lnTo>
                    <a:lnTo>
                      <a:pt x="727" y="1130"/>
                    </a:lnTo>
                    <a:lnTo>
                      <a:pt x="806" y="1145"/>
                    </a:lnTo>
                    <a:lnTo>
                      <a:pt x="836" y="1134"/>
                    </a:lnTo>
                    <a:lnTo>
                      <a:pt x="832" y="1096"/>
                    </a:lnTo>
                    <a:lnTo>
                      <a:pt x="853" y="1071"/>
                    </a:lnTo>
                    <a:lnTo>
                      <a:pt x="893" y="1082"/>
                    </a:lnTo>
                    <a:lnTo>
                      <a:pt x="921" y="1050"/>
                    </a:lnTo>
                    <a:lnTo>
                      <a:pt x="951" y="1054"/>
                    </a:lnTo>
                    <a:lnTo>
                      <a:pt x="968" y="1060"/>
                    </a:lnTo>
                    <a:lnTo>
                      <a:pt x="1005" y="1041"/>
                    </a:lnTo>
                    <a:lnTo>
                      <a:pt x="1018" y="1025"/>
                    </a:lnTo>
                    <a:lnTo>
                      <a:pt x="1080" y="1019"/>
                    </a:lnTo>
                    <a:lnTo>
                      <a:pt x="1100" y="994"/>
                    </a:lnTo>
                    <a:lnTo>
                      <a:pt x="1180" y="1025"/>
                    </a:lnTo>
                    <a:lnTo>
                      <a:pt x="1211" y="1014"/>
                    </a:lnTo>
                    <a:lnTo>
                      <a:pt x="1214" y="976"/>
                    </a:lnTo>
                    <a:lnTo>
                      <a:pt x="1259" y="964"/>
                    </a:lnTo>
                    <a:lnTo>
                      <a:pt x="1286" y="915"/>
                    </a:lnTo>
                    <a:lnTo>
                      <a:pt x="1354" y="893"/>
                    </a:lnTo>
                    <a:lnTo>
                      <a:pt x="1378" y="907"/>
                    </a:lnTo>
                    <a:lnTo>
                      <a:pt x="1427" y="856"/>
                    </a:lnTo>
                    <a:lnTo>
                      <a:pt x="1431" y="817"/>
                    </a:lnTo>
                    <a:lnTo>
                      <a:pt x="1411" y="757"/>
                    </a:lnTo>
                    <a:lnTo>
                      <a:pt x="1452" y="707"/>
                    </a:lnTo>
                    <a:lnTo>
                      <a:pt x="1469" y="644"/>
                    </a:lnTo>
                    <a:lnTo>
                      <a:pt x="1404" y="611"/>
                    </a:lnTo>
                    <a:lnTo>
                      <a:pt x="1386" y="582"/>
                    </a:lnTo>
                    <a:lnTo>
                      <a:pt x="1392" y="566"/>
                    </a:lnTo>
                    <a:lnTo>
                      <a:pt x="1346" y="562"/>
                    </a:lnTo>
                    <a:lnTo>
                      <a:pt x="1344" y="539"/>
                    </a:lnTo>
                    <a:lnTo>
                      <a:pt x="1295" y="521"/>
                    </a:lnTo>
                    <a:lnTo>
                      <a:pt x="1284" y="484"/>
                    </a:lnTo>
                    <a:lnTo>
                      <a:pt x="1280" y="430"/>
                    </a:lnTo>
                    <a:lnTo>
                      <a:pt x="1261" y="408"/>
                    </a:lnTo>
                    <a:lnTo>
                      <a:pt x="1280" y="345"/>
                    </a:lnTo>
                    <a:lnTo>
                      <a:pt x="1247" y="332"/>
                    </a:lnTo>
                    <a:lnTo>
                      <a:pt x="1209" y="336"/>
                    </a:lnTo>
                    <a:lnTo>
                      <a:pt x="1183" y="300"/>
                    </a:lnTo>
                    <a:lnTo>
                      <a:pt x="1135" y="288"/>
                    </a:lnTo>
                    <a:lnTo>
                      <a:pt x="1099" y="239"/>
                    </a:lnTo>
                    <a:lnTo>
                      <a:pt x="1086" y="170"/>
                    </a:lnTo>
                    <a:lnTo>
                      <a:pt x="1041" y="190"/>
                    </a:lnTo>
                    <a:lnTo>
                      <a:pt x="1008" y="247"/>
                    </a:lnTo>
                    <a:lnTo>
                      <a:pt x="992" y="241"/>
                    </a:lnTo>
                    <a:lnTo>
                      <a:pt x="979" y="188"/>
                    </a:lnTo>
                    <a:lnTo>
                      <a:pt x="952" y="151"/>
                    </a:lnTo>
                    <a:lnTo>
                      <a:pt x="892" y="157"/>
                    </a:lnTo>
                    <a:lnTo>
                      <a:pt x="858" y="122"/>
                    </a:lnTo>
                    <a:lnTo>
                      <a:pt x="838" y="77"/>
                    </a:lnTo>
                    <a:lnTo>
                      <a:pt x="860" y="68"/>
                    </a:lnTo>
                    <a:lnTo>
                      <a:pt x="866" y="52"/>
                    </a:lnTo>
                    <a:lnTo>
                      <a:pt x="849" y="30"/>
                    </a:lnTo>
                    <a:lnTo>
                      <a:pt x="809" y="18"/>
                    </a:lnTo>
                    <a:lnTo>
                      <a:pt x="774" y="52"/>
                    </a:lnTo>
                    <a:lnTo>
                      <a:pt x="729" y="157"/>
                    </a:lnTo>
                    <a:lnTo>
                      <a:pt x="687" y="200"/>
                    </a:lnTo>
                    <a:lnTo>
                      <a:pt x="689" y="223"/>
                    </a:lnTo>
                    <a:lnTo>
                      <a:pt x="669" y="247"/>
                    </a:lnTo>
                    <a:lnTo>
                      <a:pt x="651" y="303"/>
                    </a:lnTo>
                    <a:lnTo>
                      <a:pt x="567" y="319"/>
                    </a:lnTo>
                    <a:lnTo>
                      <a:pt x="549" y="290"/>
                    </a:lnTo>
                    <a:lnTo>
                      <a:pt x="527" y="307"/>
                    </a:lnTo>
                    <a:lnTo>
                      <a:pt x="523" y="260"/>
                    </a:lnTo>
                    <a:lnTo>
                      <a:pt x="489" y="225"/>
                    </a:lnTo>
                    <a:lnTo>
                      <a:pt x="459" y="236"/>
                    </a:lnTo>
                    <a:lnTo>
                      <a:pt x="442" y="222"/>
                    </a:lnTo>
                    <a:lnTo>
                      <a:pt x="437" y="253"/>
                    </a:lnTo>
                    <a:lnTo>
                      <a:pt x="399" y="2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341">
                <a:extLst>
                  <a:ext uri="{FF2B5EF4-FFF2-40B4-BE49-F238E27FC236}">
                    <a16:creationId xmlns:a16="http://schemas.microsoft.com/office/drawing/2014/main" id="{5785262E-E2E7-D088-7CF4-1E8128B52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594"/>
                <a:ext cx="335" cy="265"/>
              </a:xfrm>
              <a:custGeom>
                <a:avLst/>
                <a:gdLst>
                  <a:gd name="T0" fmla="*/ 1449 w 1674"/>
                  <a:gd name="T1" fmla="*/ 207 h 1327"/>
                  <a:gd name="T2" fmla="*/ 1289 w 1674"/>
                  <a:gd name="T3" fmla="*/ 223 h 1327"/>
                  <a:gd name="T4" fmla="*/ 1144 w 1674"/>
                  <a:gd name="T5" fmla="*/ 259 h 1327"/>
                  <a:gd name="T6" fmla="*/ 1003 w 1674"/>
                  <a:gd name="T7" fmla="*/ 303 h 1327"/>
                  <a:gd name="T8" fmla="*/ 949 w 1674"/>
                  <a:gd name="T9" fmla="*/ 315 h 1327"/>
                  <a:gd name="T10" fmla="*/ 856 w 1674"/>
                  <a:gd name="T11" fmla="*/ 215 h 1327"/>
                  <a:gd name="T12" fmla="*/ 808 w 1674"/>
                  <a:gd name="T13" fmla="*/ 190 h 1327"/>
                  <a:gd name="T14" fmla="*/ 709 w 1674"/>
                  <a:gd name="T15" fmla="*/ 129 h 1327"/>
                  <a:gd name="T16" fmla="*/ 683 w 1674"/>
                  <a:gd name="T17" fmla="*/ 102 h 1327"/>
                  <a:gd name="T18" fmla="*/ 650 w 1674"/>
                  <a:gd name="T19" fmla="*/ 74 h 1327"/>
                  <a:gd name="T20" fmla="*/ 528 w 1674"/>
                  <a:gd name="T21" fmla="*/ 0 h 1327"/>
                  <a:gd name="T22" fmla="*/ 506 w 1674"/>
                  <a:gd name="T23" fmla="*/ 25 h 1327"/>
                  <a:gd name="T24" fmla="*/ 454 w 1674"/>
                  <a:gd name="T25" fmla="*/ 37 h 1327"/>
                  <a:gd name="T26" fmla="*/ 386 w 1674"/>
                  <a:gd name="T27" fmla="*/ 59 h 1327"/>
                  <a:gd name="T28" fmla="*/ 389 w 1674"/>
                  <a:gd name="T29" fmla="*/ 183 h 1327"/>
                  <a:gd name="T30" fmla="*/ 371 w 1674"/>
                  <a:gd name="T31" fmla="*/ 237 h 1327"/>
                  <a:gd name="T32" fmla="*/ 381 w 1674"/>
                  <a:gd name="T33" fmla="*/ 337 h 1327"/>
                  <a:gd name="T34" fmla="*/ 389 w 1674"/>
                  <a:gd name="T35" fmla="*/ 429 h 1327"/>
                  <a:gd name="T36" fmla="*/ 372 w 1674"/>
                  <a:gd name="T37" fmla="*/ 492 h 1327"/>
                  <a:gd name="T38" fmla="*/ 210 w 1674"/>
                  <a:gd name="T39" fmla="*/ 577 h 1327"/>
                  <a:gd name="T40" fmla="*/ 147 w 1674"/>
                  <a:gd name="T41" fmla="*/ 560 h 1327"/>
                  <a:gd name="T42" fmla="*/ 8 w 1674"/>
                  <a:gd name="T43" fmla="*/ 549 h 1327"/>
                  <a:gd name="T44" fmla="*/ 91 w 1674"/>
                  <a:gd name="T45" fmla="*/ 711 h 1327"/>
                  <a:gd name="T46" fmla="*/ 113 w 1674"/>
                  <a:gd name="T47" fmla="*/ 779 h 1327"/>
                  <a:gd name="T48" fmla="*/ 158 w 1674"/>
                  <a:gd name="T49" fmla="*/ 845 h 1327"/>
                  <a:gd name="T50" fmla="*/ 301 w 1674"/>
                  <a:gd name="T51" fmla="*/ 885 h 1327"/>
                  <a:gd name="T52" fmla="*/ 336 w 1674"/>
                  <a:gd name="T53" fmla="*/ 1013 h 1327"/>
                  <a:gd name="T54" fmla="*/ 294 w 1674"/>
                  <a:gd name="T55" fmla="*/ 1140 h 1327"/>
                  <a:gd name="T56" fmla="*/ 268 w 1674"/>
                  <a:gd name="T57" fmla="*/ 1205 h 1327"/>
                  <a:gd name="T58" fmla="*/ 329 w 1674"/>
                  <a:gd name="T59" fmla="*/ 1268 h 1327"/>
                  <a:gd name="T60" fmla="*/ 452 w 1674"/>
                  <a:gd name="T61" fmla="*/ 1271 h 1327"/>
                  <a:gd name="T62" fmla="*/ 530 w 1674"/>
                  <a:gd name="T63" fmla="*/ 1280 h 1327"/>
                  <a:gd name="T64" fmla="*/ 593 w 1674"/>
                  <a:gd name="T65" fmla="*/ 1289 h 1327"/>
                  <a:gd name="T66" fmla="*/ 611 w 1674"/>
                  <a:gd name="T67" fmla="*/ 1327 h 1327"/>
                  <a:gd name="T68" fmla="*/ 691 w 1674"/>
                  <a:gd name="T69" fmla="*/ 1265 h 1327"/>
                  <a:gd name="T70" fmla="*/ 732 w 1674"/>
                  <a:gd name="T71" fmla="*/ 1138 h 1327"/>
                  <a:gd name="T72" fmla="*/ 851 w 1674"/>
                  <a:gd name="T73" fmla="*/ 1166 h 1327"/>
                  <a:gd name="T74" fmla="*/ 921 w 1674"/>
                  <a:gd name="T75" fmla="*/ 1174 h 1327"/>
                  <a:gd name="T76" fmla="*/ 1005 w 1674"/>
                  <a:gd name="T77" fmla="*/ 1158 h 1327"/>
                  <a:gd name="T78" fmla="*/ 1033 w 1674"/>
                  <a:gd name="T79" fmla="*/ 1218 h 1327"/>
                  <a:gd name="T80" fmla="*/ 1022 w 1674"/>
                  <a:gd name="T81" fmla="*/ 1265 h 1327"/>
                  <a:gd name="T82" fmla="*/ 1079 w 1674"/>
                  <a:gd name="T83" fmla="*/ 1291 h 1327"/>
                  <a:gd name="T84" fmla="*/ 1166 w 1674"/>
                  <a:gd name="T85" fmla="*/ 990 h 1327"/>
                  <a:gd name="T86" fmla="*/ 1223 w 1674"/>
                  <a:gd name="T87" fmla="*/ 853 h 1327"/>
                  <a:gd name="T88" fmla="*/ 1294 w 1674"/>
                  <a:gd name="T89" fmla="*/ 862 h 1327"/>
                  <a:gd name="T90" fmla="*/ 1371 w 1674"/>
                  <a:gd name="T91" fmla="*/ 863 h 1327"/>
                  <a:gd name="T92" fmla="*/ 1422 w 1674"/>
                  <a:gd name="T93" fmla="*/ 835 h 1327"/>
                  <a:gd name="T94" fmla="*/ 1483 w 1674"/>
                  <a:gd name="T95" fmla="*/ 906 h 1327"/>
                  <a:gd name="T96" fmla="*/ 1567 w 1674"/>
                  <a:gd name="T97" fmla="*/ 898 h 1327"/>
                  <a:gd name="T98" fmla="*/ 1646 w 1674"/>
                  <a:gd name="T99" fmla="*/ 845 h 1327"/>
                  <a:gd name="T100" fmla="*/ 1599 w 1674"/>
                  <a:gd name="T101" fmla="*/ 749 h 1327"/>
                  <a:gd name="T102" fmla="*/ 1661 w 1674"/>
                  <a:gd name="T103" fmla="*/ 666 h 1327"/>
                  <a:gd name="T104" fmla="*/ 1620 w 1674"/>
                  <a:gd name="T105" fmla="*/ 554 h 1327"/>
                  <a:gd name="T106" fmla="*/ 1565 w 1674"/>
                  <a:gd name="T107" fmla="*/ 459 h 1327"/>
                  <a:gd name="T108" fmla="*/ 1659 w 1674"/>
                  <a:gd name="T109" fmla="*/ 403 h 1327"/>
                  <a:gd name="T110" fmla="*/ 1624 w 1674"/>
                  <a:gd name="T111" fmla="*/ 361 h 1327"/>
                  <a:gd name="T112" fmla="*/ 1524 w 1674"/>
                  <a:gd name="T113" fmla="*/ 270 h 1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74" h="1327">
                    <a:moveTo>
                      <a:pt x="1493" y="272"/>
                    </a:moveTo>
                    <a:lnTo>
                      <a:pt x="1480" y="212"/>
                    </a:lnTo>
                    <a:lnTo>
                      <a:pt x="1449" y="207"/>
                    </a:lnTo>
                    <a:lnTo>
                      <a:pt x="1398" y="235"/>
                    </a:lnTo>
                    <a:lnTo>
                      <a:pt x="1337" y="248"/>
                    </a:lnTo>
                    <a:lnTo>
                      <a:pt x="1289" y="223"/>
                    </a:lnTo>
                    <a:lnTo>
                      <a:pt x="1237" y="251"/>
                    </a:lnTo>
                    <a:lnTo>
                      <a:pt x="1159" y="242"/>
                    </a:lnTo>
                    <a:lnTo>
                      <a:pt x="1144" y="259"/>
                    </a:lnTo>
                    <a:lnTo>
                      <a:pt x="1063" y="289"/>
                    </a:lnTo>
                    <a:lnTo>
                      <a:pt x="1049" y="306"/>
                    </a:lnTo>
                    <a:lnTo>
                      <a:pt x="1003" y="303"/>
                    </a:lnTo>
                    <a:lnTo>
                      <a:pt x="989" y="327"/>
                    </a:lnTo>
                    <a:lnTo>
                      <a:pt x="966" y="329"/>
                    </a:lnTo>
                    <a:lnTo>
                      <a:pt x="949" y="315"/>
                    </a:lnTo>
                    <a:lnTo>
                      <a:pt x="955" y="292"/>
                    </a:lnTo>
                    <a:lnTo>
                      <a:pt x="883" y="260"/>
                    </a:lnTo>
                    <a:lnTo>
                      <a:pt x="856" y="215"/>
                    </a:lnTo>
                    <a:lnTo>
                      <a:pt x="839" y="209"/>
                    </a:lnTo>
                    <a:lnTo>
                      <a:pt x="844" y="179"/>
                    </a:lnTo>
                    <a:lnTo>
                      <a:pt x="808" y="190"/>
                    </a:lnTo>
                    <a:lnTo>
                      <a:pt x="781" y="161"/>
                    </a:lnTo>
                    <a:lnTo>
                      <a:pt x="726" y="151"/>
                    </a:lnTo>
                    <a:lnTo>
                      <a:pt x="709" y="129"/>
                    </a:lnTo>
                    <a:lnTo>
                      <a:pt x="714" y="105"/>
                    </a:lnTo>
                    <a:lnTo>
                      <a:pt x="706" y="99"/>
                    </a:lnTo>
                    <a:lnTo>
                      <a:pt x="683" y="102"/>
                    </a:lnTo>
                    <a:lnTo>
                      <a:pt x="661" y="118"/>
                    </a:lnTo>
                    <a:lnTo>
                      <a:pt x="654" y="111"/>
                    </a:lnTo>
                    <a:lnTo>
                      <a:pt x="650" y="74"/>
                    </a:lnTo>
                    <a:lnTo>
                      <a:pt x="578" y="57"/>
                    </a:lnTo>
                    <a:lnTo>
                      <a:pt x="552" y="20"/>
                    </a:lnTo>
                    <a:lnTo>
                      <a:pt x="528" y="0"/>
                    </a:lnTo>
                    <a:lnTo>
                      <a:pt x="520" y="8"/>
                    </a:lnTo>
                    <a:lnTo>
                      <a:pt x="505" y="9"/>
                    </a:lnTo>
                    <a:lnTo>
                      <a:pt x="506" y="25"/>
                    </a:lnTo>
                    <a:lnTo>
                      <a:pt x="494" y="49"/>
                    </a:lnTo>
                    <a:lnTo>
                      <a:pt x="471" y="52"/>
                    </a:lnTo>
                    <a:lnTo>
                      <a:pt x="454" y="37"/>
                    </a:lnTo>
                    <a:lnTo>
                      <a:pt x="446" y="46"/>
                    </a:lnTo>
                    <a:lnTo>
                      <a:pt x="400" y="51"/>
                    </a:lnTo>
                    <a:lnTo>
                      <a:pt x="386" y="59"/>
                    </a:lnTo>
                    <a:lnTo>
                      <a:pt x="375" y="99"/>
                    </a:lnTo>
                    <a:lnTo>
                      <a:pt x="400" y="135"/>
                    </a:lnTo>
                    <a:lnTo>
                      <a:pt x="389" y="183"/>
                    </a:lnTo>
                    <a:lnTo>
                      <a:pt x="341" y="232"/>
                    </a:lnTo>
                    <a:lnTo>
                      <a:pt x="349" y="248"/>
                    </a:lnTo>
                    <a:lnTo>
                      <a:pt x="371" y="237"/>
                    </a:lnTo>
                    <a:lnTo>
                      <a:pt x="389" y="268"/>
                    </a:lnTo>
                    <a:lnTo>
                      <a:pt x="379" y="306"/>
                    </a:lnTo>
                    <a:lnTo>
                      <a:pt x="381" y="337"/>
                    </a:lnTo>
                    <a:lnTo>
                      <a:pt x="405" y="350"/>
                    </a:lnTo>
                    <a:lnTo>
                      <a:pt x="432" y="386"/>
                    </a:lnTo>
                    <a:lnTo>
                      <a:pt x="389" y="429"/>
                    </a:lnTo>
                    <a:lnTo>
                      <a:pt x="400" y="459"/>
                    </a:lnTo>
                    <a:lnTo>
                      <a:pt x="395" y="498"/>
                    </a:lnTo>
                    <a:lnTo>
                      <a:pt x="372" y="492"/>
                    </a:lnTo>
                    <a:lnTo>
                      <a:pt x="320" y="512"/>
                    </a:lnTo>
                    <a:lnTo>
                      <a:pt x="278" y="555"/>
                    </a:lnTo>
                    <a:lnTo>
                      <a:pt x="210" y="577"/>
                    </a:lnTo>
                    <a:lnTo>
                      <a:pt x="189" y="602"/>
                    </a:lnTo>
                    <a:lnTo>
                      <a:pt x="159" y="605"/>
                    </a:lnTo>
                    <a:lnTo>
                      <a:pt x="147" y="560"/>
                    </a:lnTo>
                    <a:lnTo>
                      <a:pt x="107" y="540"/>
                    </a:lnTo>
                    <a:lnTo>
                      <a:pt x="39" y="562"/>
                    </a:lnTo>
                    <a:lnTo>
                      <a:pt x="8" y="549"/>
                    </a:lnTo>
                    <a:lnTo>
                      <a:pt x="0" y="557"/>
                    </a:lnTo>
                    <a:lnTo>
                      <a:pt x="20" y="595"/>
                    </a:lnTo>
                    <a:lnTo>
                      <a:pt x="91" y="711"/>
                    </a:lnTo>
                    <a:lnTo>
                      <a:pt x="85" y="727"/>
                    </a:lnTo>
                    <a:lnTo>
                      <a:pt x="102" y="742"/>
                    </a:lnTo>
                    <a:lnTo>
                      <a:pt x="113" y="779"/>
                    </a:lnTo>
                    <a:lnTo>
                      <a:pt x="108" y="802"/>
                    </a:lnTo>
                    <a:lnTo>
                      <a:pt x="117" y="817"/>
                    </a:lnTo>
                    <a:lnTo>
                      <a:pt x="158" y="845"/>
                    </a:lnTo>
                    <a:lnTo>
                      <a:pt x="197" y="841"/>
                    </a:lnTo>
                    <a:lnTo>
                      <a:pt x="239" y="891"/>
                    </a:lnTo>
                    <a:lnTo>
                      <a:pt x="301" y="885"/>
                    </a:lnTo>
                    <a:lnTo>
                      <a:pt x="351" y="926"/>
                    </a:lnTo>
                    <a:lnTo>
                      <a:pt x="353" y="949"/>
                    </a:lnTo>
                    <a:lnTo>
                      <a:pt x="336" y="1013"/>
                    </a:lnTo>
                    <a:lnTo>
                      <a:pt x="345" y="1104"/>
                    </a:lnTo>
                    <a:lnTo>
                      <a:pt x="314" y="1115"/>
                    </a:lnTo>
                    <a:lnTo>
                      <a:pt x="294" y="1140"/>
                    </a:lnTo>
                    <a:lnTo>
                      <a:pt x="263" y="1150"/>
                    </a:lnTo>
                    <a:lnTo>
                      <a:pt x="266" y="1173"/>
                    </a:lnTo>
                    <a:lnTo>
                      <a:pt x="268" y="1205"/>
                    </a:lnTo>
                    <a:lnTo>
                      <a:pt x="257" y="1252"/>
                    </a:lnTo>
                    <a:lnTo>
                      <a:pt x="282" y="1264"/>
                    </a:lnTo>
                    <a:lnTo>
                      <a:pt x="329" y="1268"/>
                    </a:lnTo>
                    <a:lnTo>
                      <a:pt x="348" y="1312"/>
                    </a:lnTo>
                    <a:lnTo>
                      <a:pt x="386" y="1309"/>
                    </a:lnTo>
                    <a:lnTo>
                      <a:pt x="452" y="1271"/>
                    </a:lnTo>
                    <a:lnTo>
                      <a:pt x="486" y="1299"/>
                    </a:lnTo>
                    <a:lnTo>
                      <a:pt x="517" y="1304"/>
                    </a:lnTo>
                    <a:lnTo>
                      <a:pt x="530" y="1280"/>
                    </a:lnTo>
                    <a:lnTo>
                      <a:pt x="546" y="1278"/>
                    </a:lnTo>
                    <a:lnTo>
                      <a:pt x="563" y="1292"/>
                    </a:lnTo>
                    <a:lnTo>
                      <a:pt x="593" y="1289"/>
                    </a:lnTo>
                    <a:lnTo>
                      <a:pt x="593" y="1297"/>
                    </a:lnTo>
                    <a:lnTo>
                      <a:pt x="588" y="1321"/>
                    </a:lnTo>
                    <a:lnTo>
                      <a:pt x="611" y="1327"/>
                    </a:lnTo>
                    <a:lnTo>
                      <a:pt x="662" y="1291"/>
                    </a:lnTo>
                    <a:lnTo>
                      <a:pt x="692" y="1288"/>
                    </a:lnTo>
                    <a:lnTo>
                      <a:pt x="691" y="1265"/>
                    </a:lnTo>
                    <a:lnTo>
                      <a:pt x="712" y="1240"/>
                    </a:lnTo>
                    <a:lnTo>
                      <a:pt x="715" y="1201"/>
                    </a:lnTo>
                    <a:lnTo>
                      <a:pt x="732" y="1138"/>
                    </a:lnTo>
                    <a:lnTo>
                      <a:pt x="780" y="1142"/>
                    </a:lnTo>
                    <a:lnTo>
                      <a:pt x="821" y="1175"/>
                    </a:lnTo>
                    <a:lnTo>
                      <a:pt x="851" y="1166"/>
                    </a:lnTo>
                    <a:lnTo>
                      <a:pt x="872" y="1140"/>
                    </a:lnTo>
                    <a:lnTo>
                      <a:pt x="890" y="1169"/>
                    </a:lnTo>
                    <a:lnTo>
                      <a:pt x="921" y="1174"/>
                    </a:lnTo>
                    <a:lnTo>
                      <a:pt x="940" y="1126"/>
                    </a:lnTo>
                    <a:lnTo>
                      <a:pt x="986" y="1122"/>
                    </a:lnTo>
                    <a:lnTo>
                      <a:pt x="1005" y="1158"/>
                    </a:lnTo>
                    <a:lnTo>
                      <a:pt x="982" y="1168"/>
                    </a:lnTo>
                    <a:lnTo>
                      <a:pt x="984" y="1184"/>
                    </a:lnTo>
                    <a:lnTo>
                      <a:pt x="1033" y="1218"/>
                    </a:lnTo>
                    <a:lnTo>
                      <a:pt x="1018" y="1226"/>
                    </a:lnTo>
                    <a:lnTo>
                      <a:pt x="1028" y="1241"/>
                    </a:lnTo>
                    <a:lnTo>
                      <a:pt x="1022" y="1265"/>
                    </a:lnTo>
                    <a:lnTo>
                      <a:pt x="1024" y="1281"/>
                    </a:lnTo>
                    <a:lnTo>
                      <a:pt x="1049" y="1293"/>
                    </a:lnTo>
                    <a:lnTo>
                      <a:pt x="1079" y="1291"/>
                    </a:lnTo>
                    <a:lnTo>
                      <a:pt x="1137" y="1092"/>
                    </a:lnTo>
                    <a:lnTo>
                      <a:pt x="1141" y="1046"/>
                    </a:lnTo>
                    <a:lnTo>
                      <a:pt x="1166" y="990"/>
                    </a:lnTo>
                    <a:lnTo>
                      <a:pt x="1169" y="935"/>
                    </a:lnTo>
                    <a:lnTo>
                      <a:pt x="1206" y="840"/>
                    </a:lnTo>
                    <a:lnTo>
                      <a:pt x="1223" y="853"/>
                    </a:lnTo>
                    <a:lnTo>
                      <a:pt x="1245" y="836"/>
                    </a:lnTo>
                    <a:lnTo>
                      <a:pt x="1268" y="841"/>
                    </a:lnTo>
                    <a:lnTo>
                      <a:pt x="1294" y="862"/>
                    </a:lnTo>
                    <a:lnTo>
                      <a:pt x="1325" y="875"/>
                    </a:lnTo>
                    <a:lnTo>
                      <a:pt x="1355" y="857"/>
                    </a:lnTo>
                    <a:lnTo>
                      <a:pt x="1371" y="863"/>
                    </a:lnTo>
                    <a:lnTo>
                      <a:pt x="1392" y="845"/>
                    </a:lnTo>
                    <a:lnTo>
                      <a:pt x="1415" y="843"/>
                    </a:lnTo>
                    <a:lnTo>
                      <a:pt x="1422" y="835"/>
                    </a:lnTo>
                    <a:lnTo>
                      <a:pt x="1446" y="848"/>
                    </a:lnTo>
                    <a:lnTo>
                      <a:pt x="1466" y="885"/>
                    </a:lnTo>
                    <a:lnTo>
                      <a:pt x="1483" y="906"/>
                    </a:lnTo>
                    <a:lnTo>
                      <a:pt x="1515" y="918"/>
                    </a:lnTo>
                    <a:lnTo>
                      <a:pt x="1554" y="922"/>
                    </a:lnTo>
                    <a:lnTo>
                      <a:pt x="1567" y="898"/>
                    </a:lnTo>
                    <a:lnTo>
                      <a:pt x="1605" y="894"/>
                    </a:lnTo>
                    <a:lnTo>
                      <a:pt x="1650" y="875"/>
                    </a:lnTo>
                    <a:lnTo>
                      <a:pt x="1646" y="845"/>
                    </a:lnTo>
                    <a:lnTo>
                      <a:pt x="1598" y="818"/>
                    </a:lnTo>
                    <a:lnTo>
                      <a:pt x="1594" y="772"/>
                    </a:lnTo>
                    <a:lnTo>
                      <a:pt x="1599" y="749"/>
                    </a:lnTo>
                    <a:lnTo>
                      <a:pt x="1628" y="731"/>
                    </a:lnTo>
                    <a:lnTo>
                      <a:pt x="1633" y="699"/>
                    </a:lnTo>
                    <a:lnTo>
                      <a:pt x="1661" y="666"/>
                    </a:lnTo>
                    <a:lnTo>
                      <a:pt x="1641" y="622"/>
                    </a:lnTo>
                    <a:lnTo>
                      <a:pt x="1624" y="600"/>
                    </a:lnTo>
                    <a:lnTo>
                      <a:pt x="1620" y="554"/>
                    </a:lnTo>
                    <a:lnTo>
                      <a:pt x="1594" y="533"/>
                    </a:lnTo>
                    <a:lnTo>
                      <a:pt x="1606" y="486"/>
                    </a:lnTo>
                    <a:lnTo>
                      <a:pt x="1565" y="459"/>
                    </a:lnTo>
                    <a:lnTo>
                      <a:pt x="1563" y="436"/>
                    </a:lnTo>
                    <a:lnTo>
                      <a:pt x="1613" y="408"/>
                    </a:lnTo>
                    <a:lnTo>
                      <a:pt x="1659" y="403"/>
                    </a:lnTo>
                    <a:lnTo>
                      <a:pt x="1674" y="386"/>
                    </a:lnTo>
                    <a:lnTo>
                      <a:pt x="1664" y="372"/>
                    </a:lnTo>
                    <a:lnTo>
                      <a:pt x="1624" y="361"/>
                    </a:lnTo>
                    <a:lnTo>
                      <a:pt x="1606" y="332"/>
                    </a:lnTo>
                    <a:lnTo>
                      <a:pt x="1553" y="328"/>
                    </a:lnTo>
                    <a:lnTo>
                      <a:pt x="1524" y="270"/>
                    </a:lnTo>
                    <a:lnTo>
                      <a:pt x="1493" y="2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342">
                <a:extLst>
                  <a:ext uri="{FF2B5EF4-FFF2-40B4-BE49-F238E27FC236}">
                    <a16:creationId xmlns:a16="http://schemas.microsoft.com/office/drawing/2014/main" id="{4112F586-40CD-84AD-8819-7691EDE8F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3"/>
                <a:ext cx="248" cy="245"/>
              </a:xfrm>
              <a:custGeom>
                <a:avLst/>
                <a:gdLst>
                  <a:gd name="T0" fmla="*/ 1081 w 1237"/>
                  <a:gd name="T1" fmla="*/ 313 h 1226"/>
                  <a:gd name="T2" fmla="*/ 1030 w 1237"/>
                  <a:gd name="T3" fmla="*/ 350 h 1226"/>
                  <a:gd name="T4" fmla="*/ 1007 w 1237"/>
                  <a:gd name="T5" fmla="*/ 266 h 1226"/>
                  <a:gd name="T6" fmla="*/ 923 w 1237"/>
                  <a:gd name="T7" fmla="*/ 275 h 1226"/>
                  <a:gd name="T8" fmla="*/ 926 w 1237"/>
                  <a:gd name="T9" fmla="*/ 220 h 1226"/>
                  <a:gd name="T10" fmla="*/ 868 w 1237"/>
                  <a:gd name="T11" fmla="*/ 257 h 1226"/>
                  <a:gd name="T12" fmla="*/ 826 w 1237"/>
                  <a:gd name="T13" fmla="*/ 230 h 1226"/>
                  <a:gd name="T14" fmla="*/ 737 w 1237"/>
                  <a:gd name="T15" fmla="*/ 177 h 1226"/>
                  <a:gd name="T16" fmla="*/ 658 w 1237"/>
                  <a:gd name="T17" fmla="*/ 152 h 1226"/>
                  <a:gd name="T18" fmla="*/ 596 w 1237"/>
                  <a:gd name="T19" fmla="*/ 73 h 1226"/>
                  <a:gd name="T20" fmla="*/ 568 w 1237"/>
                  <a:gd name="T21" fmla="*/ 106 h 1226"/>
                  <a:gd name="T22" fmla="*/ 441 w 1237"/>
                  <a:gd name="T23" fmla="*/ 141 h 1226"/>
                  <a:gd name="T24" fmla="*/ 347 w 1237"/>
                  <a:gd name="T25" fmla="*/ 120 h 1226"/>
                  <a:gd name="T26" fmla="*/ 281 w 1237"/>
                  <a:gd name="T27" fmla="*/ 80 h 1226"/>
                  <a:gd name="T28" fmla="*/ 244 w 1237"/>
                  <a:gd name="T29" fmla="*/ 14 h 1226"/>
                  <a:gd name="T30" fmla="*/ 153 w 1237"/>
                  <a:gd name="T31" fmla="*/ 30 h 1226"/>
                  <a:gd name="T32" fmla="*/ 91 w 1237"/>
                  <a:gd name="T33" fmla="*/ 27 h 1226"/>
                  <a:gd name="T34" fmla="*/ 0 w 1237"/>
                  <a:gd name="T35" fmla="*/ 44 h 1226"/>
                  <a:gd name="T36" fmla="*/ 18 w 1237"/>
                  <a:gd name="T37" fmla="*/ 81 h 1226"/>
                  <a:gd name="T38" fmla="*/ 17 w 1237"/>
                  <a:gd name="T39" fmla="*/ 312 h 1226"/>
                  <a:gd name="T40" fmla="*/ 111 w 1237"/>
                  <a:gd name="T41" fmla="*/ 419 h 1226"/>
                  <a:gd name="T42" fmla="*/ 160 w 1237"/>
                  <a:gd name="T43" fmla="*/ 608 h 1226"/>
                  <a:gd name="T44" fmla="*/ 193 w 1237"/>
                  <a:gd name="T45" fmla="*/ 712 h 1226"/>
                  <a:gd name="T46" fmla="*/ 193 w 1237"/>
                  <a:gd name="T47" fmla="*/ 797 h 1226"/>
                  <a:gd name="T48" fmla="*/ 178 w 1237"/>
                  <a:gd name="T49" fmla="*/ 892 h 1226"/>
                  <a:gd name="T50" fmla="*/ 194 w 1237"/>
                  <a:gd name="T51" fmla="*/ 967 h 1226"/>
                  <a:gd name="T52" fmla="*/ 173 w 1237"/>
                  <a:gd name="T53" fmla="*/ 1077 h 1226"/>
                  <a:gd name="T54" fmla="*/ 247 w 1237"/>
                  <a:gd name="T55" fmla="*/ 1132 h 1226"/>
                  <a:gd name="T56" fmla="*/ 307 w 1237"/>
                  <a:gd name="T57" fmla="*/ 1187 h 1226"/>
                  <a:gd name="T58" fmla="*/ 388 w 1237"/>
                  <a:gd name="T59" fmla="*/ 1150 h 1226"/>
                  <a:gd name="T60" fmla="*/ 420 w 1237"/>
                  <a:gd name="T61" fmla="*/ 1178 h 1226"/>
                  <a:gd name="T62" fmla="*/ 468 w 1237"/>
                  <a:gd name="T63" fmla="*/ 1180 h 1226"/>
                  <a:gd name="T64" fmla="*/ 527 w 1237"/>
                  <a:gd name="T65" fmla="*/ 1152 h 1226"/>
                  <a:gd name="T66" fmla="*/ 545 w 1237"/>
                  <a:gd name="T67" fmla="*/ 1181 h 1226"/>
                  <a:gd name="T68" fmla="*/ 556 w 1237"/>
                  <a:gd name="T69" fmla="*/ 1226 h 1226"/>
                  <a:gd name="T70" fmla="*/ 607 w 1237"/>
                  <a:gd name="T71" fmla="*/ 1183 h 1226"/>
                  <a:gd name="T72" fmla="*/ 634 w 1237"/>
                  <a:gd name="T73" fmla="*/ 1143 h 1226"/>
                  <a:gd name="T74" fmla="*/ 679 w 1237"/>
                  <a:gd name="T75" fmla="*/ 1130 h 1226"/>
                  <a:gd name="T76" fmla="*/ 668 w 1237"/>
                  <a:gd name="T77" fmla="*/ 1093 h 1226"/>
                  <a:gd name="T78" fmla="*/ 739 w 1237"/>
                  <a:gd name="T79" fmla="*/ 1117 h 1226"/>
                  <a:gd name="T80" fmla="*/ 847 w 1237"/>
                  <a:gd name="T81" fmla="*/ 1115 h 1226"/>
                  <a:gd name="T82" fmla="*/ 889 w 1237"/>
                  <a:gd name="T83" fmla="*/ 1157 h 1226"/>
                  <a:gd name="T84" fmla="*/ 978 w 1237"/>
                  <a:gd name="T85" fmla="*/ 1110 h 1226"/>
                  <a:gd name="T86" fmla="*/ 1072 w 1237"/>
                  <a:gd name="T87" fmla="*/ 1047 h 1226"/>
                  <a:gd name="T88" fmla="*/ 1100 w 1237"/>
                  <a:gd name="T89" fmla="*/ 1014 h 1226"/>
                  <a:gd name="T90" fmla="*/ 1132 w 1237"/>
                  <a:gd name="T91" fmla="*/ 941 h 1226"/>
                  <a:gd name="T92" fmla="*/ 1081 w 1237"/>
                  <a:gd name="T93" fmla="*/ 892 h 1226"/>
                  <a:gd name="T94" fmla="*/ 1089 w 1237"/>
                  <a:gd name="T95" fmla="*/ 823 h 1226"/>
                  <a:gd name="T96" fmla="*/ 1049 w 1237"/>
                  <a:gd name="T97" fmla="*/ 803 h 1226"/>
                  <a:gd name="T98" fmla="*/ 1089 w 1237"/>
                  <a:gd name="T99" fmla="*/ 738 h 1226"/>
                  <a:gd name="T100" fmla="*/ 1075 w 1237"/>
                  <a:gd name="T101" fmla="*/ 654 h 1226"/>
                  <a:gd name="T102" fmla="*/ 1100 w 1237"/>
                  <a:gd name="T103" fmla="*/ 606 h 1226"/>
                  <a:gd name="T104" fmla="*/ 1138 w 1237"/>
                  <a:gd name="T105" fmla="*/ 593 h 1226"/>
                  <a:gd name="T106" fmla="*/ 1189 w 1237"/>
                  <a:gd name="T107" fmla="*/ 566 h 1226"/>
                  <a:gd name="T108" fmla="*/ 1228 w 1237"/>
                  <a:gd name="T109" fmla="*/ 555 h 1226"/>
                  <a:gd name="T110" fmla="*/ 1236 w 1237"/>
                  <a:gd name="T111" fmla="*/ 484 h 1226"/>
                  <a:gd name="T112" fmla="*/ 1155 w 1237"/>
                  <a:gd name="T113" fmla="*/ 438 h 1226"/>
                  <a:gd name="T114" fmla="*/ 1146 w 1237"/>
                  <a:gd name="T115" fmla="*/ 353 h 1226"/>
                  <a:gd name="T116" fmla="*/ 1128 w 1237"/>
                  <a:gd name="T117" fmla="*/ 317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37" h="1226">
                    <a:moveTo>
                      <a:pt x="1128" y="317"/>
                    </a:moveTo>
                    <a:lnTo>
                      <a:pt x="1081" y="313"/>
                    </a:lnTo>
                    <a:lnTo>
                      <a:pt x="1053" y="347"/>
                    </a:lnTo>
                    <a:lnTo>
                      <a:pt x="1030" y="350"/>
                    </a:lnTo>
                    <a:lnTo>
                      <a:pt x="1012" y="320"/>
                    </a:lnTo>
                    <a:lnTo>
                      <a:pt x="1007" y="266"/>
                    </a:lnTo>
                    <a:lnTo>
                      <a:pt x="999" y="252"/>
                    </a:lnTo>
                    <a:lnTo>
                      <a:pt x="923" y="275"/>
                    </a:lnTo>
                    <a:lnTo>
                      <a:pt x="914" y="252"/>
                    </a:lnTo>
                    <a:lnTo>
                      <a:pt x="926" y="220"/>
                    </a:lnTo>
                    <a:lnTo>
                      <a:pt x="909" y="198"/>
                    </a:lnTo>
                    <a:lnTo>
                      <a:pt x="868" y="257"/>
                    </a:lnTo>
                    <a:lnTo>
                      <a:pt x="859" y="249"/>
                    </a:lnTo>
                    <a:lnTo>
                      <a:pt x="826" y="230"/>
                    </a:lnTo>
                    <a:lnTo>
                      <a:pt x="789" y="233"/>
                    </a:lnTo>
                    <a:lnTo>
                      <a:pt x="737" y="177"/>
                    </a:lnTo>
                    <a:lnTo>
                      <a:pt x="688" y="157"/>
                    </a:lnTo>
                    <a:lnTo>
                      <a:pt x="658" y="152"/>
                    </a:lnTo>
                    <a:lnTo>
                      <a:pt x="646" y="107"/>
                    </a:lnTo>
                    <a:lnTo>
                      <a:pt x="596" y="73"/>
                    </a:lnTo>
                    <a:lnTo>
                      <a:pt x="585" y="36"/>
                    </a:lnTo>
                    <a:lnTo>
                      <a:pt x="568" y="106"/>
                    </a:lnTo>
                    <a:lnTo>
                      <a:pt x="491" y="99"/>
                    </a:lnTo>
                    <a:lnTo>
                      <a:pt x="441" y="141"/>
                    </a:lnTo>
                    <a:lnTo>
                      <a:pt x="391" y="107"/>
                    </a:lnTo>
                    <a:lnTo>
                      <a:pt x="347" y="120"/>
                    </a:lnTo>
                    <a:lnTo>
                      <a:pt x="320" y="83"/>
                    </a:lnTo>
                    <a:lnTo>
                      <a:pt x="281" y="80"/>
                    </a:lnTo>
                    <a:lnTo>
                      <a:pt x="247" y="52"/>
                    </a:lnTo>
                    <a:lnTo>
                      <a:pt x="244" y="14"/>
                    </a:lnTo>
                    <a:lnTo>
                      <a:pt x="227" y="0"/>
                    </a:lnTo>
                    <a:lnTo>
                      <a:pt x="153" y="30"/>
                    </a:lnTo>
                    <a:lnTo>
                      <a:pt x="113" y="18"/>
                    </a:lnTo>
                    <a:lnTo>
                      <a:pt x="91" y="27"/>
                    </a:lnTo>
                    <a:lnTo>
                      <a:pt x="59" y="23"/>
                    </a:lnTo>
                    <a:lnTo>
                      <a:pt x="0" y="44"/>
                    </a:lnTo>
                    <a:lnTo>
                      <a:pt x="1" y="59"/>
                    </a:lnTo>
                    <a:lnTo>
                      <a:pt x="18" y="81"/>
                    </a:lnTo>
                    <a:lnTo>
                      <a:pt x="68" y="192"/>
                    </a:lnTo>
                    <a:lnTo>
                      <a:pt x="17" y="312"/>
                    </a:lnTo>
                    <a:lnTo>
                      <a:pt x="19" y="335"/>
                    </a:lnTo>
                    <a:lnTo>
                      <a:pt x="111" y="419"/>
                    </a:lnTo>
                    <a:lnTo>
                      <a:pt x="116" y="472"/>
                    </a:lnTo>
                    <a:lnTo>
                      <a:pt x="160" y="608"/>
                    </a:lnTo>
                    <a:lnTo>
                      <a:pt x="151" y="678"/>
                    </a:lnTo>
                    <a:lnTo>
                      <a:pt x="193" y="712"/>
                    </a:lnTo>
                    <a:lnTo>
                      <a:pt x="202" y="735"/>
                    </a:lnTo>
                    <a:lnTo>
                      <a:pt x="193" y="797"/>
                    </a:lnTo>
                    <a:lnTo>
                      <a:pt x="205" y="835"/>
                    </a:lnTo>
                    <a:lnTo>
                      <a:pt x="178" y="892"/>
                    </a:lnTo>
                    <a:lnTo>
                      <a:pt x="190" y="929"/>
                    </a:lnTo>
                    <a:lnTo>
                      <a:pt x="194" y="967"/>
                    </a:lnTo>
                    <a:lnTo>
                      <a:pt x="161" y="1040"/>
                    </a:lnTo>
                    <a:lnTo>
                      <a:pt x="173" y="1077"/>
                    </a:lnTo>
                    <a:lnTo>
                      <a:pt x="190" y="1099"/>
                    </a:lnTo>
                    <a:lnTo>
                      <a:pt x="247" y="1132"/>
                    </a:lnTo>
                    <a:lnTo>
                      <a:pt x="282" y="1175"/>
                    </a:lnTo>
                    <a:lnTo>
                      <a:pt x="307" y="1187"/>
                    </a:lnTo>
                    <a:lnTo>
                      <a:pt x="330" y="1186"/>
                    </a:lnTo>
                    <a:lnTo>
                      <a:pt x="388" y="1150"/>
                    </a:lnTo>
                    <a:lnTo>
                      <a:pt x="403" y="1149"/>
                    </a:lnTo>
                    <a:lnTo>
                      <a:pt x="420" y="1178"/>
                    </a:lnTo>
                    <a:lnTo>
                      <a:pt x="445" y="1183"/>
                    </a:lnTo>
                    <a:lnTo>
                      <a:pt x="468" y="1180"/>
                    </a:lnTo>
                    <a:lnTo>
                      <a:pt x="488" y="1147"/>
                    </a:lnTo>
                    <a:lnTo>
                      <a:pt x="527" y="1152"/>
                    </a:lnTo>
                    <a:lnTo>
                      <a:pt x="528" y="1175"/>
                    </a:lnTo>
                    <a:lnTo>
                      <a:pt x="545" y="1181"/>
                    </a:lnTo>
                    <a:lnTo>
                      <a:pt x="540" y="1213"/>
                    </a:lnTo>
                    <a:lnTo>
                      <a:pt x="556" y="1226"/>
                    </a:lnTo>
                    <a:lnTo>
                      <a:pt x="572" y="1225"/>
                    </a:lnTo>
                    <a:lnTo>
                      <a:pt x="607" y="1183"/>
                    </a:lnTo>
                    <a:lnTo>
                      <a:pt x="639" y="1187"/>
                    </a:lnTo>
                    <a:lnTo>
                      <a:pt x="634" y="1143"/>
                    </a:lnTo>
                    <a:lnTo>
                      <a:pt x="658" y="1147"/>
                    </a:lnTo>
                    <a:lnTo>
                      <a:pt x="679" y="1130"/>
                    </a:lnTo>
                    <a:lnTo>
                      <a:pt x="660" y="1101"/>
                    </a:lnTo>
                    <a:lnTo>
                      <a:pt x="668" y="1093"/>
                    </a:lnTo>
                    <a:lnTo>
                      <a:pt x="708" y="1104"/>
                    </a:lnTo>
                    <a:lnTo>
                      <a:pt x="739" y="1117"/>
                    </a:lnTo>
                    <a:lnTo>
                      <a:pt x="807" y="1095"/>
                    </a:lnTo>
                    <a:lnTo>
                      <a:pt x="847" y="1115"/>
                    </a:lnTo>
                    <a:lnTo>
                      <a:pt x="859" y="1160"/>
                    </a:lnTo>
                    <a:lnTo>
                      <a:pt x="889" y="1157"/>
                    </a:lnTo>
                    <a:lnTo>
                      <a:pt x="910" y="1132"/>
                    </a:lnTo>
                    <a:lnTo>
                      <a:pt x="978" y="1110"/>
                    </a:lnTo>
                    <a:lnTo>
                      <a:pt x="1020" y="1067"/>
                    </a:lnTo>
                    <a:lnTo>
                      <a:pt x="1072" y="1047"/>
                    </a:lnTo>
                    <a:lnTo>
                      <a:pt x="1095" y="1053"/>
                    </a:lnTo>
                    <a:lnTo>
                      <a:pt x="1100" y="1014"/>
                    </a:lnTo>
                    <a:lnTo>
                      <a:pt x="1089" y="984"/>
                    </a:lnTo>
                    <a:lnTo>
                      <a:pt x="1132" y="941"/>
                    </a:lnTo>
                    <a:lnTo>
                      <a:pt x="1105" y="905"/>
                    </a:lnTo>
                    <a:lnTo>
                      <a:pt x="1081" y="892"/>
                    </a:lnTo>
                    <a:lnTo>
                      <a:pt x="1079" y="861"/>
                    </a:lnTo>
                    <a:lnTo>
                      <a:pt x="1089" y="823"/>
                    </a:lnTo>
                    <a:lnTo>
                      <a:pt x="1071" y="792"/>
                    </a:lnTo>
                    <a:lnTo>
                      <a:pt x="1049" y="803"/>
                    </a:lnTo>
                    <a:lnTo>
                      <a:pt x="1041" y="787"/>
                    </a:lnTo>
                    <a:lnTo>
                      <a:pt x="1089" y="738"/>
                    </a:lnTo>
                    <a:lnTo>
                      <a:pt x="1100" y="690"/>
                    </a:lnTo>
                    <a:lnTo>
                      <a:pt x="1075" y="654"/>
                    </a:lnTo>
                    <a:lnTo>
                      <a:pt x="1086" y="614"/>
                    </a:lnTo>
                    <a:lnTo>
                      <a:pt x="1100" y="606"/>
                    </a:lnTo>
                    <a:lnTo>
                      <a:pt x="1146" y="601"/>
                    </a:lnTo>
                    <a:lnTo>
                      <a:pt x="1138" y="593"/>
                    </a:lnTo>
                    <a:lnTo>
                      <a:pt x="1144" y="570"/>
                    </a:lnTo>
                    <a:lnTo>
                      <a:pt x="1189" y="566"/>
                    </a:lnTo>
                    <a:lnTo>
                      <a:pt x="1220" y="563"/>
                    </a:lnTo>
                    <a:lnTo>
                      <a:pt x="1228" y="555"/>
                    </a:lnTo>
                    <a:lnTo>
                      <a:pt x="1237" y="500"/>
                    </a:lnTo>
                    <a:lnTo>
                      <a:pt x="1236" y="484"/>
                    </a:lnTo>
                    <a:lnTo>
                      <a:pt x="1201" y="433"/>
                    </a:lnTo>
                    <a:lnTo>
                      <a:pt x="1155" y="438"/>
                    </a:lnTo>
                    <a:lnTo>
                      <a:pt x="1142" y="378"/>
                    </a:lnTo>
                    <a:lnTo>
                      <a:pt x="1146" y="353"/>
                    </a:lnTo>
                    <a:lnTo>
                      <a:pt x="1150" y="307"/>
                    </a:lnTo>
                    <a:lnTo>
                      <a:pt x="1128" y="3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343">
                <a:extLst>
                  <a:ext uri="{FF2B5EF4-FFF2-40B4-BE49-F238E27FC236}">
                    <a16:creationId xmlns:a16="http://schemas.microsoft.com/office/drawing/2014/main" id="{06BC80C7-8D9B-C963-68B2-2ECE6ED297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4" cy="8"/>
              </a:xfrm>
              <a:custGeom>
                <a:avLst/>
                <a:gdLst>
                  <a:gd name="T0" fmla="*/ 68 w 68"/>
                  <a:gd name="T1" fmla="*/ 16 h 43"/>
                  <a:gd name="T2" fmla="*/ 67 w 68"/>
                  <a:gd name="T3" fmla="*/ 0 h 43"/>
                  <a:gd name="T4" fmla="*/ 51 w 68"/>
                  <a:gd name="T5" fmla="*/ 2 h 43"/>
                  <a:gd name="T6" fmla="*/ 6 w 68"/>
                  <a:gd name="T7" fmla="*/ 6 h 43"/>
                  <a:gd name="T8" fmla="*/ 0 w 68"/>
                  <a:gd name="T9" fmla="*/ 29 h 43"/>
                  <a:gd name="T10" fmla="*/ 8 w 68"/>
                  <a:gd name="T11" fmla="*/ 37 h 43"/>
                  <a:gd name="T12" fmla="*/ 16 w 68"/>
                  <a:gd name="T13" fmla="*/ 28 h 43"/>
                  <a:gd name="T14" fmla="*/ 33 w 68"/>
                  <a:gd name="T15" fmla="*/ 43 h 43"/>
                  <a:gd name="T16" fmla="*/ 56 w 68"/>
                  <a:gd name="T17" fmla="*/ 40 h 43"/>
                  <a:gd name="T18" fmla="*/ 68 w 68"/>
                  <a:gd name="T19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3">
                    <a:moveTo>
                      <a:pt x="68" y="16"/>
                    </a:moveTo>
                    <a:lnTo>
                      <a:pt x="67" y="0"/>
                    </a:lnTo>
                    <a:lnTo>
                      <a:pt x="51" y="2"/>
                    </a:lnTo>
                    <a:lnTo>
                      <a:pt x="6" y="6"/>
                    </a:lnTo>
                    <a:lnTo>
                      <a:pt x="0" y="29"/>
                    </a:lnTo>
                    <a:lnTo>
                      <a:pt x="8" y="37"/>
                    </a:lnTo>
                    <a:lnTo>
                      <a:pt x="16" y="28"/>
                    </a:lnTo>
                    <a:lnTo>
                      <a:pt x="33" y="43"/>
                    </a:lnTo>
                    <a:lnTo>
                      <a:pt x="56" y="40"/>
                    </a:lnTo>
                    <a:lnTo>
                      <a:pt x="6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344">
                <a:extLst>
                  <a:ext uri="{FF2B5EF4-FFF2-40B4-BE49-F238E27FC236}">
                    <a16:creationId xmlns:a16="http://schemas.microsoft.com/office/drawing/2014/main" id="{0EFA38F1-8F5C-A4F4-6779-21EAC05BB4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18"/>
                <a:ext cx="167" cy="226"/>
              </a:xfrm>
              <a:custGeom>
                <a:avLst/>
                <a:gdLst>
                  <a:gd name="T0" fmla="*/ 228 w 836"/>
                  <a:gd name="T1" fmla="*/ 53 h 1126"/>
                  <a:gd name="T2" fmla="*/ 139 w 836"/>
                  <a:gd name="T3" fmla="*/ 16 h 1126"/>
                  <a:gd name="T4" fmla="*/ 119 w 836"/>
                  <a:gd name="T5" fmla="*/ 118 h 1126"/>
                  <a:gd name="T6" fmla="*/ 152 w 836"/>
                  <a:gd name="T7" fmla="*/ 138 h 1126"/>
                  <a:gd name="T8" fmla="*/ 164 w 836"/>
                  <a:gd name="T9" fmla="*/ 183 h 1126"/>
                  <a:gd name="T10" fmla="*/ 144 w 836"/>
                  <a:gd name="T11" fmla="*/ 223 h 1126"/>
                  <a:gd name="T12" fmla="*/ 68 w 836"/>
                  <a:gd name="T13" fmla="*/ 239 h 1126"/>
                  <a:gd name="T14" fmla="*/ 50 w 836"/>
                  <a:gd name="T15" fmla="*/ 293 h 1126"/>
                  <a:gd name="T16" fmla="*/ 1 w 836"/>
                  <a:gd name="T17" fmla="*/ 344 h 1126"/>
                  <a:gd name="T18" fmla="*/ 51 w 836"/>
                  <a:gd name="T19" fmla="*/ 387 h 1126"/>
                  <a:gd name="T20" fmla="*/ 46 w 836"/>
                  <a:gd name="T21" fmla="*/ 418 h 1126"/>
                  <a:gd name="T22" fmla="*/ 0 w 836"/>
                  <a:gd name="T23" fmla="*/ 422 h 1126"/>
                  <a:gd name="T24" fmla="*/ 52 w 836"/>
                  <a:gd name="T25" fmla="*/ 479 h 1126"/>
                  <a:gd name="T26" fmla="*/ 73 w 836"/>
                  <a:gd name="T27" fmla="*/ 538 h 1126"/>
                  <a:gd name="T28" fmla="*/ 132 w 836"/>
                  <a:gd name="T29" fmla="*/ 595 h 1126"/>
                  <a:gd name="T30" fmla="*/ 119 w 836"/>
                  <a:gd name="T31" fmla="*/ 697 h 1126"/>
                  <a:gd name="T32" fmla="*/ 114 w 836"/>
                  <a:gd name="T33" fmla="*/ 736 h 1126"/>
                  <a:gd name="T34" fmla="*/ 147 w 836"/>
                  <a:gd name="T35" fmla="*/ 748 h 1126"/>
                  <a:gd name="T36" fmla="*/ 116 w 836"/>
                  <a:gd name="T37" fmla="*/ 835 h 1126"/>
                  <a:gd name="T38" fmla="*/ 184 w 836"/>
                  <a:gd name="T39" fmla="*/ 907 h 1126"/>
                  <a:gd name="T40" fmla="*/ 259 w 836"/>
                  <a:gd name="T41" fmla="*/ 969 h 1126"/>
                  <a:gd name="T42" fmla="*/ 328 w 836"/>
                  <a:gd name="T43" fmla="*/ 970 h 1126"/>
                  <a:gd name="T44" fmla="*/ 379 w 836"/>
                  <a:gd name="T45" fmla="*/ 1012 h 1126"/>
                  <a:gd name="T46" fmla="*/ 384 w 836"/>
                  <a:gd name="T47" fmla="*/ 981 h 1126"/>
                  <a:gd name="T48" fmla="*/ 416 w 836"/>
                  <a:gd name="T49" fmla="*/ 993 h 1126"/>
                  <a:gd name="T50" fmla="*/ 393 w 836"/>
                  <a:gd name="T51" fmla="*/ 1080 h 1126"/>
                  <a:gd name="T52" fmla="*/ 454 w 836"/>
                  <a:gd name="T53" fmla="*/ 1074 h 1126"/>
                  <a:gd name="T54" fmla="*/ 511 w 836"/>
                  <a:gd name="T55" fmla="*/ 1108 h 1126"/>
                  <a:gd name="T56" fmla="*/ 536 w 836"/>
                  <a:gd name="T57" fmla="*/ 959 h 1126"/>
                  <a:gd name="T58" fmla="*/ 617 w 836"/>
                  <a:gd name="T59" fmla="*/ 920 h 1126"/>
                  <a:gd name="T60" fmla="*/ 771 w 836"/>
                  <a:gd name="T61" fmla="*/ 829 h 1126"/>
                  <a:gd name="T62" fmla="*/ 834 w 836"/>
                  <a:gd name="T63" fmla="*/ 761 h 1126"/>
                  <a:gd name="T64" fmla="*/ 766 w 836"/>
                  <a:gd name="T65" fmla="*/ 690 h 1126"/>
                  <a:gd name="T66" fmla="*/ 631 w 836"/>
                  <a:gd name="T67" fmla="*/ 657 h 1126"/>
                  <a:gd name="T68" fmla="*/ 610 w 836"/>
                  <a:gd name="T69" fmla="*/ 589 h 1126"/>
                  <a:gd name="T70" fmla="*/ 591 w 836"/>
                  <a:gd name="T71" fmla="*/ 560 h 1126"/>
                  <a:gd name="T72" fmla="*/ 549 w 836"/>
                  <a:gd name="T73" fmla="*/ 518 h 1126"/>
                  <a:gd name="T74" fmla="*/ 518 w 836"/>
                  <a:gd name="T75" fmla="*/ 506 h 1126"/>
                  <a:gd name="T76" fmla="*/ 446 w 836"/>
                  <a:gd name="T77" fmla="*/ 481 h 1126"/>
                  <a:gd name="T78" fmla="*/ 464 w 836"/>
                  <a:gd name="T79" fmla="*/ 433 h 1126"/>
                  <a:gd name="T80" fmla="*/ 468 w 836"/>
                  <a:gd name="T81" fmla="*/ 309 h 1126"/>
                  <a:gd name="T82" fmla="*/ 504 w 836"/>
                  <a:gd name="T83" fmla="*/ 198 h 1126"/>
                  <a:gd name="T84" fmla="*/ 456 w 836"/>
                  <a:gd name="T85" fmla="*/ 171 h 1126"/>
                  <a:gd name="T86" fmla="*/ 429 w 836"/>
                  <a:gd name="T87" fmla="*/ 143 h 1126"/>
                  <a:gd name="T88" fmla="*/ 425 w 836"/>
                  <a:gd name="T89" fmla="*/ 104 h 1126"/>
                  <a:gd name="T90" fmla="*/ 391 w 836"/>
                  <a:gd name="T91" fmla="*/ 62 h 1126"/>
                  <a:gd name="T92" fmla="*/ 412 w 836"/>
                  <a:gd name="T93" fmla="*/ 36 h 1126"/>
                  <a:gd name="T94" fmla="*/ 347 w 836"/>
                  <a:gd name="T95" fmla="*/ 4 h 1126"/>
                  <a:gd name="T96" fmla="*/ 297 w 836"/>
                  <a:gd name="T97" fmla="*/ 47 h 1126"/>
                  <a:gd name="T98" fmla="*/ 258 w 836"/>
                  <a:gd name="T99" fmla="*/ 44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36" h="1126">
                    <a:moveTo>
                      <a:pt x="258" y="44"/>
                    </a:moveTo>
                    <a:lnTo>
                      <a:pt x="228" y="53"/>
                    </a:lnTo>
                    <a:lnTo>
                      <a:pt x="187" y="20"/>
                    </a:lnTo>
                    <a:lnTo>
                      <a:pt x="139" y="16"/>
                    </a:lnTo>
                    <a:lnTo>
                      <a:pt x="122" y="79"/>
                    </a:lnTo>
                    <a:lnTo>
                      <a:pt x="119" y="118"/>
                    </a:lnTo>
                    <a:lnTo>
                      <a:pt x="143" y="131"/>
                    </a:lnTo>
                    <a:lnTo>
                      <a:pt x="152" y="138"/>
                    </a:lnTo>
                    <a:lnTo>
                      <a:pt x="130" y="155"/>
                    </a:lnTo>
                    <a:lnTo>
                      <a:pt x="164" y="183"/>
                    </a:lnTo>
                    <a:lnTo>
                      <a:pt x="164" y="190"/>
                    </a:lnTo>
                    <a:lnTo>
                      <a:pt x="144" y="223"/>
                    </a:lnTo>
                    <a:lnTo>
                      <a:pt x="112" y="211"/>
                    </a:lnTo>
                    <a:lnTo>
                      <a:pt x="68" y="239"/>
                    </a:lnTo>
                    <a:lnTo>
                      <a:pt x="48" y="272"/>
                    </a:lnTo>
                    <a:lnTo>
                      <a:pt x="50" y="293"/>
                    </a:lnTo>
                    <a:lnTo>
                      <a:pt x="45" y="318"/>
                    </a:lnTo>
                    <a:lnTo>
                      <a:pt x="1" y="344"/>
                    </a:lnTo>
                    <a:lnTo>
                      <a:pt x="28" y="381"/>
                    </a:lnTo>
                    <a:lnTo>
                      <a:pt x="51" y="387"/>
                    </a:lnTo>
                    <a:lnTo>
                      <a:pt x="53" y="410"/>
                    </a:lnTo>
                    <a:lnTo>
                      <a:pt x="46" y="418"/>
                    </a:lnTo>
                    <a:lnTo>
                      <a:pt x="7" y="413"/>
                    </a:lnTo>
                    <a:lnTo>
                      <a:pt x="0" y="422"/>
                    </a:lnTo>
                    <a:lnTo>
                      <a:pt x="34" y="450"/>
                    </a:lnTo>
                    <a:lnTo>
                      <a:pt x="52" y="479"/>
                    </a:lnTo>
                    <a:lnTo>
                      <a:pt x="85" y="500"/>
                    </a:lnTo>
                    <a:lnTo>
                      <a:pt x="73" y="538"/>
                    </a:lnTo>
                    <a:lnTo>
                      <a:pt x="92" y="576"/>
                    </a:lnTo>
                    <a:lnTo>
                      <a:pt x="132" y="595"/>
                    </a:lnTo>
                    <a:lnTo>
                      <a:pt x="131" y="664"/>
                    </a:lnTo>
                    <a:lnTo>
                      <a:pt x="119" y="697"/>
                    </a:lnTo>
                    <a:lnTo>
                      <a:pt x="97" y="714"/>
                    </a:lnTo>
                    <a:lnTo>
                      <a:pt x="114" y="736"/>
                    </a:lnTo>
                    <a:lnTo>
                      <a:pt x="137" y="733"/>
                    </a:lnTo>
                    <a:lnTo>
                      <a:pt x="147" y="748"/>
                    </a:lnTo>
                    <a:lnTo>
                      <a:pt x="113" y="805"/>
                    </a:lnTo>
                    <a:lnTo>
                      <a:pt x="116" y="835"/>
                    </a:lnTo>
                    <a:lnTo>
                      <a:pt x="160" y="893"/>
                    </a:lnTo>
                    <a:lnTo>
                      <a:pt x="184" y="907"/>
                    </a:lnTo>
                    <a:lnTo>
                      <a:pt x="212" y="958"/>
                    </a:lnTo>
                    <a:lnTo>
                      <a:pt x="259" y="969"/>
                    </a:lnTo>
                    <a:lnTo>
                      <a:pt x="297" y="958"/>
                    </a:lnTo>
                    <a:lnTo>
                      <a:pt x="328" y="970"/>
                    </a:lnTo>
                    <a:lnTo>
                      <a:pt x="351" y="967"/>
                    </a:lnTo>
                    <a:lnTo>
                      <a:pt x="379" y="1012"/>
                    </a:lnTo>
                    <a:lnTo>
                      <a:pt x="387" y="1011"/>
                    </a:lnTo>
                    <a:lnTo>
                      <a:pt x="384" y="981"/>
                    </a:lnTo>
                    <a:lnTo>
                      <a:pt x="407" y="978"/>
                    </a:lnTo>
                    <a:lnTo>
                      <a:pt x="416" y="993"/>
                    </a:lnTo>
                    <a:lnTo>
                      <a:pt x="381" y="1035"/>
                    </a:lnTo>
                    <a:lnTo>
                      <a:pt x="393" y="1080"/>
                    </a:lnTo>
                    <a:lnTo>
                      <a:pt x="425" y="1092"/>
                    </a:lnTo>
                    <a:lnTo>
                      <a:pt x="454" y="1074"/>
                    </a:lnTo>
                    <a:lnTo>
                      <a:pt x="482" y="1126"/>
                    </a:lnTo>
                    <a:lnTo>
                      <a:pt x="511" y="1108"/>
                    </a:lnTo>
                    <a:lnTo>
                      <a:pt x="573" y="1032"/>
                    </a:lnTo>
                    <a:lnTo>
                      <a:pt x="536" y="959"/>
                    </a:lnTo>
                    <a:lnTo>
                      <a:pt x="567" y="955"/>
                    </a:lnTo>
                    <a:lnTo>
                      <a:pt x="617" y="920"/>
                    </a:lnTo>
                    <a:lnTo>
                      <a:pt x="731" y="902"/>
                    </a:lnTo>
                    <a:lnTo>
                      <a:pt x="771" y="829"/>
                    </a:lnTo>
                    <a:lnTo>
                      <a:pt x="836" y="784"/>
                    </a:lnTo>
                    <a:lnTo>
                      <a:pt x="834" y="761"/>
                    </a:lnTo>
                    <a:lnTo>
                      <a:pt x="793" y="735"/>
                    </a:lnTo>
                    <a:lnTo>
                      <a:pt x="766" y="690"/>
                    </a:lnTo>
                    <a:lnTo>
                      <a:pt x="791" y="641"/>
                    </a:lnTo>
                    <a:lnTo>
                      <a:pt x="631" y="657"/>
                    </a:lnTo>
                    <a:lnTo>
                      <a:pt x="627" y="611"/>
                    </a:lnTo>
                    <a:lnTo>
                      <a:pt x="610" y="589"/>
                    </a:lnTo>
                    <a:lnTo>
                      <a:pt x="607" y="566"/>
                    </a:lnTo>
                    <a:lnTo>
                      <a:pt x="591" y="560"/>
                    </a:lnTo>
                    <a:lnTo>
                      <a:pt x="573" y="531"/>
                    </a:lnTo>
                    <a:lnTo>
                      <a:pt x="549" y="518"/>
                    </a:lnTo>
                    <a:lnTo>
                      <a:pt x="520" y="536"/>
                    </a:lnTo>
                    <a:lnTo>
                      <a:pt x="518" y="506"/>
                    </a:lnTo>
                    <a:lnTo>
                      <a:pt x="485" y="485"/>
                    </a:lnTo>
                    <a:lnTo>
                      <a:pt x="446" y="481"/>
                    </a:lnTo>
                    <a:lnTo>
                      <a:pt x="444" y="466"/>
                    </a:lnTo>
                    <a:lnTo>
                      <a:pt x="464" y="433"/>
                    </a:lnTo>
                    <a:lnTo>
                      <a:pt x="448" y="342"/>
                    </a:lnTo>
                    <a:lnTo>
                      <a:pt x="468" y="309"/>
                    </a:lnTo>
                    <a:lnTo>
                      <a:pt x="458" y="279"/>
                    </a:lnTo>
                    <a:lnTo>
                      <a:pt x="504" y="198"/>
                    </a:lnTo>
                    <a:lnTo>
                      <a:pt x="486" y="169"/>
                    </a:lnTo>
                    <a:lnTo>
                      <a:pt x="456" y="171"/>
                    </a:lnTo>
                    <a:lnTo>
                      <a:pt x="431" y="159"/>
                    </a:lnTo>
                    <a:lnTo>
                      <a:pt x="429" y="143"/>
                    </a:lnTo>
                    <a:lnTo>
                      <a:pt x="435" y="119"/>
                    </a:lnTo>
                    <a:lnTo>
                      <a:pt x="425" y="104"/>
                    </a:lnTo>
                    <a:lnTo>
                      <a:pt x="440" y="96"/>
                    </a:lnTo>
                    <a:lnTo>
                      <a:pt x="391" y="62"/>
                    </a:lnTo>
                    <a:lnTo>
                      <a:pt x="389" y="46"/>
                    </a:lnTo>
                    <a:lnTo>
                      <a:pt x="412" y="36"/>
                    </a:lnTo>
                    <a:lnTo>
                      <a:pt x="393" y="0"/>
                    </a:lnTo>
                    <a:lnTo>
                      <a:pt x="347" y="4"/>
                    </a:lnTo>
                    <a:lnTo>
                      <a:pt x="328" y="52"/>
                    </a:lnTo>
                    <a:lnTo>
                      <a:pt x="297" y="47"/>
                    </a:lnTo>
                    <a:lnTo>
                      <a:pt x="279" y="18"/>
                    </a:lnTo>
                    <a:lnTo>
                      <a:pt x="25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345">
                <a:extLst>
                  <a:ext uri="{FF2B5EF4-FFF2-40B4-BE49-F238E27FC236}">
                    <a16:creationId xmlns:a16="http://schemas.microsoft.com/office/drawing/2014/main" id="{E2F56087-AE7D-CFAC-BFEF-EE5C8141A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201" cy="274"/>
              </a:xfrm>
              <a:custGeom>
                <a:avLst/>
                <a:gdLst>
                  <a:gd name="T0" fmla="*/ 534 w 1006"/>
                  <a:gd name="T1" fmla="*/ 154 h 1373"/>
                  <a:gd name="T2" fmla="*/ 516 w 1006"/>
                  <a:gd name="T3" fmla="*/ 116 h 1373"/>
                  <a:gd name="T4" fmla="*/ 453 w 1006"/>
                  <a:gd name="T5" fmla="*/ 107 h 1373"/>
                  <a:gd name="T6" fmla="*/ 375 w 1006"/>
                  <a:gd name="T7" fmla="*/ 98 h 1373"/>
                  <a:gd name="T8" fmla="*/ 252 w 1006"/>
                  <a:gd name="T9" fmla="*/ 95 h 1373"/>
                  <a:gd name="T10" fmla="*/ 191 w 1006"/>
                  <a:gd name="T11" fmla="*/ 32 h 1373"/>
                  <a:gd name="T12" fmla="*/ 152 w 1006"/>
                  <a:gd name="T13" fmla="*/ 19 h 1373"/>
                  <a:gd name="T14" fmla="*/ 70 w 1006"/>
                  <a:gd name="T15" fmla="*/ 50 h 1373"/>
                  <a:gd name="T16" fmla="*/ 103 w 1006"/>
                  <a:gd name="T17" fmla="*/ 147 h 1373"/>
                  <a:gd name="T18" fmla="*/ 111 w 1006"/>
                  <a:gd name="T19" fmla="*/ 246 h 1373"/>
                  <a:gd name="T20" fmla="*/ 87 w 1006"/>
                  <a:gd name="T21" fmla="*/ 395 h 1373"/>
                  <a:gd name="T22" fmla="*/ 11 w 1006"/>
                  <a:gd name="T23" fmla="*/ 402 h 1373"/>
                  <a:gd name="T24" fmla="*/ 59 w 1006"/>
                  <a:gd name="T25" fmla="*/ 514 h 1373"/>
                  <a:gd name="T26" fmla="*/ 28 w 1006"/>
                  <a:gd name="T27" fmla="*/ 594 h 1373"/>
                  <a:gd name="T28" fmla="*/ 35 w 1006"/>
                  <a:gd name="T29" fmla="*/ 663 h 1373"/>
                  <a:gd name="T30" fmla="*/ 79 w 1006"/>
                  <a:gd name="T31" fmla="*/ 729 h 1373"/>
                  <a:gd name="T32" fmla="*/ 152 w 1006"/>
                  <a:gd name="T33" fmla="*/ 859 h 1373"/>
                  <a:gd name="T34" fmla="*/ 248 w 1006"/>
                  <a:gd name="T35" fmla="*/ 967 h 1373"/>
                  <a:gd name="T36" fmla="*/ 253 w 1006"/>
                  <a:gd name="T37" fmla="*/ 1113 h 1373"/>
                  <a:gd name="T38" fmla="*/ 202 w 1006"/>
                  <a:gd name="T39" fmla="*/ 1218 h 1373"/>
                  <a:gd name="T40" fmla="*/ 276 w 1006"/>
                  <a:gd name="T41" fmla="*/ 1195 h 1373"/>
                  <a:gd name="T42" fmla="*/ 333 w 1006"/>
                  <a:gd name="T43" fmla="*/ 1221 h 1373"/>
                  <a:gd name="T44" fmla="*/ 438 w 1006"/>
                  <a:gd name="T45" fmla="*/ 1196 h 1373"/>
                  <a:gd name="T46" fmla="*/ 521 w 1006"/>
                  <a:gd name="T47" fmla="*/ 1173 h 1373"/>
                  <a:gd name="T48" fmla="*/ 601 w 1006"/>
                  <a:gd name="T49" fmla="*/ 1196 h 1373"/>
                  <a:gd name="T50" fmla="*/ 640 w 1006"/>
                  <a:gd name="T51" fmla="*/ 1285 h 1373"/>
                  <a:gd name="T52" fmla="*/ 660 w 1006"/>
                  <a:gd name="T53" fmla="*/ 1337 h 1373"/>
                  <a:gd name="T54" fmla="*/ 772 w 1006"/>
                  <a:gd name="T55" fmla="*/ 1373 h 1373"/>
                  <a:gd name="T56" fmla="*/ 854 w 1006"/>
                  <a:gd name="T57" fmla="*/ 1350 h 1373"/>
                  <a:gd name="T58" fmla="*/ 878 w 1006"/>
                  <a:gd name="T59" fmla="*/ 1286 h 1373"/>
                  <a:gd name="T60" fmla="*/ 1001 w 1006"/>
                  <a:gd name="T61" fmla="*/ 1190 h 1373"/>
                  <a:gd name="T62" fmla="*/ 1001 w 1006"/>
                  <a:gd name="T63" fmla="*/ 1105 h 1373"/>
                  <a:gd name="T64" fmla="*/ 941 w 1006"/>
                  <a:gd name="T65" fmla="*/ 1041 h 1373"/>
                  <a:gd name="T66" fmla="*/ 932 w 1006"/>
                  <a:gd name="T67" fmla="*/ 942 h 1373"/>
                  <a:gd name="T68" fmla="*/ 903 w 1006"/>
                  <a:gd name="T69" fmla="*/ 960 h 1373"/>
                  <a:gd name="T70" fmla="*/ 844 w 1006"/>
                  <a:gd name="T71" fmla="*/ 919 h 1373"/>
                  <a:gd name="T72" fmla="*/ 728 w 1006"/>
                  <a:gd name="T73" fmla="*/ 907 h 1373"/>
                  <a:gd name="T74" fmla="*/ 632 w 1006"/>
                  <a:gd name="T75" fmla="*/ 784 h 1373"/>
                  <a:gd name="T76" fmla="*/ 653 w 1006"/>
                  <a:gd name="T77" fmla="*/ 682 h 1373"/>
                  <a:gd name="T78" fmla="*/ 635 w 1006"/>
                  <a:gd name="T79" fmla="*/ 646 h 1373"/>
                  <a:gd name="T80" fmla="*/ 608 w 1006"/>
                  <a:gd name="T81" fmla="*/ 525 h 1373"/>
                  <a:gd name="T82" fmla="*/ 568 w 1006"/>
                  <a:gd name="T83" fmla="*/ 428 h 1373"/>
                  <a:gd name="T84" fmla="*/ 523 w 1006"/>
                  <a:gd name="T85" fmla="*/ 362 h 1373"/>
                  <a:gd name="T86" fmla="*/ 567 w 1006"/>
                  <a:gd name="T87" fmla="*/ 336 h 1373"/>
                  <a:gd name="T88" fmla="*/ 561 w 1006"/>
                  <a:gd name="T89" fmla="*/ 267 h 1373"/>
                  <a:gd name="T90" fmla="*/ 584 w 1006"/>
                  <a:gd name="T91" fmla="*/ 188 h 1373"/>
                  <a:gd name="T92" fmla="*/ 680 w 1006"/>
                  <a:gd name="T93" fmla="*/ 139 h 1373"/>
                  <a:gd name="T94" fmla="*/ 668 w 1006"/>
                  <a:gd name="T95" fmla="*/ 87 h 1373"/>
                  <a:gd name="T96" fmla="*/ 614 w 1006"/>
                  <a:gd name="T97" fmla="*/ 92 h 1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6" h="1373">
                    <a:moveTo>
                      <a:pt x="615" y="115"/>
                    </a:moveTo>
                    <a:lnTo>
                      <a:pt x="585" y="118"/>
                    </a:lnTo>
                    <a:lnTo>
                      <a:pt x="534" y="154"/>
                    </a:lnTo>
                    <a:lnTo>
                      <a:pt x="511" y="148"/>
                    </a:lnTo>
                    <a:lnTo>
                      <a:pt x="516" y="124"/>
                    </a:lnTo>
                    <a:lnTo>
                      <a:pt x="516" y="116"/>
                    </a:lnTo>
                    <a:lnTo>
                      <a:pt x="486" y="119"/>
                    </a:lnTo>
                    <a:lnTo>
                      <a:pt x="469" y="105"/>
                    </a:lnTo>
                    <a:lnTo>
                      <a:pt x="453" y="107"/>
                    </a:lnTo>
                    <a:lnTo>
                      <a:pt x="440" y="131"/>
                    </a:lnTo>
                    <a:lnTo>
                      <a:pt x="409" y="126"/>
                    </a:lnTo>
                    <a:lnTo>
                      <a:pt x="375" y="98"/>
                    </a:lnTo>
                    <a:lnTo>
                      <a:pt x="309" y="136"/>
                    </a:lnTo>
                    <a:lnTo>
                      <a:pt x="271" y="139"/>
                    </a:lnTo>
                    <a:lnTo>
                      <a:pt x="252" y="95"/>
                    </a:lnTo>
                    <a:lnTo>
                      <a:pt x="205" y="91"/>
                    </a:lnTo>
                    <a:lnTo>
                      <a:pt x="180" y="79"/>
                    </a:lnTo>
                    <a:lnTo>
                      <a:pt x="191" y="32"/>
                    </a:lnTo>
                    <a:lnTo>
                      <a:pt x="189" y="0"/>
                    </a:lnTo>
                    <a:lnTo>
                      <a:pt x="166" y="2"/>
                    </a:lnTo>
                    <a:lnTo>
                      <a:pt x="152" y="19"/>
                    </a:lnTo>
                    <a:lnTo>
                      <a:pt x="98" y="24"/>
                    </a:lnTo>
                    <a:lnTo>
                      <a:pt x="93" y="47"/>
                    </a:lnTo>
                    <a:lnTo>
                      <a:pt x="70" y="50"/>
                    </a:lnTo>
                    <a:lnTo>
                      <a:pt x="89" y="87"/>
                    </a:lnTo>
                    <a:lnTo>
                      <a:pt x="85" y="118"/>
                    </a:lnTo>
                    <a:lnTo>
                      <a:pt x="103" y="147"/>
                    </a:lnTo>
                    <a:lnTo>
                      <a:pt x="88" y="164"/>
                    </a:lnTo>
                    <a:lnTo>
                      <a:pt x="93" y="210"/>
                    </a:lnTo>
                    <a:lnTo>
                      <a:pt x="111" y="246"/>
                    </a:lnTo>
                    <a:lnTo>
                      <a:pt x="100" y="295"/>
                    </a:lnTo>
                    <a:lnTo>
                      <a:pt x="123" y="369"/>
                    </a:lnTo>
                    <a:lnTo>
                      <a:pt x="87" y="395"/>
                    </a:lnTo>
                    <a:lnTo>
                      <a:pt x="63" y="390"/>
                    </a:lnTo>
                    <a:lnTo>
                      <a:pt x="49" y="407"/>
                    </a:lnTo>
                    <a:lnTo>
                      <a:pt x="11" y="402"/>
                    </a:lnTo>
                    <a:lnTo>
                      <a:pt x="0" y="457"/>
                    </a:lnTo>
                    <a:lnTo>
                      <a:pt x="32" y="478"/>
                    </a:lnTo>
                    <a:lnTo>
                      <a:pt x="59" y="514"/>
                    </a:lnTo>
                    <a:lnTo>
                      <a:pt x="23" y="541"/>
                    </a:lnTo>
                    <a:lnTo>
                      <a:pt x="32" y="555"/>
                    </a:lnTo>
                    <a:lnTo>
                      <a:pt x="28" y="594"/>
                    </a:lnTo>
                    <a:lnTo>
                      <a:pt x="23" y="617"/>
                    </a:lnTo>
                    <a:lnTo>
                      <a:pt x="2" y="650"/>
                    </a:lnTo>
                    <a:lnTo>
                      <a:pt x="35" y="663"/>
                    </a:lnTo>
                    <a:lnTo>
                      <a:pt x="37" y="693"/>
                    </a:lnTo>
                    <a:lnTo>
                      <a:pt x="62" y="707"/>
                    </a:lnTo>
                    <a:lnTo>
                      <a:pt x="79" y="729"/>
                    </a:lnTo>
                    <a:lnTo>
                      <a:pt x="83" y="773"/>
                    </a:lnTo>
                    <a:lnTo>
                      <a:pt x="129" y="855"/>
                    </a:lnTo>
                    <a:lnTo>
                      <a:pt x="152" y="859"/>
                    </a:lnTo>
                    <a:lnTo>
                      <a:pt x="228" y="922"/>
                    </a:lnTo>
                    <a:lnTo>
                      <a:pt x="246" y="952"/>
                    </a:lnTo>
                    <a:lnTo>
                      <a:pt x="248" y="967"/>
                    </a:lnTo>
                    <a:lnTo>
                      <a:pt x="259" y="1012"/>
                    </a:lnTo>
                    <a:lnTo>
                      <a:pt x="277" y="1041"/>
                    </a:lnTo>
                    <a:lnTo>
                      <a:pt x="253" y="1113"/>
                    </a:lnTo>
                    <a:lnTo>
                      <a:pt x="217" y="1132"/>
                    </a:lnTo>
                    <a:lnTo>
                      <a:pt x="196" y="1156"/>
                    </a:lnTo>
                    <a:lnTo>
                      <a:pt x="202" y="1218"/>
                    </a:lnTo>
                    <a:lnTo>
                      <a:pt x="212" y="1240"/>
                    </a:lnTo>
                    <a:lnTo>
                      <a:pt x="238" y="1199"/>
                    </a:lnTo>
                    <a:lnTo>
                      <a:pt x="276" y="1195"/>
                    </a:lnTo>
                    <a:lnTo>
                      <a:pt x="312" y="1246"/>
                    </a:lnTo>
                    <a:lnTo>
                      <a:pt x="318" y="1230"/>
                    </a:lnTo>
                    <a:lnTo>
                      <a:pt x="333" y="1221"/>
                    </a:lnTo>
                    <a:lnTo>
                      <a:pt x="358" y="1242"/>
                    </a:lnTo>
                    <a:lnTo>
                      <a:pt x="378" y="1210"/>
                    </a:lnTo>
                    <a:lnTo>
                      <a:pt x="438" y="1196"/>
                    </a:lnTo>
                    <a:lnTo>
                      <a:pt x="436" y="1173"/>
                    </a:lnTo>
                    <a:lnTo>
                      <a:pt x="459" y="1171"/>
                    </a:lnTo>
                    <a:lnTo>
                      <a:pt x="521" y="1173"/>
                    </a:lnTo>
                    <a:lnTo>
                      <a:pt x="546" y="1194"/>
                    </a:lnTo>
                    <a:lnTo>
                      <a:pt x="556" y="1209"/>
                    </a:lnTo>
                    <a:lnTo>
                      <a:pt x="601" y="1196"/>
                    </a:lnTo>
                    <a:lnTo>
                      <a:pt x="635" y="1232"/>
                    </a:lnTo>
                    <a:lnTo>
                      <a:pt x="614" y="1264"/>
                    </a:lnTo>
                    <a:lnTo>
                      <a:pt x="640" y="1285"/>
                    </a:lnTo>
                    <a:lnTo>
                      <a:pt x="628" y="1318"/>
                    </a:lnTo>
                    <a:lnTo>
                      <a:pt x="636" y="1324"/>
                    </a:lnTo>
                    <a:lnTo>
                      <a:pt x="660" y="1337"/>
                    </a:lnTo>
                    <a:lnTo>
                      <a:pt x="705" y="1318"/>
                    </a:lnTo>
                    <a:lnTo>
                      <a:pt x="755" y="1367"/>
                    </a:lnTo>
                    <a:lnTo>
                      <a:pt x="772" y="1373"/>
                    </a:lnTo>
                    <a:lnTo>
                      <a:pt x="778" y="1358"/>
                    </a:lnTo>
                    <a:lnTo>
                      <a:pt x="801" y="1362"/>
                    </a:lnTo>
                    <a:lnTo>
                      <a:pt x="854" y="1350"/>
                    </a:lnTo>
                    <a:lnTo>
                      <a:pt x="867" y="1333"/>
                    </a:lnTo>
                    <a:lnTo>
                      <a:pt x="858" y="1303"/>
                    </a:lnTo>
                    <a:lnTo>
                      <a:pt x="878" y="1286"/>
                    </a:lnTo>
                    <a:lnTo>
                      <a:pt x="877" y="1270"/>
                    </a:lnTo>
                    <a:lnTo>
                      <a:pt x="898" y="1238"/>
                    </a:lnTo>
                    <a:lnTo>
                      <a:pt x="1001" y="1190"/>
                    </a:lnTo>
                    <a:lnTo>
                      <a:pt x="1006" y="1159"/>
                    </a:lnTo>
                    <a:lnTo>
                      <a:pt x="987" y="1130"/>
                    </a:lnTo>
                    <a:lnTo>
                      <a:pt x="1001" y="1105"/>
                    </a:lnTo>
                    <a:lnTo>
                      <a:pt x="998" y="1075"/>
                    </a:lnTo>
                    <a:lnTo>
                      <a:pt x="970" y="1023"/>
                    </a:lnTo>
                    <a:lnTo>
                      <a:pt x="941" y="1041"/>
                    </a:lnTo>
                    <a:lnTo>
                      <a:pt x="909" y="1029"/>
                    </a:lnTo>
                    <a:lnTo>
                      <a:pt x="897" y="984"/>
                    </a:lnTo>
                    <a:lnTo>
                      <a:pt x="932" y="942"/>
                    </a:lnTo>
                    <a:lnTo>
                      <a:pt x="923" y="927"/>
                    </a:lnTo>
                    <a:lnTo>
                      <a:pt x="900" y="930"/>
                    </a:lnTo>
                    <a:lnTo>
                      <a:pt x="903" y="960"/>
                    </a:lnTo>
                    <a:lnTo>
                      <a:pt x="895" y="961"/>
                    </a:lnTo>
                    <a:lnTo>
                      <a:pt x="867" y="916"/>
                    </a:lnTo>
                    <a:lnTo>
                      <a:pt x="844" y="919"/>
                    </a:lnTo>
                    <a:lnTo>
                      <a:pt x="813" y="907"/>
                    </a:lnTo>
                    <a:lnTo>
                      <a:pt x="775" y="918"/>
                    </a:lnTo>
                    <a:lnTo>
                      <a:pt x="728" y="907"/>
                    </a:lnTo>
                    <a:lnTo>
                      <a:pt x="700" y="856"/>
                    </a:lnTo>
                    <a:lnTo>
                      <a:pt x="676" y="842"/>
                    </a:lnTo>
                    <a:lnTo>
                      <a:pt x="632" y="784"/>
                    </a:lnTo>
                    <a:lnTo>
                      <a:pt x="629" y="754"/>
                    </a:lnTo>
                    <a:lnTo>
                      <a:pt x="663" y="697"/>
                    </a:lnTo>
                    <a:lnTo>
                      <a:pt x="653" y="682"/>
                    </a:lnTo>
                    <a:lnTo>
                      <a:pt x="630" y="685"/>
                    </a:lnTo>
                    <a:lnTo>
                      <a:pt x="613" y="663"/>
                    </a:lnTo>
                    <a:lnTo>
                      <a:pt x="635" y="646"/>
                    </a:lnTo>
                    <a:lnTo>
                      <a:pt x="647" y="613"/>
                    </a:lnTo>
                    <a:lnTo>
                      <a:pt x="648" y="544"/>
                    </a:lnTo>
                    <a:lnTo>
                      <a:pt x="608" y="525"/>
                    </a:lnTo>
                    <a:lnTo>
                      <a:pt x="589" y="487"/>
                    </a:lnTo>
                    <a:lnTo>
                      <a:pt x="601" y="449"/>
                    </a:lnTo>
                    <a:lnTo>
                      <a:pt x="568" y="428"/>
                    </a:lnTo>
                    <a:lnTo>
                      <a:pt x="550" y="399"/>
                    </a:lnTo>
                    <a:lnTo>
                      <a:pt x="516" y="371"/>
                    </a:lnTo>
                    <a:lnTo>
                      <a:pt x="523" y="362"/>
                    </a:lnTo>
                    <a:lnTo>
                      <a:pt x="562" y="367"/>
                    </a:lnTo>
                    <a:lnTo>
                      <a:pt x="569" y="359"/>
                    </a:lnTo>
                    <a:lnTo>
                      <a:pt x="567" y="336"/>
                    </a:lnTo>
                    <a:lnTo>
                      <a:pt x="544" y="330"/>
                    </a:lnTo>
                    <a:lnTo>
                      <a:pt x="517" y="293"/>
                    </a:lnTo>
                    <a:lnTo>
                      <a:pt x="561" y="267"/>
                    </a:lnTo>
                    <a:lnTo>
                      <a:pt x="566" y="242"/>
                    </a:lnTo>
                    <a:lnTo>
                      <a:pt x="564" y="221"/>
                    </a:lnTo>
                    <a:lnTo>
                      <a:pt x="584" y="188"/>
                    </a:lnTo>
                    <a:lnTo>
                      <a:pt x="628" y="160"/>
                    </a:lnTo>
                    <a:lnTo>
                      <a:pt x="660" y="172"/>
                    </a:lnTo>
                    <a:lnTo>
                      <a:pt x="680" y="139"/>
                    </a:lnTo>
                    <a:lnTo>
                      <a:pt x="680" y="132"/>
                    </a:lnTo>
                    <a:lnTo>
                      <a:pt x="646" y="104"/>
                    </a:lnTo>
                    <a:lnTo>
                      <a:pt x="668" y="87"/>
                    </a:lnTo>
                    <a:lnTo>
                      <a:pt x="659" y="80"/>
                    </a:lnTo>
                    <a:lnTo>
                      <a:pt x="635" y="67"/>
                    </a:lnTo>
                    <a:lnTo>
                      <a:pt x="614" y="92"/>
                    </a:lnTo>
                    <a:lnTo>
                      <a:pt x="615" y="1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346">
                <a:extLst>
                  <a:ext uri="{FF2B5EF4-FFF2-40B4-BE49-F238E27FC236}">
                    <a16:creationId xmlns:a16="http://schemas.microsoft.com/office/drawing/2014/main" id="{971DFABD-586D-77BD-34F6-1D5564935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316" cy="231"/>
              </a:xfrm>
              <a:custGeom>
                <a:avLst/>
                <a:gdLst>
                  <a:gd name="T0" fmla="*/ 1342 w 1578"/>
                  <a:gd name="T1" fmla="*/ 343 h 1156"/>
                  <a:gd name="T2" fmla="*/ 1327 w 1578"/>
                  <a:gd name="T3" fmla="*/ 268 h 1156"/>
                  <a:gd name="T4" fmla="*/ 1245 w 1578"/>
                  <a:gd name="T5" fmla="*/ 121 h 1156"/>
                  <a:gd name="T6" fmla="*/ 1193 w 1578"/>
                  <a:gd name="T7" fmla="*/ 64 h 1156"/>
                  <a:gd name="T8" fmla="*/ 1183 w 1578"/>
                  <a:gd name="T9" fmla="*/ 118 h 1156"/>
                  <a:gd name="T10" fmla="*/ 1132 w 1578"/>
                  <a:gd name="T11" fmla="*/ 154 h 1156"/>
                  <a:gd name="T12" fmla="*/ 1065 w 1578"/>
                  <a:gd name="T13" fmla="*/ 184 h 1156"/>
                  <a:gd name="T14" fmla="*/ 1052 w 1578"/>
                  <a:gd name="T15" fmla="*/ 123 h 1156"/>
                  <a:gd name="T16" fmla="*/ 970 w 1578"/>
                  <a:gd name="T17" fmla="*/ 154 h 1156"/>
                  <a:gd name="T18" fmla="*/ 913 w 1578"/>
                  <a:gd name="T19" fmla="*/ 121 h 1156"/>
                  <a:gd name="T20" fmla="*/ 807 w 1578"/>
                  <a:gd name="T21" fmla="*/ 146 h 1156"/>
                  <a:gd name="T22" fmla="*/ 698 w 1578"/>
                  <a:gd name="T23" fmla="*/ 48 h 1156"/>
                  <a:gd name="T24" fmla="*/ 617 w 1578"/>
                  <a:gd name="T25" fmla="*/ 17 h 1156"/>
                  <a:gd name="T26" fmla="*/ 518 w 1578"/>
                  <a:gd name="T27" fmla="*/ 103 h 1156"/>
                  <a:gd name="T28" fmla="*/ 416 w 1578"/>
                  <a:gd name="T29" fmla="*/ 82 h 1156"/>
                  <a:gd name="T30" fmla="*/ 379 w 1578"/>
                  <a:gd name="T31" fmla="*/ 116 h 1156"/>
                  <a:gd name="T32" fmla="*/ 324 w 1578"/>
                  <a:gd name="T33" fmla="*/ 175 h 1156"/>
                  <a:gd name="T34" fmla="*/ 264 w 1578"/>
                  <a:gd name="T35" fmla="*/ 196 h 1156"/>
                  <a:gd name="T36" fmla="*/ 296 w 1578"/>
                  <a:gd name="T37" fmla="*/ 286 h 1156"/>
                  <a:gd name="T38" fmla="*/ 226 w 1578"/>
                  <a:gd name="T39" fmla="*/ 362 h 1156"/>
                  <a:gd name="T40" fmla="*/ 156 w 1578"/>
                  <a:gd name="T41" fmla="*/ 368 h 1156"/>
                  <a:gd name="T42" fmla="*/ 39 w 1578"/>
                  <a:gd name="T43" fmla="*/ 434 h 1156"/>
                  <a:gd name="T44" fmla="*/ 0 w 1578"/>
                  <a:gd name="T45" fmla="*/ 506 h 1156"/>
                  <a:gd name="T46" fmla="*/ 23 w 1578"/>
                  <a:gd name="T47" fmla="*/ 596 h 1156"/>
                  <a:gd name="T48" fmla="*/ 96 w 1578"/>
                  <a:gd name="T49" fmla="*/ 629 h 1156"/>
                  <a:gd name="T50" fmla="*/ 154 w 1578"/>
                  <a:gd name="T51" fmla="*/ 677 h 1156"/>
                  <a:gd name="T52" fmla="*/ 207 w 1578"/>
                  <a:gd name="T53" fmla="*/ 749 h 1156"/>
                  <a:gd name="T54" fmla="*/ 258 w 1578"/>
                  <a:gd name="T55" fmla="*/ 876 h 1156"/>
                  <a:gd name="T56" fmla="*/ 350 w 1578"/>
                  <a:gd name="T57" fmla="*/ 875 h 1156"/>
                  <a:gd name="T58" fmla="*/ 399 w 1578"/>
                  <a:gd name="T59" fmla="*/ 824 h 1156"/>
                  <a:gd name="T60" fmla="*/ 489 w 1578"/>
                  <a:gd name="T61" fmla="*/ 792 h 1156"/>
                  <a:gd name="T62" fmla="*/ 530 w 1578"/>
                  <a:gd name="T63" fmla="*/ 727 h 1156"/>
                  <a:gd name="T64" fmla="*/ 595 w 1578"/>
                  <a:gd name="T65" fmla="*/ 775 h 1156"/>
                  <a:gd name="T66" fmla="*/ 617 w 1578"/>
                  <a:gd name="T67" fmla="*/ 842 h 1156"/>
                  <a:gd name="T68" fmla="*/ 679 w 1578"/>
                  <a:gd name="T69" fmla="*/ 929 h 1156"/>
                  <a:gd name="T70" fmla="*/ 759 w 1578"/>
                  <a:gd name="T71" fmla="*/ 960 h 1156"/>
                  <a:gd name="T72" fmla="*/ 955 w 1578"/>
                  <a:gd name="T73" fmla="*/ 989 h 1156"/>
                  <a:gd name="T74" fmla="*/ 1087 w 1578"/>
                  <a:gd name="T75" fmla="*/ 1000 h 1156"/>
                  <a:gd name="T76" fmla="*/ 1206 w 1578"/>
                  <a:gd name="T77" fmla="*/ 1042 h 1156"/>
                  <a:gd name="T78" fmla="*/ 1302 w 1578"/>
                  <a:gd name="T79" fmla="*/ 1156 h 1156"/>
                  <a:gd name="T80" fmla="*/ 1365 w 1578"/>
                  <a:gd name="T81" fmla="*/ 1089 h 1156"/>
                  <a:gd name="T82" fmla="*/ 1402 w 1578"/>
                  <a:gd name="T83" fmla="*/ 994 h 1156"/>
                  <a:gd name="T84" fmla="*/ 1390 w 1578"/>
                  <a:gd name="T85" fmla="*/ 863 h 1156"/>
                  <a:gd name="T86" fmla="*/ 1391 w 1578"/>
                  <a:gd name="T87" fmla="*/ 786 h 1156"/>
                  <a:gd name="T88" fmla="*/ 1400 w 1578"/>
                  <a:gd name="T89" fmla="*/ 723 h 1156"/>
                  <a:gd name="T90" fmla="*/ 1491 w 1578"/>
                  <a:gd name="T91" fmla="*/ 699 h 1156"/>
                  <a:gd name="T92" fmla="*/ 1539 w 1578"/>
                  <a:gd name="T93" fmla="*/ 641 h 1156"/>
                  <a:gd name="T94" fmla="*/ 1578 w 1578"/>
                  <a:gd name="T95" fmla="*/ 475 h 1156"/>
                  <a:gd name="T96" fmla="*/ 1464 w 1578"/>
                  <a:gd name="T97" fmla="*/ 417 h 1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78" h="1156">
                    <a:moveTo>
                      <a:pt x="1422" y="367"/>
                    </a:moveTo>
                    <a:lnTo>
                      <a:pt x="1383" y="371"/>
                    </a:lnTo>
                    <a:lnTo>
                      <a:pt x="1342" y="343"/>
                    </a:lnTo>
                    <a:lnTo>
                      <a:pt x="1333" y="328"/>
                    </a:lnTo>
                    <a:lnTo>
                      <a:pt x="1338" y="305"/>
                    </a:lnTo>
                    <a:lnTo>
                      <a:pt x="1327" y="268"/>
                    </a:lnTo>
                    <a:lnTo>
                      <a:pt x="1310" y="253"/>
                    </a:lnTo>
                    <a:lnTo>
                      <a:pt x="1316" y="237"/>
                    </a:lnTo>
                    <a:lnTo>
                      <a:pt x="1245" y="121"/>
                    </a:lnTo>
                    <a:lnTo>
                      <a:pt x="1225" y="83"/>
                    </a:lnTo>
                    <a:lnTo>
                      <a:pt x="1233" y="75"/>
                    </a:lnTo>
                    <a:lnTo>
                      <a:pt x="1193" y="64"/>
                    </a:lnTo>
                    <a:lnTo>
                      <a:pt x="1185" y="72"/>
                    </a:lnTo>
                    <a:lnTo>
                      <a:pt x="1204" y="101"/>
                    </a:lnTo>
                    <a:lnTo>
                      <a:pt x="1183" y="118"/>
                    </a:lnTo>
                    <a:lnTo>
                      <a:pt x="1159" y="114"/>
                    </a:lnTo>
                    <a:lnTo>
                      <a:pt x="1164" y="158"/>
                    </a:lnTo>
                    <a:lnTo>
                      <a:pt x="1132" y="154"/>
                    </a:lnTo>
                    <a:lnTo>
                      <a:pt x="1097" y="196"/>
                    </a:lnTo>
                    <a:lnTo>
                      <a:pt x="1081" y="197"/>
                    </a:lnTo>
                    <a:lnTo>
                      <a:pt x="1065" y="184"/>
                    </a:lnTo>
                    <a:lnTo>
                      <a:pt x="1070" y="152"/>
                    </a:lnTo>
                    <a:lnTo>
                      <a:pt x="1053" y="146"/>
                    </a:lnTo>
                    <a:lnTo>
                      <a:pt x="1052" y="123"/>
                    </a:lnTo>
                    <a:lnTo>
                      <a:pt x="1013" y="118"/>
                    </a:lnTo>
                    <a:lnTo>
                      <a:pt x="993" y="151"/>
                    </a:lnTo>
                    <a:lnTo>
                      <a:pt x="970" y="154"/>
                    </a:lnTo>
                    <a:lnTo>
                      <a:pt x="945" y="149"/>
                    </a:lnTo>
                    <a:lnTo>
                      <a:pt x="928" y="120"/>
                    </a:lnTo>
                    <a:lnTo>
                      <a:pt x="913" y="121"/>
                    </a:lnTo>
                    <a:lnTo>
                      <a:pt x="855" y="157"/>
                    </a:lnTo>
                    <a:lnTo>
                      <a:pt x="832" y="158"/>
                    </a:lnTo>
                    <a:lnTo>
                      <a:pt x="807" y="146"/>
                    </a:lnTo>
                    <a:lnTo>
                      <a:pt x="772" y="103"/>
                    </a:lnTo>
                    <a:lnTo>
                      <a:pt x="715" y="70"/>
                    </a:lnTo>
                    <a:lnTo>
                      <a:pt x="698" y="48"/>
                    </a:lnTo>
                    <a:lnTo>
                      <a:pt x="686" y="11"/>
                    </a:lnTo>
                    <a:lnTo>
                      <a:pt x="632" y="0"/>
                    </a:lnTo>
                    <a:lnTo>
                      <a:pt x="617" y="17"/>
                    </a:lnTo>
                    <a:lnTo>
                      <a:pt x="587" y="19"/>
                    </a:lnTo>
                    <a:lnTo>
                      <a:pt x="524" y="80"/>
                    </a:lnTo>
                    <a:lnTo>
                      <a:pt x="518" y="103"/>
                    </a:lnTo>
                    <a:lnTo>
                      <a:pt x="478" y="92"/>
                    </a:lnTo>
                    <a:lnTo>
                      <a:pt x="441" y="110"/>
                    </a:lnTo>
                    <a:lnTo>
                      <a:pt x="416" y="82"/>
                    </a:lnTo>
                    <a:lnTo>
                      <a:pt x="393" y="84"/>
                    </a:lnTo>
                    <a:lnTo>
                      <a:pt x="387" y="108"/>
                    </a:lnTo>
                    <a:lnTo>
                      <a:pt x="379" y="116"/>
                    </a:lnTo>
                    <a:lnTo>
                      <a:pt x="359" y="133"/>
                    </a:lnTo>
                    <a:lnTo>
                      <a:pt x="314" y="152"/>
                    </a:lnTo>
                    <a:lnTo>
                      <a:pt x="324" y="175"/>
                    </a:lnTo>
                    <a:lnTo>
                      <a:pt x="318" y="191"/>
                    </a:lnTo>
                    <a:lnTo>
                      <a:pt x="293" y="178"/>
                    </a:lnTo>
                    <a:lnTo>
                      <a:pt x="264" y="196"/>
                    </a:lnTo>
                    <a:lnTo>
                      <a:pt x="289" y="217"/>
                    </a:lnTo>
                    <a:lnTo>
                      <a:pt x="270" y="265"/>
                    </a:lnTo>
                    <a:lnTo>
                      <a:pt x="296" y="286"/>
                    </a:lnTo>
                    <a:lnTo>
                      <a:pt x="300" y="332"/>
                    </a:lnTo>
                    <a:lnTo>
                      <a:pt x="241" y="368"/>
                    </a:lnTo>
                    <a:lnTo>
                      <a:pt x="226" y="362"/>
                    </a:lnTo>
                    <a:lnTo>
                      <a:pt x="204" y="372"/>
                    </a:lnTo>
                    <a:lnTo>
                      <a:pt x="194" y="357"/>
                    </a:lnTo>
                    <a:lnTo>
                      <a:pt x="156" y="368"/>
                    </a:lnTo>
                    <a:lnTo>
                      <a:pt x="66" y="384"/>
                    </a:lnTo>
                    <a:lnTo>
                      <a:pt x="45" y="409"/>
                    </a:lnTo>
                    <a:lnTo>
                      <a:pt x="39" y="434"/>
                    </a:lnTo>
                    <a:lnTo>
                      <a:pt x="24" y="435"/>
                    </a:lnTo>
                    <a:lnTo>
                      <a:pt x="11" y="459"/>
                    </a:lnTo>
                    <a:lnTo>
                      <a:pt x="0" y="506"/>
                    </a:lnTo>
                    <a:lnTo>
                      <a:pt x="4" y="552"/>
                    </a:lnTo>
                    <a:lnTo>
                      <a:pt x="44" y="572"/>
                    </a:lnTo>
                    <a:lnTo>
                      <a:pt x="23" y="596"/>
                    </a:lnTo>
                    <a:lnTo>
                      <a:pt x="34" y="626"/>
                    </a:lnTo>
                    <a:lnTo>
                      <a:pt x="74" y="646"/>
                    </a:lnTo>
                    <a:lnTo>
                      <a:pt x="96" y="629"/>
                    </a:lnTo>
                    <a:lnTo>
                      <a:pt x="121" y="657"/>
                    </a:lnTo>
                    <a:lnTo>
                      <a:pt x="124" y="680"/>
                    </a:lnTo>
                    <a:lnTo>
                      <a:pt x="154" y="677"/>
                    </a:lnTo>
                    <a:lnTo>
                      <a:pt x="178" y="691"/>
                    </a:lnTo>
                    <a:lnTo>
                      <a:pt x="190" y="728"/>
                    </a:lnTo>
                    <a:lnTo>
                      <a:pt x="207" y="749"/>
                    </a:lnTo>
                    <a:lnTo>
                      <a:pt x="222" y="818"/>
                    </a:lnTo>
                    <a:lnTo>
                      <a:pt x="255" y="837"/>
                    </a:lnTo>
                    <a:lnTo>
                      <a:pt x="258" y="876"/>
                    </a:lnTo>
                    <a:lnTo>
                      <a:pt x="283" y="897"/>
                    </a:lnTo>
                    <a:lnTo>
                      <a:pt x="330" y="908"/>
                    </a:lnTo>
                    <a:lnTo>
                      <a:pt x="350" y="875"/>
                    </a:lnTo>
                    <a:lnTo>
                      <a:pt x="363" y="835"/>
                    </a:lnTo>
                    <a:lnTo>
                      <a:pt x="377" y="834"/>
                    </a:lnTo>
                    <a:lnTo>
                      <a:pt x="399" y="824"/>
                    </a:lnTo>
                    <a:lnTo>
                      <a:pt x="411" y="777"/>
                    </a:lnTo>
                    <a:lnTo>
                      <a:pt x="483" y="808"/>
                    </a:lnTo>
                    <a:lnTo>
                      <a:pt x="489" y="792"/>
                    </a:lnTo>
                    <a:lnTo>
                      <a:pt x="492" y="746"/>
                    </a:lnTo>
                    <a:lnTo>
                      <a:pt x="507" y="737"/>
                    </a:lnTo>
                    <a:lnTo>
                      <a:pt x="530" y="727"/>
                    </a:lnTo>
                    <a:lnTo>
                      <a:pt x="592" y="737"/>
                    </a:lnTo>
                    <a:lnTo>
                      <a:pt x="601" y="751"/>
                    </a:lnTo>
                    <a:lnTo>
                      <a:pt x="595" y="775"/>
                    </a:lnTo>
                    <a:lnTo>
                      <a:pt x="582" y="791"/>
                    </a:lnTo>
                    <a:lnTo>
                      <a:pt x="577" y="830"/>
                    </a:lnTo>
                    <a:lnTo>
                      <a:pt x="617" y="842"/>
                    </a:lnTo>
                    <a:lnTo>
                      <a:pt x="638" y="901"/>
                    </a:lnTo>
                    <a:lnTo>
                      <a:pt x="655" y="909"/>
                    </a:lnTo>
                    <a:lnTo>
                      <a:pt x="679" y="929"/>
                    </a:lnTo>
                    <a:lnTo>
                      <a:pt x="718" y="933"/>
                    </a:lnTo>
                    <a:lnTo>
                      <a:pt x="741" y="923"/>
                    </a:lnTo>
                    <a:lnTo>
                      <a:pt x="759" y="960"/>
                    </a:lnTo>
                    <a:lnTo>
                      <a:pt x="807" y="979"/>
                    </a:lnTo>
                    <a:lnTo>
                      <a:pt x="852" y="967"/>
                    </a:lnTo>
                    <a:lnTo>
                      <a:pt x="955" y="989"/>
                    </a:lnTo>
                    <a:lnTo>
                      <a:pt x="971" y="1002"/>
                    </a:lnTo>
                    <a:lnTo>
                      <a:pt x="1046" y="972"/>
                    </a:lnTo>
                    <a:lnTo>
                      <a:pt x="1087" y="1000"/>
                    </a:lnTo>
                    <a:lnTo>
                      <a:pt x="1092" y="1053"/>
                    </a:lnTo>
                    <a:lnTo>
                      <a:pt x="1153" y="1040"/>
                    </a:lnTo>
                    <a:lnTo>
                      <a:pt x="1206" y="1042"/>
                    </a:lnTo>
                    <a:lnTo>
                      <a:pt x="1244" y="1116"/>
                    </a:lnTo>
                    <a:lnTo>
                      <a:pt x="1284" y="1120"/>
                    </a:lnTo>
                    <a:lnTo>
                      <a:pt x="1302" y="1156"/>
                    </a:lnTo>
                    <a:lnTo>
                      <a:pt x="1313" y="1101"/>
                    </a:lnTo>
                    <a:lnTo>
                      <a:pt x="1351" y="1106"/>
                    </a:lnTo>
                    <a:lnTo>
                      <a:pt x="1365" y="1089"/>
                    </a:lnTo>
                    <a:lnTo>
                      <a:pt x="1389" y="1094"/>
                    </a:lnTo>
                    <a:lnTo>
                      <a:pt x="1425" y="1068"/>
                    </a:lnTo>
                    <a:lnTo>
                      <a:pt x="1402" y="994"/>
                    </a:lnTo>
                    <a:lnTo>
                      <a:pt x="1413" y="945"/>
                    </a:lnTo>
                    <a:lnTo>
                      <a:pt x="1395" y="909"/>
                    </a:lnTo>
                    <a:lnTo>
                      <a:pt x="1390" y="863"/>
                    </a:lnTo>
                    <a:lnTo>
                      <a:pt x="1405" y="846"/>
                    </a:lnTo>
                    <a:lnTo>
                      <a:pt x="1387" y="817"/>
                    </a:lnTo>
                    <a:lnTo>
                      <a:pt x="1391" y="786"/>
                    </a:lnTo>
                    <a:lnTo>
                      <a:pt x="1372" y="749"/>
                    </a:lnTo>
                    <a:lnTo>
                      <a:pt x="1395" y="746"/>
                    </a:lnTo>
                    <a:lnTo>
                      <a:pt x="1400" y="723"/>
                    </a:lnTo>
                    <a:lnTo>
                      <a:pt x="1454" y="718"/>
                    </a:lnTo>
                    <a:lnTo>
                      <a:pt x="1468" y="701"/>
                    </a:lnTo>
                    <a:lnTo>
                      <a:pt x="1491" y="699"/>
                    </a:lnTo>
                    <a:lnTo>
                      <a:pt x="1488" y="676"/>
                    </a:lnTo>
                    <a:lnTo>
                      <a:pt x="1519" y="666"/>
                    </a:lnTo>
                    <a:lnTo>
                      <a:pt x="1539" y="641"/>
                    </a:lnTo>
                    <a:lnTo>
                      <a:pt x="1570" y="630"/>
                    </a:lnTo>
                    <a:lnTo>
                      <a:pt x="1561" y="539"/>
                    </a:lnTo>
                    <a:lnTo>
                      <a:pt x="1578" y="475"/>
                    </a:lnTo>
                    <a:lnTo>
                      <a:pt x="1576" y="452"/>
                    </a:lnTo>
                    <a:lnTo>
                      <a:pt x="1526" y="411"/>
                    </a:lnTo>
                    <a:lnTo>
                      <a:pt x="1464" y="417"/>
                    </a:lnTo>
                    <a:lnTo>
                      <a:pt x="1422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347">
                <a:extLst>
                  <a:ext uri="{FF2B5EF4-FFF2-40B4-BE49-F238E27FC236}">
                    <a16:creationId xmlns:a16="http://schemas.microsoft.com/office/drawing/2014/main" id="{22F678AF-7BEC-6D04-5B7E-DF2AA49397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34"/>
                <a:ext cx="296" cy="257"/>
              </a:xfrm>
              <a:custGeom>
                <a:avLst/>
                <a:gdLst>
                  <a:gd name="T0" fmla="*/ 1268 w 1483"/>
                  <a:gd name="T1" fmla="*/ 679 h 1282"/>
                  <a:gd name="T2" fmla="*/ 1208 w 1483"/>
                  <a:gd name="T3" fmla="*/ 622 h 1282"/>
                  <a:gd name="T4" fmla="*/ 1238 w 1483"/>
                  <a:gd name="T5" fmla="*/ 527 h 1282"/>
                  <a:gd name="T6" fmla="*/ 1238 w 1483"/>
                  <a:gd name="T7" fmla="*/ 450 h 1282"/>
                  <a:gd name="T8" fmla="*/ 1148 w 1483"/>
                  <a:gd name="T9" fmla="*/ 389 h 1282"/>
                  <a:gd name="T10" fmla="*/ 996 w 1483"/>
                  <a:gd name="T11" fmla="*/ 326 h 1282"/>
                  <a:gd name="T12" fmla="*/ 875 w 1483"/>
                  <a:gd name="T13" fmla="*/ 275 h 1282"/>
                  <a:gd name="T14" fmla="*/ 711 w 1483"/>
                  <a:gd name="T15" fmla="*/ 252 h 1282"/>
                  <a:gd name="T16" fmla="*/ 622 w 1483"/>
                  <a:gd name="T17" fmla="*/ 206 h 1282"/>
                  <a:gd name="T18" fmla="*/ 542 w 1483"/>
                  <a:gd name="T19" fmla="*/ 174 h 1282"/>
                  <a:gd name="T20" fmla="*/ 486 w 1483"/>
                  <a:gd name="T21" fmla="*/ 64 h 1282"/>
                  <a:gd name="T22" fmla="*/ 496 w 1483"/>
                  <a:gd name="T23" fmla="*/ 10 h 1282"/>
                  <a:gd name="T24" fmla="*/ 396 w 1483"/>
                  <a:gd name="T25" fmla="*/ 19 h 1282"/>
                  <a:gd name="T26" fmla="*/ 315 w 1483"/>
                  <a:gd name="T27" fmla="*/ 50 h 1282"/>
                  <a:gd name="T28" fmla="*/ 267 w 1483"/>
                  <a:gd name="T29" fmla="*/ 108 h 1282"/>
                  <a:gd name="T30" fmla="*/ 187 w 1483"/>
                  <a:gd name="T31" fmla="*/ 170 h 1282"/>
                  <a:gd name="T32" fmla="*/ 154 w 1483"/>
                  <a:gd name="T33" fmla="*/ 227 h 1282"/>
                  <a:gd name="T34" fmla="*/ 188 w 1483"/>
                  <a:gd name="T35" fmla="*/ 347 h 1282"/>
                  <a:gd name="T36" fmla="*/ 149 w 1483"/>
                  <a:gd name="T37" fmla="*/ 428 h 1282"/>
                  <a:gd name="T38" fmla="*/ 96 w 1483"/>
                  <a:gd name="T39" fmla="*/ 517 h 1282"/>
                  <a:gd name="T40" fmla="*/ 51 w 1483"/>
                  <a:gd name="T41" fmla="*/ 537 h 1282"/>
                  <a:gd name="T42" fmla="*/ 0 w 1483"/>
                  <a:gd name="T43" fmla="*/ 565 h 1282"/>
                  <a:gd name="T44" fmla="*/ 54 w 1483"/>
                  <a:gd name="T45" fmla="*/ 652 h 1282"/>
                  <a:gd name="T46" fmla="*/ 126 w 1483"/>
                  <a:gd name="T47" fmla="*/ 754 h 1282"/>
                  <a:gd name="T48" fmla="*/ 116 w 1483"/>
                  <a:gd name="T49" fmla="*/ 816 h 1282"/>
                  <a:gd name="T50" fmla="*/ 94 w 1483"/>
                  <a:gd name="T51" fmla="*/ 919 h 1282"/>
                  <a:gd name="T52" fmla="*/ 136 w 1483"/>
                  <a:gd name="T53" fmla="*/ 1030 h 1282"/>
                  <a:gd name="T54" fmla="*/ 185 w 1483"/>
                  <a:gd name="T55" fmla="*/ 1064 h 1282"/>
                  <a:gd name="T56" fmla="*/ 273 w 1483"/>
                  <a:gd name="T57" fmla="*/ 1087 h 1282"/>
                  <a:gd name="T58" fmla="*/ 302 w 1483"/>
                  <a:gd name="T59" fmla="*/ 1154 h 1282"/>
                  <a:gd name="T60" fmla="*/ 393 w 1483"/>
                  <a:gd name="T61" fmla="*/ 1138 h 1282"/>
                  <a:gd name="T62" fmla="*/ 490 w 1483"/>
                  <a:gd name="T63" fmla="*/ 1183 h 1282"/>
                  <a:gd name="T64" fmla="*/ 576 w 1483"/>
                  <a:gd name="T65" fmla="*/ 1282 h 1282"/>
                  <a:gd name="T66" fmla="*/ 660 w 1483"/>
                  <a:gd name="T67" fmla="*/ 1197 h 1282"/>
                  <a:gd name="T68" fmla="*/ 786 w 1483"/>
                  <a:gd name="T69" fmla="*/ 1148 h 1282"/>
                  <a:gd name="T70" fmla="*/ 870 w 1483"/>
                  <a:gd name="T71" fmla="*/ 1132 h 1282"/>
                  <a:gd name="T72" fmla="*/ 956 w 1483"/>
                  <a:gd name="T73" fmla="*/ 1139 h 1282"/>
                  <a:gd name="T74" fmla="*/ 1055 w 1483"/>
                  <a:gd name="T75" fmla="*/ 1130 h 1282"/>
                  <a:gd name="T76" fmla="*/ 1148 w 1483"/>
                  <a:gd name="T77" fmla="*/ 1214 h 1282"/>
                  <a:gd name="T78" fmla="*/ 1230 w 1483"/>
                  <a:gd name="T79" fmla="*/ 1183 h 1282"/>
                  <a:gd name="T80" fmla="*/ 1304 w 1483"/>
                  <a:gd name="T81" fmla="*/ 1154 h 1282"/>
                  <a:gd name="T82" fmla="*/ 1352 w 1483"/>
                  <a:gd name="T83" fmla="*/ 1172 h 1282"/>
                  <a:gd name="T84" fmla="*/ 1402 w 1483"/>
                  <a:gd name="T85" fmla="*/ 1128 h 1282"/>
                  <a:gd name="T86" fmla="*/ 1483 w 1483"/>
                  <a:gd name="T87" fmla="*/ 1013 h 1282"/>
                  <a:gd name="T88" fmla="*/ 1452 w 1483"/>
                  <a:gd name="T89" fmla="*/ 924 h 1282"/>
                  <a:gd name="T90" fmla="*/ 1335 w 1483"/>
                  <a:gd name="T91" fmla="*/ 827 h 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3" h="1282">
                    <a:moveTo>
                      <a:pt x="1289" y="745"/>
                    </a:moveTo>
                    <a:lnTo>
                      <a:pt x="1285" y="701"/>
                    </a:lnTo>
                    <a:lnTo>
                      <a:pt x="1268" y="679"/>
                    </a:lnTo>
                    <a:lnTo>
                      <a:pt x="1243" y="665"/>
                    </a:lnTo>
                    <a:lnTo>
                      <a:pt x="1241" y="635"/>
                    </a:lnTo>
                    <a:lnTo>
                      <a:pt x="1208" y="622"/>
                    </a:lnTo>
                    <a:lnTo>
                      <a:pt x="1229" y="589"/>
                    </a:lnTo>
                    <a:lnTo>
                      <a:pt x="1234" y="566"/>
                    </a:lnTo>
                    <a:lnTo>
                      <a:pt x="1238" y="527"/>
                    </a:lnTo>
                    <a:lnTo>
                      <a:pt x="1229" y="513"/>
                    </a:lnTo>
                    <a:lnTo>
                      <a:pt x="1265" y="486"/>
                    </a:lnTo>
                    <a:lnTo>
                      <a:pt x="1238" y="450"/>
                    </a:lnTo>
                    <a:lnTo>
                      <a:pt x="1206" y="429"/>
                    </a:lnTo>
                    <a:lnTo>
                      <a:pt x="1188" y="393"/>
                    </a:lnTo>
                    <a:lnTo>
                      <a:pt x="1148" y="389"/>
                    </a:lnTo>
                    <a:lnTo>
                      <a:pt x="1110" y="315"/>
                    </a:lnTo>
                    <a:lnTo>
                      <a:pt x="1057" y="313"/>
                    </a:lnTo>
                    <a:lnTo>
                      <a:pt x="996" y="326"/>
                    </a:lnTo>
                    <a:lnTo>
                      <a:pt x="991" y="273"/>
                    </a:lnTo>
                    <a:lnTo>
                      <a:pt x="950" y="245"/>
                    </a:lnTo>
                    <a:lnTo>
                      <a:pt x="875" y="275"/>
                    </a:lnTo>
                    <a:lnTo>
                      <a:pt x="859" y="262"/>
                    </a:lnTo>
                    <a:lnTo>
                      <a:pt x="756" y="240"/>
                    </a:lnTo>
                    <a:lnTo>
                      <a:pt x="711" y="252"/>
                    </a:lnTo>
                    <a:lnTo>
                      <a:pt x="663" y="233"/>
                    </a:lnTo>
                    <a:lnTo>
                      <a:pt x="645" y="196"/>
                    </a:lnTo>
                    <a:lnTo>
                      <a:pt x="622" y="206"/>
                    </a:lnTo>
                    <a:lnTo>
                      <a:pt x="583" y="202"/>
                    </a:lnTo>
                    <a:lnTo>
                      <a:pt x="559" y="182"/>
                    </a:lnTo>
                    <a:lnTo>
                      <a:pt x="542" y="174"/>
                    </a:lnTo>
                    <a:lnTo>
                      <a:pt x="521" y="115"/>
                    </a:lnTo>
                    <a:lnTo>
                      <a:pt x="481" y="103"/>
                    </a:lnTo>
                    <a:lnTo>
                      <a:pt x="486" y="64"/>
                    </a:lnTo>
                    <a:lnTo>
                      <a:pt x="499" y="48"/>
                    </a:lnTo>
                    <a:lnTo>
                      <a:pt x="505" y="24"/>
                    </a:lnTo>
                    <a:lnTo>
                      <a:pt x="496" y="10"/>
                    </a:lnTo>
                    <a:lnTo>
                      <a:pt x="434" y="0"/>
                    </a:lnTo>
                    <a:lnTo>
                      <a:pt x="411" y="10"/>
                    </a:lnTo>
                    <a:lnTo>
                      <a:pt x="396" y="19"/>
                    </a:lnTo>
                    <a:lnTo>
                      <a:pt x="393" y="65"/>
                    </a:lnTo>
                    <a:lnTo>
                      <a:pt x="387" y="81"/>
                    </a:lnTo>
                    <a:lnTo>
                      <a:pt x="315" y="50"/>
                    </a:lnTo>
                    <a:lnTo>
                      <a:pt x="303" y="97"/>
                    </a:lnTo>
                    <a:lnTo>
                      <a:pt x="281" y="107"/>
                    </a:lnTo>
                    <a:lnTo>
                      <a:pt x="267" y="108"/>
                    </a:lnTo>
                    <a:lnTo>
                      <a:pt x="254" y="148"/>
                    </a:lnTo>
                    <a:lnTo>
                      <a:pt x="234" y="181"/>
                    </a:lnTo>
                    <a:lnTo>
                      <a:pt x="187" y="170"/>
                    </a:lnTo>
                    <a:lnTo>
                      <a:pt x="162" y="149"/>
                    </a:lnTo>
                    <a:lnTo>
                      <a:pt x="150" y="188"/>
                    </a:lnTo>
                    <a:lnTo>
                      <a:pt x="154" y="227"/>
                    </a:lnTo>
                    <a:lnTo>
                      <a:pt x="166" y="271"/>
                    </a:lnTo>
                    <a:lnTo>
                      <a:pt x="199" y="299"/>
                    </a:lnTo>
                    <a:lnTo>
                      <a:pt x="188" y="347"/>
                    </a:lnTo>
                    <a:lnTo>
                      <a:pt x="199" y="377"/>
                    </a:lnTo>
                    <a:lnTo>
                      <a:pt x="170" y="395"/>
                    </a:lnTo>
                    <a:lnTo>
                      <a:pt x="149" y="428"/>
                    </a:lnTo>
                    <a:lnTo>
                      <a:pt x="144" y="459"/>
                    </a:lnTo>
                    <a:lnTo>
                      <a:pt x="109" y="493"/>
                    </a:lnTo>
                    <a:lnTo>
                      <a:pt x="96" y="517"/>
                    </a:lnTo>
                    <a:lnTo>
                      <a:pt x="57" y="513"/>
                    </a:lnTo>
                    <a:lnTo>
                      <a:pt x="50" y="514"/>
                    </a:lnTo>
                    <a:lnTo>
                      <a:pt x="51" y="537"/>
                    </a:lnTo>
                    <a:lnTo>
                      <a:pt x="37" y="554"/>
                    </a:lnTo>
                    <a:lnTo>
                      <a:pt x="7" y="556"/>
                    </a:lnTo>
                    <a:lnTo>
                      <a:pt x="0" y="565"/>
                    </a:lnTo>
                    <a:lnTo>
                      <a:pt x="35" y="616"/>
                    </a:lnTo>
                    <a:lnTo>
                      <a:pt x="47" y="653"/>
                    </a:lnTo>
                    <a:lnTo>
                      <a:pt x="54" y="652"/>
                    </a:lnTo>
                    <a:lnTo>
                      <a:pt x="87" y="673"/>
                    </a:lnTo>
                    <a:lnTo>
                      <a:pt x="122" y="724"/>
                    </a:lnTo>
                    <a:lnTo>
                      <a:pt x="126" y="754"/>
                    </a:lnTo>
                    <a:lnTo>
                      <a:pt x="113" y="778"/>
                    </a:lnTo>
                    <a:lnTo>
                      <a:pt x="121" y="793"/>
                    </a:lnTo>
                    <a:lnTo>
                      <a:pt x="116" y="816"/>
                    </a:lnTo>
                    <a:lnTo>
                      <a:pt x="85" y="819"/>
                    </a:lnTo>
                    <a:lnTo>
                      <a:pt x="68" y="875"/>
                    </a:lnTo>
                    <a:lnTo>
                      <a:pt x="94" y="919"/>
                    </a:lnTo>
                    <a:lnTo>
                      <a:pt x="111" y="941"/>
                    </a:lnTo>
                    <a:lnTo>
                      <a:pt x="104" y="1025"/>
                    </a:lnTo>
                    <a:lnTo>
                      <a:pt x="136" y="1030"/>
                    </a:lnTo>
                    <a:lnTo>
                      <a:pt x="137" y="1046"/>
                    </a:lnTo>
                    <a:lnTo>
                      <a:pt x="161" y="1051"/>
                    </a:lnTo>
                    <a:lnTo>
                      <a:pt x="185" y="1064"/>
                    </a:lnTo>
                    <a:lnTo>
                      <a:pt x="214" y="1046"/>
                    </a:lnTo>
                    <a:lnTo>
                      <a:pt x="217" y="1069"/>
                    </a:lnTo>
                    <a:lnTo>
                      <a:pt x="273" y="1087"/>
                    </a:lnTo>
                    <a:lnTo>
                      <a:pt x="268" y="1126"/>
                    </a:lnTo>
                    <a:lnTo>
                      <a:pt x="283" y="1132"/>
                    </a:lnTo>
                    <a:lnTo>
                      <a:pt x="302" y="1154"/>
                    </a:lnTo>
                    <a:lnTo>
                      <a:pt x="323" y="1144"/>
                    </a:lnTo>
                    <a:lnTo>
                      <a:pt x="363" y="1156"/>
                    </a:lnTo>
                    <a:lnTo>
                      <a:pt x="393" y="1138"/>
                    </a:lnTo>
                    <a:lnTo>
                      <a:pt x="441" y="1164"/>
                    </a:lnTo>
                    <a:lnTo>
                      <a:pt x="464" y="1162"/>
                    </a:lnTo>
                    <a:lnTo>
                      <a:pt x="490" y="1183"/>
                    </a:lnTo>
                    <a:lnTo>
                      <a:pt x="502" y="1228"/>
                    </a:lnTo>
                    <a:lnTo>
                      <a:pt x="519" y="1250"/>
                    </a:lnTo>
                    <a:lnTo>
                      <a:pt x="576" y="1282"/>
                    </a:lnTo>
                    <a:lnTo>
                      <a:pt x="620" y="1263"/>
                    </a:lnTo>
                    <a:lnTo>
                      <a:pt x="631" y="1223"/>
                    </a:lnTo>
                    <a:lnTo>
                      <a:pt x="660" y="1197"/>
                    </a:lnTo>
                    <a:lnTo>
                      <a:pt x="722" y="1200"/>
                    </a:lnTo>
                    <a:lnTo>
                      <a:pt x="766" y="1172"/>
                    </a:lnTo>
                    <a:lnTo>
                      <a:pt x="786" y="1148"/>
                    </a:lnTo>
                    <a:lnTo>
                      <a:pt x="831" y="1136"/>
                    </a:lnTo>
                    <a:lnTo>
                      <a:pt x="845" y="1111"/>
                    </a:lnTo>
                    <a:lnTo>
                      <a:pt x="870" y="1132"/>
                    </a:lnTo>
                    <a:lnTo>
                      <a:pt x="898" y="1107"/>
                    </a:lnTo>
                    <a:lnTo>
                      <a:pt x="925" y="1134"/>
                    </a:lnTo>
                    <a:lnTo>
                      <a:pt x="956" y="1139"/>
                    </a:lnTo>
                    <a:lnTo>
                      <a:pt x="994" y="1128"/>
                    </a:lnTo>
                    <a:lnTo>
                      <a:pt x="1029" y="1102"/>
                    </a:lnTo>
                    <a:lnTo>
                      <a:pt x="1055" y="1130"/>
                    </a:lnTo>
                    <a:lnTo>
                      <a:pt x="1102" y="1133"/>
                    </a:lnTo>
                    <a:lnTo>
                      <a:pt x="1122" y="1185"/>
                    </a:lnTo>
                    <a:lnTo>
                      <a:pt x="1148" y="1214"/>
                    </a:lnTo>
                    <a:lnTo>
                      <a:pt x="1183" y="1181"/>
                    </a:lnTo>
                    <a:lnTo>
                      <a:pt x="1196" y="1155"/>
                    </a:lnTo>
                    <a:lnTo>
                      <a:pt x="1230" y="1183"/>
                    </a:lnTo>
                    <a:lnTo>
                      <a:pt x="1293" y="1201"/>
                    </a:lnTo>
                    <a:lnTo>
                      <a:pt x="1300" y="1193"/>
                    </a:lnTo>
                    <a:lnTo>
                      <a:pt x="1304" y="1154"/>
                    </a:lnTo>
                    <a:lnTo>
                      <a:pt x="1318" y="1144"/>
                    </a:lnTo>
                    <a:lnTo>
                      <a:pt x="1343" y="1157"/>
                    </a:lnTo>
                    <a:lnTo>
                      <a:pt x="1352" y="1172"/>
                    </a:lnTo>
                    <a:lnTo>
                      <a:pt x="1368" y="1185"/>
                    </a:lnTo>
                    <a:lnTo>
                      <a:pt x="1408" y="1190"/>
                    </a:lnTo>
                    <a:lnTo>
                      <a:pt x="1402" y="1128"/>
                    </a:lnTo>
                    <a:lnTo>
                      <a:pt x="1423" y="1104"/>
                    </a:lnTo>
                    <a:lnTo>
                      <a:pt x="1459" y="1085"/>
                    </a:lnTo>
                    <a:lnTo>
                      <a:pt x="1483" y="1013"/>
                    </a:lnTo>
                    <a:lnTo>
                      <a:pt x="1465" y="984"/>
                    </a:lnTo>
                    <a:lnTo>
                      <a:pt x="1454" y="939"/>
                    </a:lnTo>
                    <a:lnTo>
                      <a:pt x="1452" y="924"/>
                    </a:lnTo>
                    <a:lnTo>
                      <a:pt x="1434" y="894"/>
                    </a:lnTo>
                    <a:lnTo>
                      <a:pt x="1358" y="831"/>
                    </a:lnTo>
                    <a:lnTo>
                      <a:pt x="1335" y="827"/>
                    </a:lnTo>
                    <a:lnTo>
                      <a:pt x="1289" y="7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348">
                <a:extLst>
                  <a:ext uri="{FF2B5EF4-FFF2-40B4-BE49-F238E27FC236}">
                    <a16:creationId xmlns:a16="http://schemas.microsoft.com/office/drawing/2014/main" id="{A377DDFA-C160-F114-3CFD-DC60023A7B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2" y="1927"/>
                <a:ext cx="308" cy="311"/>
              </a:xfrm>
              <a:custGeom>
                <a:avLst/>
                <a:gdLst>
                  <a:gd name="T0" fmla="*/ 411 w 1538"/>
                  <a:gd name="T1" fmla="*/ 153 h 1558"/>
                  <a:gd name="T2" fmla="*/ 330 w 1538"/>
                  <a:gd name="T3" fmla="*/ 114 h 1558"/>
                  <a:gd name="T4" fmla="*/ 322 w 1538"/>
                  <a:gd name="T5" fmla="*/ 193 h 1558"/>
                  <a:gd name="T6" fmla="*/ 300 w 1538"/>
                  <a:gd name="T7" fmla="*/ 287 h 1558"/>
                  <a:gd name="T8" fmla="*/ 96 w 1538"/>
                  <a:gd name="T9" fmla="*/ 413 h 1558"/>
                  <a:gd name="T10" fmla="*/ 40 w 1538"/>
                  <a:gd name="T11" fmla="*/ 566 h 1558"/>
                  <a:gd name="T12" fmla="*/ 0 w 1538"/>
                  <a:gd name="T13" fmla="*/ 639 h 1558"/>
                  <a:gd name="T14" fmla="*/ 32 w 1538"/>
                  <a:gd name="T15" fmla="*/ 720 h 1558"/>
                  <a:gd name="T16" fmla="*/ 106 w 1538"/>
                  <a:gd name="T17" fmla="*/ 776 h 1558"/>
                  <a:gd name="T18" fmla="*/ 256 w 1538"/>
                  <a:gd name="T19" fmla="*/ 731 h 1558"/>
                  <a:gd name="T20" fmla="*/ 317 w 1538"/>
                  <a:gd name="T21" fmla="*/ 802 h 1558"/>
                  <a:gd name="T22" fmla="*/ 389 w 1538"/>
                  <a:gd name="T23" fmla="*/ 841 h 1558"/>
                  <a:gd name="T24" fmla="*/ 411 w 1538"/>
                  <a:gd name="T25" fmla="*/ 902 h 1558"/>
                  <a:gd name="T26" fmla="*/ 403 w 1538"/>
                  <a:gd name="T27" fmla="*/ 1064 h 1558"/>
                  <a:gd name="T28" fmla="*/ 426 w 1538"/>
                  <a:gd name="T29" fmla="*/ 1062 h 1558"/>
                  <a:gd name="T30" fmla="*/ 536 w 1538"/>
                  <a:gd name="T31" fmla="*/ 1090 h 1558"/>
                  <a:gd name="T32" fmla="*/ 625 w 1538"/>
                  <a:gd name="T33" fmla="*/ 1121 h 1558"/>
                  <a:gd name="T34" fmla="*/ 711 w 1538"/>
                  <a:gd name="T35" fmla="*/ 1058 h 1558"/>
                  <a:gd name="T36" fmla="*/ 709 w 1538"/>
                  <a:gd name="T37" fmla="*/ 1213 h 1558"/>
                  <a:gd name="T38" fmla="*/ 720 w 1538"/>
                  <a:gd name="T39" fmla="*/ 1405 h 1558"/>
                  <a:gd name="T40" fmla="*/ 785 w 1538"/>
                  <a:gd name="T41" fmla="*/ 1438 h 1558"/>
                  <a:gd name="T42" fmla="*/ 858 w 1538"/>
                  <a:gd name="T43" fmla="*/ 1492 h 1558"/>
                  <a:gd name="T44" fmla="*/ 988 w 1538"/>
                  <a:gd name="T45" fmla="*/ 1558 h 1558"/>
                  <a:gd name="T46" fmla="*/ 1106 w 1538"/>
                  <a:gd name="T47" fmla="*/ 1485 h 1558"/>
                  <a:gd name="T48" fmla="*/ 1168 w 1538"/>
                  <a:gd name="T49" fmla="*/ 1410 h 1558"/>
                  <a:gd name="T50" fmla="*/ 1266 w 1538"/>
                  <a:gd name="T51" fmla="*/ 1385 h 1558"/>
                  <a:gd name="T52" fmla="*/ 1481 w 1538"/>
                  <a:gd name="T53" fmla="*/ 1303 h 1558"/>
                  <a:gd name="T54" fmla="*/ 1535 w 1538"/>
                  <a:gd name="T55" fmla="*/ 1213 h 1558"/>
                  <a:gd name="T56" fmla="*/ 1481 w 1538"/>
                  <a:gd name="T57" fmla="*/ 1133 h 1558"/>
                  <a:gd name="T58" fmla="*/ 1405 w 1538"/>
                  <a:gd name="T59" fmla="*/ 1056 h 1558"/>
                  <a:gd name="T60" fmla="*/ 1435 w 1538"/>
                  <a:gd name="T61" fmla="*/ 968 h 1558"/>
                  <a:gd name="T62" fmla="*/ 1403 w 1538"/>
                  <a:gd name="T63" fmla="*/ 948 h 1558"/>
                  <a:gd name="T64" fmla="*/ 1332 w 1538"/>
                  <a:gd name="T65" fmla="*/ 939 h 1558"/>
                  <a:gd name="T66" fmla="*/ 1312 w 1538"/>
                  <a:gd name="T67" fmla="*/ 802 h 1558"/>
                  <a:gd name="T68" fmla="*/ 1351 w 1538"/>
                  <a:gd name="T69" fmla="*/ 721 h 1558"/>
                  <a:gd name="T70" fmla="*/ 1352 w 1538"/>
                  <a:gd name="T71" fmla="*/ 652 h 1558"/>
                  <a:gd name="T72" fmla="*/ 1212 w 1538"/>
                  <a:gd name="T73" fmla="*/ 565 h 1558"/>
                  <a:gd name="T74" fmla="*/ 1144 w 1538"/>
                  <a:gd name="T75" fmla="*/ 502 h 1558"/>
                  <a:gd name="T76" fmla="*/ 1085 w 1538"/>
                  <a:gd name="T77" fmla="*/ 600 h 1558"/>
                  <a:gd name="T78" fmla="*/ 982 w 1538"/>
                  <a:gd name="T79" fmla="*/ 571 h 1558"/>
                  <a:gd name="T80" fmla="*/ 924 w 1538"/>
                  <a:gd name="T81" fmla="*/ 530 h 1558"/>
                  <a:gd name="T82" fmla="*/ 860 w 1538"/>
                  <a:gd name="T83" fmla="*/ 419 h 1558"/>
                  <a:gd name="T84" fmla="*/ 777 w 1538"/>
                  <a:gd name="T85" fmla="*/ 281 h 1558"/>
                  <a:gd name="T86" fmla="*/ 717 w 1538"/>
                  <a:gd name="T87" fmla="*/ 210 h 1558"/>
                  <a:gd name="T88" fmla="*/ 626 w 1538"/>
                  <a:gd name="T89" fmla="*/ 64 h 1558"/>
                  <a:gd name="T90" fmla="*/ 517 w 1538"/>
                  <a:gd name="T91" fmla="*/ 42 h 1558"/>
                  <a:gd name="T92" fmla="*/ 621 w 1538"/>
                  <a:gd name="T93" fmla="*/ 1090 h 1558"/>
                  <a:gd name="T94" fmla="*/ 614 w 1538"/>
                  <a:gd name="T95" fmla="*/ 1091 h 1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38" h="1558">
                    <a:moveTo>
                      <a:pt x="478" y="124"/>
                    </a:moveTo>
                    <a:lnTo>
                      <a:pt x="442" y="150"/>
                    </a:lnTo>
                    <a:lnTo>
                      <a:pt x="411" y="153"/>
                    </a:lnTo>
                    <a:lnTo>
                      <a:pt x="368" y="110"/>
                    </a:lnTo>
                    <a:lnTo>
                      <a:pt x="337" y="105"/>
                    </a:lnTo>
                    <a:lnTo>
                      <a:pt x="330" y="114"/>
                    </a:lnTo>
                    <a:lnTo>
                      <a:pt x="320" y="99"/>
                    </a:lnTo>
                    <a:lnTo>
                      <a:pt x="295" y="148"/>
                    </a:lnTo>
                    <a:lnTo>
                      <a:pt x="322" y="193"/>
                    </a:lnTo>
                    <a:lnTo>
                      <a:pt x="363" y="219"/>
                    </a:lnTo>
                    <a:lnTo>
                      <a:pt x="365" y="242"/>
                    </a:lnTo>
                    <a:lnTo>
                      <a:pt x="300" y="287"/>
                    </a:lnTo>
                    <a:lnTo>
                      <a:pt x="260" y="360"/>
                    </a:lnTo>
                    <a:lnTo>
                      <a:pt x="146" y="378"/>
                    </a:lnTo>
                    <a:lnTo>
                      <a:pt x="96" y="413"/>
                    </a:lnTo>
                    <a:lnTo>
                      <a:pt x="65" y="417"/>
                    </a:lnTo>
                    <a:lnTo>
                      <a:pt x="102" y="490"/>
                    </a:lnTo>
                    <a:lnTo>
                      <a:pt x="40" y="566"/>
                    </a:lnTo>
                    <a:lnTo>
                      <a:pt x="11" y="584"/>
                    </a:lnTo>
                    <a:lnTo>
                      <a:pt x="14" y="614"/>
                    </a:lnTo>
                    <a:lnTo>
                      <a:pt x="0" y="639"/>
                    </a:lnTo>
                    <a:lnTo>
                      <a:pt x="19" y="668"/>
                    </a:lnTo>
                    <a:lnTo>
                      <a:pt x="14" y="699"/>
                    </a:lnTo>
                    <a:lnTo>
                      <a:pt x="32" y="720"/>
                    </a:lnTo>
                    <a:lnTo>
                      <a:pt x="27" y="751"/>
                    </a:lnTo>
                    <a:lnTo>
                      <a:pt x="61" y="788"/>
                    </a:lnTo>
                    <a:lnTo>
                      <a:pt x="106" y="776"/>
                    </a:lnTo>
                    <a:lnTo>
                      <a:pt x="139" y="788"/>
                    </a:lnTo>
                    <a:lnTo>
                      <a:pt x="240" y="725"/>
                    </a:lnTo>
                    <a:lnTo>
                      <a:pt x="256" y="731"/>
                    </a:lnTo>
                    <a:lnTo>
                      <a:pt x="266" y="753"/>
                    </a:lnTo>
                    <a:lnTo>
                      <a:pt x="297" y="758"/>
                    </a:lnTo>
                    <a:lnTo>
                      <a:pt x="317" y="802"/>
                    </a:lnTo>
                    <a:lnTo>
                      <a:pt x="376" y="781"/>
                    </a:lnTo>
                    <a:lnTo>
                      <a:pt x="368" y="851"/>
                    </a:lnTo>
                    <a:lnTo>
                      <a:pt x="389" y="841"/>
                    </a:lnTo>
                    <a:lnTo>
                      <a:pt x="414" y="847"/>
                    </a:lnTo>
                    <a:lnTo>
                      <a:pt x="432" y="884"/>
                    </a:lnTo>
                    <a:lnTo>
                      <a:pt x="411" y="902"/>
                    </a:lnTo>
                    <a:lnTo>
                      <a:pt x="431" y="954"/>
                    </a:lnTo>
                    <a:lnTo>
                      <a:pt x="436" y="999"/>
                    </a:lnTo>
                    <a:lnTo>
                      <a:pt x="403" y="1064"/>
                    </a:lnTo>
                    <a:lnTo>
                      <a:pt x="404" y="1080"/>
                    </a:lnTo>
                    <a:lnTo>
                      <a:pt x="412" y="1086"/>
                    </a:lnTo>
                    <a:lnTo>
                      <a:pt x="426" y="1062"/>
                    </a:lnTo>
                    <a:lnTo>
                      <a:pt x="449" y="1059"/>
                    </a:lnTo>
                    <a:lnTo>
                      <a:pt x="490" y="1094"/>
                    </a:lnTo>
                    <a:lnTo>
                      <a:pt x="536" y="1090"/>
                    </a:lnTo>
                    <a:lnTo>
                      <a:pt x="553" y="1104"/>
                    </a:lnTo>
                    <a:lnTo>
                      <a:pt x="575" y="1094"/>
                    </a:lnTo>
                    <a:lnTo>
                      <a:pt x="625" y="1121"/>
                    </a:lnTo>
                    <a:lnTo>
                      <a:pt x="660" y="1094"/>
                    </a:lnTo>
                    <a:lnTo>
                      <a:pt x="695" y="1052"/>
                    </a:lnTo>
                    <a:lnTo>
                      <a:pt x="711" y="1058"/>
                    </a:lnTo>
                    <a:lnTo>
                      <a:pt x="691" y="1099"/>
                    </a:lnTo>
                    <a:lnTo>
                      <a:pt x="722" y="1173"/>
                    </a:lnTo>
                    <a:lnTo>
                      <a:pt x="709" y="1213"/>
                    </a:lnTo>
                    <a:lnTo>
                      <a:pt x="715" y="1274"/>
                    </a:lnTo>
                    <a:lnTo>
                      <a:pt x="703" y="1391"/>
                    </a:lnTo>
                    <a:lnTo>
                      <a:pt x="720" y="1405"/>
                    </a:lnTo>
                    <a:lnTo>
                      <a:pt x="707" y="1436"/>
                    </a:lnTo>
                    <a:lnTo>
                      <a:pt x="787" y="1468"/>
                    </a:lnTo>
                    <a:lnTo>
                      <a:pt x="785" y="1438"/>
                    </a:lnTo>
                    <a:lnTo>
                      <a:pt x="792" y="1436"/>
                    </a:lnTo>
                    <a:lnTo>
                      <a:pt x="827" y="1480"/>
                    </a:lnTo>
                    <a:lnTo>
                      <a:pt x="858" y="1492"/>
                    </a:lnTo>
                    <a:lnTo>
                      <a:pt x="885" y="1528"/>
                    </a:lnTo>
                    <a:lnTo>
                      <a:pt x="938" y="1524"/>
                    </a:lnTo>
                    <a:lnTo>
                      <a:pt x="988" y="1558"/>
                    </a:lnTo>
                    <a:lnTo>
                      <a:pt x="1026" y="1547"/>
                    </a:lnTo>
                    <a:lnTo>
                      <a:pt x="1050" y="1474"/>
                    </a:lnTo>
                    <a:lnTo>
                      <a:pt x="1106" y="1485"/>
                    </a:lnTo>
                    <a:lnTo>
                      <a:pt x="1165" y="1464"/>
                    </a:lnTo>
                    <a:lnTo>
                      <a:pt x="1193" y="1438"/>
                    </a:lnTo>
                    <a:lnTo>
                      <a:pt x="1168" y="1410"/>
                    </a:lnTo>
                    <a:lnTo>
                      <a:pt x="1211" y="1382"/>
                    </a:lnTo>
                    <a:lnTo>
                      <a:pt x="1226" y="1366"/>
                    </a:lnTo>
                    <a:lnTo>
                      <a:pt x="1266" y="1385"/>
                    </a:lnTo>
                    <a:lnTo>
                      <a:pt x="1330" y="1325"/>
                    </a:lnTo>
                    <a:lnTo>
                      <a:pt x="1438" y="1331"/>
                    </a:lnTo>
                    <a:lnTo>
                      <a:pt x="1481" y="1303"/>
                    </a:lnTo>
                    <a:lnTo>
                      <a:pt x="1515" y="1331"/>
                    </a:lnTo>
                    <a:lnTo>
                      <a:pt x="1538" y="1328"/>
                    </a:lnTo>
                    <a:lnTo>
                      <a:pt x="1535" y="1213"/>
                    </a:lnTo>
                    <a:lnTo>
                      <a:pt x="1510" y="1200"/>
                    </a:lnTo>
                    <a:lnTo>
                      <a:pt x="1497" y="1139"/>
                    </a:lnTo>
                    <a:lnTo>
                      <a:pt x="1481" y="1133"/>
                    </a:lnTo>
                    <a:lnTo>
                      <a:pt x="1437" y="1145"/>
                    </a:lnTo>
                    <a:lnTo>
                      <a:pt x="1395" y="1119"/>
                    </a:lnTo>
                    <a:lnTo>
                      <a:pt x="1405" y="1056"/>
                    </a:lnTo>
                    <a:lnTo>
                      <a:pt x="1420" y="1047"/>
                    </a:lnTo>
                    <a:lnTo>
                      <a:pt x="1415" y="1001"/>
                    </a:lnTo>
                    <a:lnTo>
                      <a:pt x="1435" y="968"/>
                    </a:lnTo>
                    <a:lnTo>
                      <a:pt x="1441" y="953"/>
                    </a:lnTo>
                    <a:lnTo>
                      <a:pt x="1433" y="945"/>
                    </a:lnTo>
                    <a:lnTo>
                      <a:pt x="1403" y="948"/>
                    </a:lnTo>
                    <a:lnTo>
                      <a:pt x="1361" y="928"/>
                    </a:lnTo>
                    <a:lnTo>
                      <a:pt x="1340" y="938"/>
                    </a:lnTo>
                    <a:lnTo>
                      <a:pt x="1332" y="939"/>
                    </a:lnTo>
                    <a:lnTo>
                      <a:pt x="1342" y="885"/>
                    </a:lnTo>
                    <a:lnTo>
                      <a:pt x="1307" y="834"/>
                    </a:lnTo>
                    <a:lnTo>
                      <a:pt x="1312" y="802"/>
                    </a:lnTo>
                    <a:lnTo>
                      <a:pt x="1308" y="764"/>
                    </a:lnTo>
                    <a:lnTo>
                      <a:pt x="1336" y="731"/>
                    </a:lnTo>
                    <a:lnTo>
                      <a:pt x="1351" y="721"/>
                    </a:lnTo>
                    <a:lnTo>
                      <a:pt x="1363" y="682"/>
                    </a:lnTo>
                    <a:lnTo>
                      <a:pt x="1346" y="668"/>
                    </a:lnTo>
                    <a:lnTo>
                      <a:pt x="1352" y="652"/>
                    </a:lnTo>
                    <a:lnTo>
                      <a:pt x="1342" y="630"/>
                    </a:lnTo>
                    <a:lnTo>
                      <a:pt x="1298" y="572"/>
                    </a:lnTo>
                    <a:lnTo>
                      <a:pt x="1212" y="565"/>
                    </a:lnTo>
                    <a:lnTo>
                      <a:pt x="1188" y="551"/>
                    </a:lnTo>
                    <a:lnTo>
                      <a:pt x="1177" y="521"/>
                    </a:lnTo>
                    <a:lnTo>
                      <a:pt x="1144" y="502"/>
                    </a:lnTo>
                    <a:lnTo>
                      <a:pt x="1101" y="521"/>
                    </a:lnTo>
                    <a:lnTo>
                      <a:pt x="1103" y="551"/>
                    </a:lnTo>
                    <a:lnTo>
                      <a:pt x="1085" y="600"/>
                    </a:lnTo>
                    <a:lnTo>
                      <a:pt x="1101" y="613"/>
                    </a:lnTo>
                    <a:lnTo>
                      <a:pt x="1095" y="629"/>
                    </a:lnTo>
                    <a:lnTo>
                      <a:pt x="982" y="571"/>
                    </a:lnTo>
                    <a:lnTo>
                      <a:pt x="936" y="574"/>
                    </a:lnTo>
                    <a:lnTo>
                      <a:pt x="926" y="560"/>
                    </a:lnTo>
                    <a:lnTo>
                      <a:pt x="924" y="530"/>
                    </a:lnTo>
                    <a:lnTo>
                      <a:pt x="888" y="471"/>
                    </a:lnTo>
                    <a:lnTo>
                      <a:pt x="871" y="450"/>
                    </a:lnTo>
                    <a:lnTo>
                      <a:pt x="860" y="419"/>
                    </a:lnTo>
                    <a:lnTo>
                      <a:pt x="816" y="370"/>
                    </a:lnTo>
                    <a:lnTo>
                      <a:pt x="815" y="347"/>
                    </a:lnTo>
                    <a:lnTo>
                      <a:pt x="777" y="281"/>
                    </a:lnTo>
                    <a:lnTo>
                      <a:pt x="746" y="269"/>
                    </a:lnTo>
                    <a:lnTo>
                      <a:pt x="741" y="223"/>
                    </a:lnTo>
                    <a:lnTo>
                      <a:pt x="717" y="210"/>
                    </a:lnTo>
                    <a:lnTo>
                      <a:pt x="622" y="103"/>
                    </a:lnTo>
                    <a:lnTo>
                      <a:pt x="621" y="87"/>
                    </a:lnTo>
                    <a:lnTo>
                      <a:pt x="626" y="64"/>
                    </a:lnTo>
                    <a:lnTo>
                      <a:pt x="559" y="0"/>
                    </a:lnTo>
                    <a:lnTo>
                      <a:pt x="543" y="2"/>
                    </a:lnTo>
                    <a:lnTo>
                      <a:pt x="517" y="42"/>
                    </a:lnTo>
                    <a:lnTo>
                      <a:pt x="478" y="124"/>
                    </a:lnTo>
                    <a:close/>
                    <a:moveTo>
                      <a:pt x="614" y="1091"/>
                    </a:moveTo>
                    <a:lnTo>
                      <a:pt x="621" y="1090"/>
                    </a:lnTo>
                    <a:lnTo>
                      <a:pt x="623" y="1113"/>
                    </a:lnTo>
                    <a:lnTo>
                      <a:pt x="614" y="1098"/>
                    </a:lnTo>
                    <a:lnTo>
                      <a:pt x="614" y="10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349">
                <a:extLst>
                  <a:ext uri="{FF2B5EF4-FFF2-40B4-BE49-F238E27FC236}">
                    <a16:creationId xmlns:a16="http://schemas.microsoft.com/office/drawing/2014/main" id="{59E87773-B29A-9E42-C0E6-F7DAA1A941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0 w 9"/>
                  <a:gd name="T3" fmla="*/ 1 h 23"/>
                  <a:gd name="T4" fmla="*/ 0 w 9"/>
                  <a:gd name="T5" fmla="*/ 8 h 23"/>
                  <a:gd name="T6" fmla="*/ 9 w 9"/>
                  <a:gd name="T7" fmla="*/ 23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0" y="1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350">
                <a:extLst>
                  <a:ext uri="{FF2B5EF4-FFF2-40B4-BE49-F238E27FC236}">
                    <a16:creationId xmlns:a16="http://schemas.microsoft.com/office/drawing/2014/main" id="{850C52AD-09BB-23E9-BA21-B0A713A74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067"/>
                <a:ext cx="193" cy="293"/>
              </a:xfrm>
              <a:custGeom>
                <a:avLst/>
                <a:gdLst>
                  <a:gd name="T0" fmla="*/ 880 w 961"/>
                  <a:gd name="T1" fmla="*/ 111 h 1467"/>
                  <a:gd name="T2" fmla="*/ 836 w 961"/>
                  <a:gd name="T3" fmla="*/ 52 h 1467"/>
                  <a:gd name="T4" fmla="*/ 823 w 961"/>
                  <a:gd name="T5" fmla="*/ 0 h 1467"/>
                  <a:gd name="T6" fmla="*/ 699 w 961"/>
                  <a:gd name="T7" fmla="*/ 80 h 1467"/>
                  <a:gd name="T8" fmla="*/ 680 w 961"/>
                  <a:gd name="T9" fmla="*/ 113 h 1467"/>
                  <a:gd name="T10" fmla="*/ 676 w 961"/>
                  <a:gd name="T11" fmla="*/ 160 h 1467"/>
                  <a:gd name="T12" fmla="*/ 600 w 961"/>
                  <a:gd name="T13" fmla="*/ 168 h 1467"/>
                  <a:gd name="T14" fmla="*/ 577 w 961"/>
                  <a:gd name="T15" fmla="*/ 177 h 1467"/>
                  <a:gd name="T16" fmla="*/ 542 w 961"/>
                  <a:gd name="T17" fmla="*/ 289 h 1467"/>
                  <a:gd name="T18" fmla="*/ 531 w 961"/>
                  <a:gd name="T19" fmla="*/ 343 h 1467"/>
                  <a:gd name="T20" fmla="*/ 482 w 961"/>
                  <a:gd name="T21" fmla="*/ 309 h 1467"/>
                  <a:gd name="T22" fmla="*/ 493 w 961"/>
                  <a:gd name="T23" fmla="*/ 347 h 1467"/>
                  <a:gd name="T24" fmla="*/ 451 w 961"/>
                  <a:gd name="T25" fmla="*/ 397 h 1467"/>
                  <a:gd name="T26" fmla="*/ 457 w 961"/>
                  <a:gd name="T27" fmla="*/ 451 h 1467"/>
                  <a:gd name="T28" fmla="*/ 406 w 961"/>
                  <a:gd name="T29" fmla="*/ 494 h 1467"/>
                  <a:gd name="T30" fmla="*/ 342 w 961"/>
                  <a:gd name="T31" fmla="*/ 546 h 1467"/>
                  <a:gd name="T32" fmla="*/ 275 w 961"/>
                  <a:gd name="T33" fmla="*/ 660 h 1467"/>
                  <a:gd name="T34" fmla="*/ 149 w 961"/>
                  <a:gd name="T35" fmla="*/ 718 h 1467"/>
                  <a:gd name="T36" fmla="*/ 113 w 961"/>
                  <a:gd name="T37" fmla="*/ 737 h 1467"/>
                  <a:gd name="T38" fmla="*/ 57 w 961"/>
                  <a:gd name="T39" fmla="*/ 804 h 1467"/>
                  <a:gd name="T40" fmla="*/ 14 w 961"/>
                  <a:gd name="T41" fmla="*/ 846 h 1467"/>
                  <a:gd name="T42" fmla="*/ 19 w 961"/>
                  <a:gd name="T43" fmla="*/ 900 h 1467"/>
                  <a:gd name="T44" fmla="*/ 34 w 961"/>
                  <a:gd name="T45" fmla="*/ 968 h 1467"/>
                  <a:gd name="T46" fmla="*/ 58 w 961"/>
                  <a:gd name="T47" fmla="*/ 1059 h 1467"/>
                  <a:gd name="T48" fmla="*/ 120 w 961"/>
                  <a:gd name="T49" fmla="*/ 1146 h 1467"/>
                  <a:gd name="T50" fmla="*/ 133 w 961"/>
                  <a:gd name="T51" fmla="*/ 1214 h 1467"/>
                  <a:gd name="T52" fmla="*/ 177 w 961"/>
                  <a:gd name="T53" fmla="*/ 1263 h 1467"/>
                  <a:gd name="T54" fmla="*/ 180 w 961"/>
                  <a:gd name="T55" fmla="*/ 1302 h 1467"/>
                  <a:gd name="T56" fmla="*/ 187 w 961"/>
                  <a:gd name="T57" fmla="*/ 1370 h 1467"/>
                  <a:gd name="T58" fmla="*/ 189 w 961"/>
                  <a:gd name="T59" fmla="*/ 1393 h 1467"/>
                  <a:gd name="T60" fmla="*/ 282 w 961"/>
                  <a:gd name="T61" fmla="*/ 1400 h 1467"/>
                  <a:gd name="T62" fmla="*/ 322 w 961"/>
                  <a:gd name="T63" fmla="*/ 1420 h 1467"/>
                  <a:gd name="T64" fmla="*/ 410 w 961"/>
                  <a:gd name="T65" fmla="*/ 1443 h 1467"/>
                  <a:gd name="T66" fmla="*/ 443 w 961"/>
                  <a:gd name="T67" fmla="*/ 1393 h 1467"/>
                  <a:gd name="T68" fmla="*/ 517 w 961"/>
                  <a:gd name="T69" fmla="*/ 1363 h 1467"/>
                  <a:gd name="T70" fmla="*/ 516 w 961"/>
                  <a:gd name="T71" fmla="*/ 1425 h 1467"/>
                  <a:gd name="T72" fmla="*/ 569 w 961"/>
                  <a:gd name="T73" fmla="*/ 1427 h 1467"/>
                  <a:gd name="T74" fmla="*/ 618 w 961"/>
                  <a:gd name="T75" fmla="*/ 1362 h 1467"/>
                  <a:gd name="T76" fmla="*/ 676 w 961"/>
                  <a:gd name="T77" fmla="*/ 1410 h 1467"/>
                  <a:gd name="T78" fmla="*/ 748 w 961"/>
                  <a:gd name="T79" fmla="*/ 1434 h 1467"/>
                  <a:gd name="T80" fmla="*/ 757 w 961"/>
                  <a:gd name="T81" fmla="*/ 1371 h 1467"/>
                  <a:gd name="T82" fmla="*/ 769 w 961"/>
                  <a:gd name="T83" fmla="*/ 1246 h 1467"/>
                  <a:gd name="T84" fmla="*/ 803 w 961"/>
                  <a:gd name="T85" fmla="*/ 1198 h 1467"/>
                  <a:gd name="T86" fmla="*/ 802 w 961"/>
                  <a:gd name="T87" fmla="*/ 1105 h 1467"/>
                  <a:gd name="T88" fmla="*/ 812 w 961"/>
                  <a:gd name="T89" fmla="*/ 1043 h 1467"/>
                  <a:gd name="T90" fmla="*/ 872 w 961"/>
                  <a:gd name="T91" fmla="*/ 945 h 1467"/>
                  <a:gd name="T92" fmla="*/ 879 w 961"/>
                  <a:gd name="T93" fmla="*/ 759 h 1467"/>
                  <a:gd name="T94" fmla="*/ 906 w 961"/>
                  <a:gd name="T95" fmla="*/ 725 h 1467"/>
                  <a:gd name="T96" fmla="*/ 926 w 961"/>
                  <a:gd name="T97" fmla="*/ 685 h 1467"/>
                  <a:gd name="T98" fmla="*/ 934 w 961"/>
                  <a:gd name="T99" fmla="*/ 615 h 1467"/>
                  <a:gd name="T100" fmla="*/ 914 w 961"/>
                  <a:gd name="T101" fmla="*/ 478 h 1467"/>
                  <a:gd name="T102" fmla="*/ 931 w 961"/>
                  <a:gd name="T103" fmla="*/ 406 h 1467"/>
                  <a:gd name="T104" fmla="*/ 903 w 961"/>
                  <a:gd name="T105" fmla="*/ 355 h 1467"/>
                  <a:gd name="T106" fmla="*/ 895 w 961"/>
                  <a:gd name="T107" fmla="*/ 279 h 1467"/>
                  <a:gd name="T108" fmla="*/ 870 w 961"/>
                  <a:gd name="T109" fmla="*/ 174 h 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61" h="1467">
                    <a:moveTo>
                      <a:pt x="870" y="174"/>
                    </a:moveTo>
                    <a:lnTo>
                      <a:pt x="880" y="111"/>
                    </a:lnTo>
                    <a:lnTo>
                      <a:pt x="870" y="89"/>
                    </a:lnTo>
                    <a:lnTo>
                      <a:pt x="836" y="52"/>
                    </a:lnTo>
                    <a:lnTo>
                      <a:pt x="841" y="21"/>
                    </a:lnTo>
                    <a:lnTo>
                      <a:pt x="823" y="0"/>
                    </a:lnTo>
                    <a:lnTo>
                      <a:pt x="720" y="48"/>
                    </a:lnTo>
                    <a:lnTo>
                      <a:pt x="699" y="80"/>
                    </a:lnTo>
                    <a:lnTo>
                      <a:pt x="700" y="96"/>
                    </a:lnTo>
                    <a:lnTo>
                      <a:pt x="680" y="113"/>
                    </a:lnTo>
                    <a:lnTo>
                      <a:pt x="689" y="143"/>
                    </a:lnTo>
                    <a:lnTo>
                      <a:pt x="676" y="160"/>
                    </a:lnTo>
                    <a:lnTo>
                      <a:pt x="623" y="172"/>
                    </a:lnTo>
                    <a:lnTo>
                      <a:pt x="600" y="168"/>
                    </a:lnTo>
                    <a:lnTo>
                      <a:pt x="594" y="183"/>
                    </a:lnTo>
                    <a:lnTo>
                      <a:pt x="577" y="177"/>
                    </a:lnTo>
                    <a:lnTo>
                      <a:pt x="579" y="200"/>
                    </a:lnTo>
                    <a:lnTo>
                      <a:pt x="542" y="289"/>
                    </a:lnTo>
                    <a:lnTo>
                      <a:pt x="545" y="335"/>
                    </a:lnTo>
                    <a:lnTo>
                      <a:pt x="531" y="343"/>
                    </a:lnTo>
                    <a:lnTo>
                      <a:pt x="513" y="314"/>
                    </a:lnTo>
                    <a:lnTo>
                      <a:pt x="482" y="309"/>
                    </a:lnTo>
                    <a:lnTo>
                      <a:pt x="475" y="325"/>
                    </a:lnTo>
                    <a:lnTo>
                      <a:pt x="493" y="347"/>
                    </a:lnTo>
                    <a:lnTo>
                      <a:pt x="463" y="358"/>
                    </a:lnTo>
                    <a:lnTo>
                      <a:pt x="451" y="397"/>
                    </a:lnTo>
                    <a:lnTo>
                      <a:pt x="477" y="433"/>
                    </a:lnTo>
                    <a:lnTo>
                      <a:pt x="457" y="451"/>
                    </a:lnTo>
                    <a:lnTo>
                      <a:pt x="411" y="462"/>
                    </a:lnTo>
                    <a:lnTo>
                      <a:pt x="406" y="494"/>
                    </a:lnTo>
                    <a:lnTo>
                      <a:pt x="418" y="531"/>
                    </a:lnTo>
                    <a:lnTo>
                      <a:pt x="342" y="546"/>
                    </a:lnTo>
                    <a:lnTo>
                      <a:pt x="297" y="643"/>
                    </a:lnTo>
                    <a:lnTo>
                      <a:pt x="275" y="660"/>
                    </a:lnTo>
                    <a:lnTo>
                      <a:pt x="168" y="671"/>
                    </a:lnTo>
                    <a:lnTo>
                      <a:pt x="149" y="718"/>
                    </a:lnTo>
                    <a:lnTo>
                      <a:pt x="120" y="729"/>
                    </a:lnTo>
                    <a:lnTo>
                      <a:pt x="113" y="737"/>
                    </a:lnTo>
                    <a:lnTo>
                      <a:pt x="88" y="731"/>
                    </a:lnTo>
                    <a:lnTo>
                      <a:pt x="57" y="804"/>
                    </a:lnTo>
                    <a:lnTo>
                      <a:pt x="0" y="839"/>
                    </a:lnTo>
                    <a:lnTo>
                      <a:pt x="14" y="846"/>
                    </a:lnTo>
                    <a:lnTo>
                      <a:pt x="2" y="878"/>
                    </a:lnTo>
                    <a:lnTo>
                      <a:pt x="19" y="900"/>
                    </a:lnTo>
                    <a:lnTo>
                      <a:pt x="14" y="924"/>
                    </a:lnTo>
                    <a:lnTo>
                      <a:pt x="34" y="968"/>
                    </a:lnTo>
                    <a:lnTo>
                      <a:pt x="37" y="1006"/>
                    </a:lnTo>
                    <a:lnTo>
                      <a:pt x="58" y="1059"/>
                    </a:lnTo>
                    <a:lnTo>
                      <a:pt x="91" y="1079"/>
                    </a:lnTo>
                    <a:lnTo>
                      <a:pt x="120" y="1146"/>
                    </a:lnTo>
                    <a:lnTo>
                      <a:pt x="124" y="1191"/>
                    </a:lnTo>
                    <a:lnTo>
                      <a:pt x="133" y="1214"/>
                    </a:lnTo>
                    <a:lnTo>
                      <a:pt x="174" y="1233"/>
                    </a:lnTo>
                    <a:lnTo>
                      <a:pt x="177" y="1263"/>
                    </a:lnTo>
                    <a:lnTo>
                      <a:pt x="202" y="1284"/>
                    </a:lnTo>
                    <a:lnTo>
                      <a:pt x="180" y="1302"/>
                    </a:lnTo>
                    <a:lnTo>
                      <a:pt x="191" y="1340"/>
                    </a:lnTo>
                    <a:lnTo>
                      <a:pt x="187" y="1370"/>
                    </a:lnTo>
                    <a:lnTo>
                      <a:pt x="180" y="1387"/>
                    </a:lnTo>
                    <a:lnTo>
                      <a:pt x="189" y="1393"/>
                    </a:lnTo>
                    <a:lnTo>
                      <a:pt x="264" y="1379"/>
                    </a:lnTo>
                    <a:lnTo>
                      <a:pt x="282" y="1400"/>
                    </a:lnTo>
                    <a:lnTo>
                      <a:pt x="314" y="1405"/>
                    </a:lnTo>
                    <a:lnTo>
                      <a:pt x="322" y="1420"/>
                    </a:lnTo>
                    <a:lnTo>
                      <a:pt x="389" y="1467"/>
                    </a:lnTo>
                    <a:lnTo>
                      <a:pt x="410" y="1443"/>
                    </a:lnTo>
                    <a:lnTo>
                      <a:pt x="422" y="1403"/>
                    </a:lnTo>
                    <a:lnTo>
                      <a:pt x="443" y="1393"/>
                    </a:lnTo>
                    <a:lnTo>
                      <a:pt x="457" y="1369"/>
                    </a:lnTo>
                    <a:lnTo>
                      <a:pt x="517" y="1363"/>
                    </a:lnTo>
                    <a:lnTo>
                      <a:pt x="519" y="1379"/>
                    </a:lnTo>
                    <a:lnTo>
                      <a:pt x="516" y="1425"/>
                    </a:lnTo>
                    <a:lnTo>
                      <a:pt x="555" y="1437"/>
                    </a:lnTo>
                    <a:lnTo>
                      <a:pt x="569" y="1427"/>
                    </a:lnTo>
                    <a:lnTo>
                      <a:pt x="572" y="1365"/>
                    </a:lnTo>
                    <a:lnTo>
                      <a:pt x="618" y="1362"/>
                    </a:lnTo>
                    <a:lnTo>
                      <a:pt x="659" y="1388"/>
                    </a:lnTo>
                    <a:lnTo>
                      <a:pt x="676" y="1410"/>
                    </a:lnTo>
                    <a:lnTo>
                      <a:pt x="733" y="1443"/>
                    </a:lnTo>
                    <a:lnTo>
                      <a:pt x="748" y="1434"/>
                    </a:lnTo>
                    <a:lnTo>
                      <a:pt x="757" y="1456"/>
                    </a:lnTo>
                    <a:lnTo>
                      <a:pt x="757" y="1371"/>
                    </a:lnTo>
                    <a:lnTo>
                      <a:pt x="762" y="1374"/>
                    </a:lnTo>
                    <a:lnTo>
                      <a:pt x="769" y="1246"/>
                    </a:lnTo>
                    <a:lnTo>
                      <a:pt x="797" y="1221"/>
                    </a:lnTo>
                    <a:lnTo>
                      <a:pt x="803" y="1198"/>
                    </a:lnTo>
                    <a:lnTo>
                      <a:pt x="791" y="1152"/>
                    </a:lnTo>
                    <a:lnTo>
                      <a:pt x="802" y="1105"/>
                    </a:lnTo>
                    <a:lnTo>
                      <a:pt x="791" y="1075"/>
                    </a:lnTo>
                    <a:lnTo>
                      <a:pt x="812" y="1043"/>
                    </a:lnTo>
                    <a:lnTo>
                      <a:pt x="834" y="1025"/>
                    </a:lnTo>
                    <a:lnTo>
                      <a:pt x="872" y="945"/>
                    </a:lnTo>
                    <a:lnTo>
                      <a:pt x="849" y="785"/>
                    </a:lnTo>
                    <a:lnTo>
                      <a:pt x="879" y="759"/>
                    </a:lnTo>
                    <a:lnTo>
                      <a:pt x="883" y="735"/>
                    </a:lnTo>
                    <a:lnTo>
                      <a:pt x="906" y="725"/>
                    </a:lnTo>
                    <a:lnTo>
                      <a:pt x="911" y="701"/>
                    </a:lnTo>
                    <a:lnTo>
                      <a:pt x="926" y="685"/>
                    </a:lnTo>
                    <a:lnTo>
                      <a:pt x="938" y="652"/>
                    </a:lnTo>
                    <a:lnTo>
                      <a:pt x="934" y="615"/>
                    </a:lnTo>
                    <a:lnTo>
                      <a:pt x="961" y="566"/>
                    </a:lnTo>
                    <a:lnTo>
                      <a:pt x="914" y="478"/>
                    </a:lnTo>
                    <a:lnTo>
                      <a:pt x="917" y="439"/>
                    </a:lnTo>
                    <a:lnTo>
                      <a:pt x="931" y="406"/>
                    </a:lnTo>
                    <a:lnTo>
                      <a:pt x="905" y="386"/>
                    </a:lnTo>
                    <a:lnTo>
                      <a:pt x="903" y="355"/>
                    </a:lnTo>
                    <a:lnTo>
                      <a:pt x="876" y="319"/>
                    </a:lnTo>
                    <a:lnTo>
                      <a:pt x="895" y="279"/>
                    </a:lnTo>
                    <a:lnTo>
                      <a:pt x="886" y="256"/>
                    </a:lnTo>
                    <a:lnTo>
                      <a:pt x="870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351">
                <a:extLst>
                  <a:ext uri="{FF2B5EF4-FFF2-40B4-BE49-F238E27FC236}">
                    <a16:creationId xmlns:a16="http://schemas.microsoft.com/office/drawing/2014/main" id="{B7211EC1-AEE8-EDEF-9D01-581B35BC090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3" y="2072"/>
                <a:ext cx="219" cy="321"/>
              </a:xfrm>
              <a:custGeom>
                <a:avLst/>
                <a:gdLst>
                  <a:gd name="T0" fmla="*/ 124 w 1098"/>
                  <a:gd name="T1" fmla="*/ 230 h 1608"/>
                  <a:gd name="T2" fmla="*/ 141 w 1098"/>
                  <a:gd name="T3" fmla="*/ 329 h 1608"/>
                  <a:gd name="T4" fmla="*/ 155 w 1098"/>
                  <a:gd name="T5" fmla="*/ 413 h 1608"/>
                  <a:gd name="T6" fmla="*/ 172 w 1098"/>
                  <a:gd name="T7" fmla="*/ 589 h 1608"/>
                  <a:gd name="T8" fmla="*/ 149 w 1098"/>
                  <a:gd name="T9" fmla="*/ 675 h 1608"/>
                  <a:gd name="T10" fmla="*/ 117 w 1098"/>
                  <a:gd name="T11" fmla="*/ 733 h 1608"/>
                  <a:gd name="T12" fmla="*/ 72 w 1098"/>
                  <a:gd name="T13" fmla="*/ 999 h 1608"/>
                  <a:gd name="T14" fmla="*/ 40 w 1098"/>
                  <a:gd name="T15" fmla="*/ 1079 h 1608"/>
                  <a:gd name="T16" fmla="*/ 35 w 1098"/>
                  <a:gd name="T17" fmla="*/ 1195 h 1608"/>
                  <a:gd name="T18" fmla="*/ 28 w 1098"/>
                  <a:gd name="T19" fmla="*/ 1357 h 1608"/>
                  <a:gd name="T20" fmla="*/ 146 w 1098"/>
                  <a:gd name="T21" fmla="*/ 1385 h 1608"/>
                  <a:gd name="T22" fmla="*/ 170 w 1098"/>
                  <a:gd name="T23" fmla="*/ 1476 h 1608"/>
                  <a:gd name="T24" fmla="*/ 383 w 1098"/>
                  <a:gd name="T25" fmla="*/ 1371 h 1608"/>
                  <a:gd name="T26" fmla="*/ 491 w 1098"/>
                  <a:gd name="T27" fmla="*/ 1361 h 1608"/>
                  <a:gd name="T28" fmla="*/ 490 w 1098"/>
                  <a:gd name="T29" fmla="*/ 1431 h 1608"/>
                  <a:gd name="T30" fmla="*/ 533 w 1098"/>
                  <a:gd name="T31" fmla="*/ 1488 h 1608"/>
                  <a:gd name="T32" fmla="*/ 626 w 1098"/>
                  <a:gd name="T33" fmla="*/ 1487 h 1608"/>
                  <a:gd name="T34" fmla="*/ 709 w 1098"/>
                  <a:gd name="T35" fmla="*/ 1557 h 1608"/>
                  <a:gd name="T36" fmla="*/ 815 w 1098"/>
                  <a:gd name="T37" fmla="*/ 1608 h 1608"/>
                  <a:gd name="T38" fmla="*/ 898 w 1098"/>
                  <a:gd name="T39" fmla="*/ 1509 h 1608"/>
                  <a:gd name="T40" fmla="*/ 949 w 1098"/>
                  <a:gd name="T41" fmla="*/ 1557 h 1608"/>
                  <a:gd name="T42" fmla="*/ 954 w 1098"/>
                  <a:gd name="T43" fmla="*/ 1527 h 1608"/>
                  <a:gd name="T44" fmla="*/ 989 w 1098"/>
                  <a:gd name="T45" fmla="*/ 1492 h 1608"/>
                  <a:gd name="T46" fmla="*/ 938 w 1098"/>
                  <a:gd name="T47" fmla="*/ 1366 h 1608"/>
                  <a:gd name="T48" fmla="*/ 857 w 1098"/>
                  <a:gd name="T49" fmla="*/ 1320 h 1608"/>
                  <a:gd name="T50" fmla="*/ 744 w 1098"/>
                  <a:gd name="T51" fmla="*/ 1268 h 1608"/>
                  <a:gd name="T52" fmla="*/ 746 w 1098"/>
                  <a:gd name="T53" fmla="*/ 1199 h 1608"/>
                  <a:gd name="T54" fmla="*/ 765 w 1098"/>
                  <a:gd name="T55" fmla="*/ 1159 h 1608"/>
                  <a:gd name="T56" fmla="*/ 909 w 1098"/>
                  <a:gd name="T57" fmla="*/ 1129 h 1608"/>
                  <a:gd name="T58" fmla="*/ 892 w 1098"/>
                  <a:gd name="T59" fmla="*/ 1039 h 1608"/>
                  <a:gd name="T60" fmla="*/ 1004 w 1098"/>
                  <a:gd name="T61" fmla="*/ 905 h 1608"/>
                  <a:gd name="T62" fmla="*/ 1098 w 1098"/>
                  <a:gd name="T63" fmla="*/ 842 h 1608"/>
                  <a:gd name="T64" fmla="*/ 1035 w 1098"/>
                  <a:gd name="T65" fmla="*/ 833 h 1608"/>
                  <a:gd name="T66" fmla="*/ 905 w 1098"/>
                  <a:gd name="T67" fmla="*/ 767 h 1608"/>
                  <a:gd name="T68" fmla="*/ 832 w 1098"/>
                  <a:gd name="T69" fmla="*/ 713 h 1608"/>
                  <a:gd name="T70" fmla="*/ 767 w 1098"/>
                  <a:gd name="T71" fmla="*/ 680 h 1608"/>
                  <a:gd name="T72" fmla="*/ 756 w 1098"/>
                  <a:gd name="T73" fmla="*/ 488 h 1608"/>
                  <a:gd name="T74" fmla="*/ 758 w 1098"/>
                  <a:gd name="T75" fmla="*/ 333 h 1608"/>
                  <a:gd name="T76" fmla="*/ 672 w 1098"/>
                  <a:gd name="T77" fmla="*/ 396 h 1608"/>
                  <a:gd name="T78" fmla="*/ 583 w 1098"/>
                  <a:gd name="T79" fmla="*/ 365 h 1608"/>
                  <a:gd name="T80" fmla="*/ 473 w 1098"/>
                  <a:gd name="T81" fmla="*/ 337 h 1608"/>
                  <a:gd name="T82" fmla="*/ 450 w 1098"/>
                  <a:gd name="T83" fmla="*/ 339 h 1608"/>
                  <a:gd name="T84" fmla="*/ 458 w 1098"/>
                  <a:gd name="T85" fmla="*/ 177 h 1608"/>
                  <a:gd name="T86" fmla="*/ 436 w 1098"/>
                  <a:gd name="T87" fmla="*/ 116 h 1608"/>
                  <a:gd name="T88" fmla="*/ 364 w 1098"/>
                  <a:gd name="T89" fmla="*/ 77 h 1608"/>
                  <a:gd name="T90" fmla="*/ 303 w 1098"/>
                  <a:gd name="T91" fmla="*/ 6 h 1608"/>
                  <a:gd name="T92" fmla="*/ 153 w 1098"/>
                  <a:gd name="T93" fmla="*/ 51 h 1608"/>
                  <a:gd name="T94" fmla="*/ 426 w 1098"/>
                  <a:gd name="T95" fmla="*/ 333 h 1608"/>
                  <a:gd name="T96" fmla="*/ 421 w 1098"/>
                  <a:gd name="T97" fmla="*/ 357 h 1608"/>
                  <a:gd name="T98" fmla="*/ 341 w 1098"/>
                  <a:gd name="T99" fmla="*/ 1236 h 1608"/>
                  <a:gd name="T100" fmla="*/ 375 w 1098"/>
                  <a:gd name="T101" fmla="*/ 1271 h 1608"/>
                  <a:gd name="T102" fmla="*/ 384 w 1098"/>
                  <a:gd name="T103" fmla="*/ 1294 h 1608"/>
                  <a:gd name="T104" fmla="*/ 342 w 1098"/>
                  <a:gd name="T105" fmla="*/ 1337 h 1608"/>
                  <a:gd name="T106" fmla="*/ 321 w 1098"/>
                  <a:gd name="T107" fmla="*/ 1361 h 1608"/>
                  <a:gd name="T108" fmla="*/ 292 w 1098"/>
                  <a:gd name="T109" fmla="*/ 1379 h 1608"/>
                  <a:gd name="T110" fmla="*/ 228 w 1098"/>
                  <a:gd name="T111" fmla="*/ 1362 h 1608"/>
                  <a:gd name="T112" fmla="*/ 209 w 1098"/>
                  <a:gd name="T113" fmla="*/ 1317 h 1608"/>
                  <a:gd name="T114" fmla="*/ 241 w 1098"/>
                  <a:gd name="T115" fmla="*/ 1253 h 1608"/>
                  <a:gd name="T116" fmla="*/ 285 w 1098"/>
                  <a:gd name="T117" fmla="*/ 1226 h 1608"/>
                  <a:gd name="T118" fmla="*/ 315 w 1098"/>
                  <a:gd name="T119" fmla="*/ 1216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98" h="1608">
                    <a:moveTo>
                      <a:pt x="118" y="85"/>
                    </a:moveTo>
                    <a:lnTo>
                      <a:pt x="108" y="148"/>
                    </a:lnTo>
                    <a:lnTo>
                      <a:pt x="124" y="230"/>
                    </a:lnTo>
                    <a:lnTo>
                      <a:pt x="133" y="253"/>
                    </a:lnTo>
                    <a:lnTo>
                      <a:pt x="114" y="293"/>
                    </a:lnTo>
                    <a:lnTo>
                      <a:pt x="141" y="329"/>
                    </a:lnTo>
                    <a:lnTo>
                      <a:pt x="143" y="360"/>
                    </a:lnTo>
                    <a:lnTo>
                      <a:pt x="169" y="380"/>
                    </a:lnTo>
                    <a:lnTo>
                      <a:pt x="155" y="413"/>
                    </a:lnTo>
                    <a:lnTo>
                      <a:pt x="152" y="452"/>
                    </a:lnTo>
                    <a:lnTo>
                      <a:pt x="199" y="540"/>
                    </a:lnTo>
                    <a:lnTo>
                      <a:pt x="172" y="589"/>
                    </a:lnTo>
                    <a:lnTo>
                      <a:pt x="176" y="626"/>
                    </a:lnTo>
                    <a:lnTo>
                      <a:pt x="164" y="659"/>
                    </a:lnTo>
                    <a:lnTo>
                      <a:pt x="149" y="675"/>
                    </a:lnTo>
                    <a:lnTo>
                      <a:pt x="144" y="699"/>
                    </a:lnTo>
                    <a:lnTo>
                      <a:pt x="121" y="709"/>
                    </a:lnTo>
                    <a:lnTo>
                      <a:pt x="117" y="733"/>
                    </a:lnTo>
                    <a:lnTo>
                      <a:pt x="87" y="759"/>
                    </a:lnTo>
                    <a:lnTo>
                      <a:pt x="110" y="919"/>
                    </a:lnTo>
                    <a:lnTo>
                      <a:pt x="72" y="999"/>
                    </a:lnTo>
                    <a:lnTo>
                      <a:pt x="50" y="1017"/>
                    </a:lnTo>
                    <a:lnTo>
                      <a:pt x="29" y="1049"/>
                    </a:lnTo>
                    <a:lnTo>
                      <a:pt x="40" y="1079"/>
                    </a:lnTo>
                    <a:lnTo>
                      <a:pt x="29" y="1126"/>
                    </a:lnTo>
                    <a:lnTo>
                      <a:pt x="41" y="1172"/>
                    </a:lnTo>
                    <a:lnTo>
                      <a:pt x="35" y="1195"/>
                    </a:lnTo>
                    <a:lnTo>
                      <a:pt x="7" y="1220"/>
                    </a:lnTo>
                    <a:lnTo>
                      <a:pt x="0" y="1348"/>
                    </a:lnTo>
                    <a:lnTo>
                      <a:pt x="28" y="1357"/>
                    </a:lnTo>
                    <a:lnTo>
                      <a:pt x="96" y="1351"/>
                    </a:lnTo>
                    <a:lnTo>
                      <a:pt x="121" y="1365"/>
                    </a:lnTo>
                    <a:lnTo>
                      <a:pt x="146" y="1385"/>
                    </a:lnTo>
                    <a:lnTo>
                      <a:pt x="149" y="1424"/>
                    </a:lnTo>
                    <a:lnTo>
                      <a:pt x="161" y="1469"/>
                    </a:lnTo>
                    <a:lnTo>
                      <a:pt x="170" y="1476"/>
                    </a:lnTo>
                    <a:lnTo>
                      <a:pt x="220" y="1433"/>
                    </a:lnTo>
                    <a:lnTo>
                      <a:pt x="266" y="1429"/>
                    </a:lnTo>
                    <a:lnTo>
                      <a:pt x="383" y="1371"/>
                    </a:lnTo>
                    <a:lnTo>
                      <a:pt x="410" y="1400"/>
                    </a:lnTo>
                    <a:lnTo>
                      <a:pt x="433" y="1397"/>
                    </a:lnTo>
                    <a:lnTo>
                      <a:pt x="491" y="1361"/>
                    </a:lnTo>
                    <a:lnTo>
                      <a:pt x="493" y="1384"/>
                    </a:lnTo>
                    <a:lnTo>
                      <a:pt x="472" y="1409"/>
                    </a:lnTo>
                    <a:lnTo>
                      <a:pt x="490" y="1431"/>
                    </a:lnTo>
                    <a:lnTo>
                      <a:pt x="485" y="1462"/>
                    </a:lnTo>
                    <a:lnTo>
                      <a:pt x="485" y="1470"/>
                    </a:lnTo>
                    <a:lnTo>
                      <a:pt x="533" y="1488"/>
                    </a:lnTo>
                    <a:lnTo>
                      <a:pt x="556" y="1486"/>
                    </a:lnTo>
                    <a:lnTo>
                      <a:pt x="570" y="1462"/>
                    </a:lnTo>
                    <a:lnTo>
                      <a:pt x="626" y="1487"/>
                    </a:lnTo>
                    <a:lnTo>
                      <a:pt x="680" y="1491"/>
                    </a:lnTo>
                    <a:lnTo>
                      <a:pt x="704" y="1503"/>
                    </a:lnTo>
                    <a:lnTo>
                      <a:pt x="709" y="1557"/>
                    </a:lnTo>
                    <a:lnTo>
                      <a:pt x="756" y="1568"/>
                    </a:lnTo>
                    <a:lnTo>
                      <a:pt x="776" y="1605"/>
                    </a:lnTo>
                    <a:lnTo>
                      <a:pt x="815" y="1608"/>
                    </a:lnTo>
                    <a:lnTo>
                      <a:pt x="886" y="1556"/>
                    </a:lnTo>
                    <a:lnTo>
                      <a:pt x="876" y="1533"/>
                    </a:lnTo>
                    <a:lnTo>
                      <a:pt x="898" y="1509"/>
                    </a:lnTo>
                    <a:lnTo>
                      <a:pt x="913" y="1508"/>
                    </a:lnTo>
                    <a:lnTo>
                      <a:pt x="945" y="1527"/>
                    </a:lnTo>
                    <a:lnTo>
                      <a:pt x="949" y="1557"/>
                    </a:lnTo>
                    <a:lnTo>
                      <a:pt x="988" y="1562"/>
                    </a:lnTo>
                    <a:lnTo>
                      <a:pt x="985" y="1539"/>
                    </a:lnTo>
                    <a:lnTo>
                      <a:pt x="954" y="1527"/>
                    </a:lnTo>
                    <a:lnTo>
                      <a:pt x="960" y="1510"/>
                    </a:lnTo>
                    <a:lnTo>
                      <a:pt x="982" y="1500"/>
                    </a:lnTo>
                    <a:lnTo>
                      <a:pt x="989" y="1492"/>
                    </a:lnTo>
                    <a:lnTo>
                      <a:pt x="981" y="1408"/>
                    </a:lnTo>
                    <a:lnTo>
                      <a:pt x="941" y="1389"/>
                    </a:lnTo>
                    <a:lnTo>
                      <a:pt x="938" y="1366"/>
                    </a:lnTo>
                    <a:lnTo>
                      <a:pt x="921" y="1344"/>
                    </a:lnTo>
                    <a:lnTo>
                      <a:pt x="926" y="1321"/>
                    </a:lnTo>
                    <a:lnTo>
                      <a:pt x="857" y="1320"/>
                    </a:lnTo>
                    <a:lnTo>
                      <a:pt x="825" y="1306"/>
                    </a:lnTo>
                    <a:lnTo>
                      <a:pt x="794" y="1310"/>
                    </a:lnTo>
                    <a:lnTo>
                      <a:pt x="744" y="1268"/>
                    </a:lnTo>
                    <a:lnTo>
                      <a:pt x="750" y="1245"/>
                    </a:lnTo>
                    <a:lnTo>
                      <a:pt x="731" y="1208"/>
                    </a:lnTo>
                    <a:lnTo>
                      <a:pt x="746" y="1199"/>
                    </a:lnTo>
                    <a:lnTo>
                      <a:pt x="777" y="1203"/>
                    </a:lnTo>
                    <a:lnTo>
                      <a:pt x="792" y="1195"/>
                    </a:lnTo>
                    <a:lnTo>
                      <a:pt x="765" y="1159"/>
                    </a:lnTo>
                    <a:lnTo>
                      <a:pt x="767" y="1104"/>
                    </a:lnTo>
                    <a:lnTo>
                      <a:pt x="895" y="1139"/>
                    </a:lnTo>
                    <a:lnTo>
                      <a:pt x="909" y="1129"/>
                    </a:lnTo>
                    <a:lnTo>
                      <a:pt x="922" y="1105"/>
                    </a:lnTo>
                    <a:lnTo>
                      <a:pt x="943" y="1088"/>
                    </a:lnTo>
                    <a:lnTo>
                      <a:pt x="892" y="1039"/>
                    </a:lnTo>
                    <a:lnTo>
                      <a:pt x="931" y="950"/>
                    </a:lnTo>
                    <a:lnTo>
                      <a:pt x="926" y="904"/>
                    </a:lnTo>
                    <a:lnTo>
                      <a:pt x="1004" y="905"/>
                    </a:lnTo>
                    <a:lnTo>
                      <a:pt x="1033" y="887"/>
                    </a:lnTo>
                    <a:lnTo>
                      <a:pt x="1063" y="883"/>
                    </a:lnTo>
                    <a:lnTo>
                      <a:pt x="1098" y="842"/>
                    </a:lnTo>
                    <a:lnTo>
                      <a:pt x="1088" y="828"/>
                    </a:lnTo>
                    <a:lnTo>
                      <a:pt x="1073" y="822"/>
                    </a:lnTo>
                    <a:lnTo>
                      <a:pt x="1035" y="833"/>
                    </a:lnTo>
                    <a:lnTo>
                      <a:pt x="985" y="799"/>
                    </a:lnTo>
                    <a:lnTo>
                      <a:pt x="932" y="803"/>
                    </a:lnTo>
                    <a:lnTo>
                      <a:pt x="905" y="767"/>
                    </a:lnTo>
                    <a:lnTo>
                      <a:pt x="874" y="755"/>
                    </a:lnTo>
                    <a:lnTo>
                      <a:pt x="839" y="711"/>
                    </a:lnTo>
                    <a:lnTo>
                      <a:pt x="832" y="713"/>
                    </a:lnTo>
                    <a:lnTo>
                      <a:pt x="834" y="743"/>
                    </a:lnTo>
                    <a:lnTo>
                      <a:pt x="754" y="711"/>
                    </a:lnTo>
                    <a:lnTo>
                      <a:pt x="767" y="680"/>
                    </a:lnTo>
                    <a:lnTo>
                      <a:pt x="750" y="666"/>
                    </a:lnTo>
                    <a:lnTo>
                      <a:pt x="762" y="549"/>
                    </a:lnTo>
                    <a:lnTo>
                      <a:pt x="756" y="488"/>
                    </a:lnTo>
                    <a:lnTo>
                      <a:pt x="769" y="448"/>
                    </a:lnTo>
                    <a:lnTo>
                      <a:pt x="738" y="374"/>
                    </a:lnTo>
                    <a:lnTo>
                      <a:pt x="758" y="333"/>
                    </a:lnTo>
                    <a:lnTo>
                      <a:pt x="742" y="327"/>
                    </a:lnTo>
                    <a:lnTo>
                      <a:pt x="707" y="369"/>
                    </a:lnTo>
                    <a:lnTo>
                      <a:pt x="672" y="396"/>
                    </a:lnTo>
                    <a:lnTo>
                      <a:pt x="622" y="369"/>
                    </a:lnTo>
                    <a:lnTo>
                      <a:pt x="600" y="379"/>
                    </a:lnTo>
                    <a:lnTo>
                      <a:pt x="583" y="365"/>
                    </a:lnTo>
                    <a:lnTo>
                      <a:pt x="537" y="369"/>
                    </a:lnTo>
                    <a:lnTo>
                      <a:pt x="496" y="334"/>
                    </a:lnTo>
                    <a:lnTo>
                      <a:pt x="473" y="337"/>
                    </a:lnTo>
                    <a:lnTo>
                      <a:pt x="459" y="361"/>
                    </a:lnTo>
                    <a:lnTo>
                      <a:pt x="451" y="355"/>
                    </a:lnTo>
                    <a:lnTo>
                      <a:pt x="450" y="339"/>
                    </a:lnTo>
                    <a:lnTo>
                      <a:pt x="483" y="274"/>
                    </a:lnTo>
                    <a:lnTo>
                      <a:pt x="478" y="229"/>
                    </a:lnTo>
                    <a:lnTo>
                      <a:pt x="458" y="177"/>
                    </a:lnTo>
                    <a:lnTo>
                      <a:pt x="479" y="159"/>
                    </a:lnTo>
                    <a:lnTo>
                      <a:pt x="461" y="122"/>
                    </a:lnTo>
                    <a:lnTo>
                      <a:pt x="436" y="116"/>
                    </a:lnTo>
                    <a:lnTo>
                      <a:pt x="415" y="126"/>
                    </a:lnTo>
                    <a:lnTo>
                      <a:pt x="423" y="56"/>
                    </a:lnTo>
                    <a:lnTo>
                      <a:pt x="364" y="77"/>
                    </a:lnTo>
                    <a:lnTo>
                      <a:pt x="344" y="33"/>
                    </a:lnTo>
                    <a:lnTo>
                      <a:pt x="313" y="28"/>
                    </a:lnTo>
                    <a:lnTo>
                      <a:pt x="303" y="6"/>
                    </a:lnTo>
                    <a:lnTo>
                      <a:pt x="287" y="0"/>
                    </a:lnTo>
                    <a:lnTo>
                      <a:pt x="186" y="63"/>
                    </a:lnTo>
                    <a:lnTo>
                      <a:pt x="153" y="51"/>
                    </a:lnTo>
                    <a:lnTo>
                      <a:pt x="108" y="63"/>
                    </a:lnTo>
                    <a:lnTo>
                      <a:pt x="118" y="85"/>
                    </a:lnTo>
                    <a:close/>
                    <a:moveTo>
                      <a:pt x="426" y="333"/>
                    </a:moveTo>
                    <a:lnTo>
                      <a:pt x="443" y="339"/>
                    </a:lnTo>
                    <a:lnTo>
                      <a:pt x="436" y="363"/>
                    </a:lnTo>
                    <a:lnTo>
                      <a:pt x="421" y="357"/>
                    </a:lnTo>
                    <a:lnTo>
                      <a:pt x="426" y="333"/>
                    </a:lnTo>
                    <a:close/>
                    <a:moveTo>
                      <a:pt x="315" y="1216"/>
                    </a:moveTo>
                    <a:lnTo>
                      <a:pt x="341" y="1236"/>
                    </a:lnTo>
                    <a:lnTo>
                      <a:pt x="342" y="1259"/>
                    </a:lnTo>
                    <a:lnTo>
                      <a:pt x="358" y="1258"/>
                    </a:lnTo>
                    <a:lnTo>
                      <a:pt x="375" y="1271"/>
                    </a:lnTo>
                    <a:lnTo>
                      <a:pt x="398" y="1270"/>
                    </a:lnTo>
                    <a:lnTo>
                      <a:pt x="398" y="1277"/>
                    </a:lnTo>
                    <a:lnTo>
                      <a:pt x="384" y="1294"/>
                    </a:lnTo>
                    <a:lnTo>
                      <a:pt x="354" y="1297"/>
                    </a:lnTo>
                    <a:lnTo>
                      <a:pt x="348" y="1321"/>
                    </a:lnTo>
                    <a:lnTo>
                      <a:pt x="342" y="1337"/>
                    </a:lnTo>
                    <a:lnTo>
                      <a:pt x="343" y="1344"/>
                    </a:lnTo>
                    <a:lnTo>
                      <a:pt x="327" y="1354"/>
                    </a:lnTo>
                    <a:lnTo>
                      <a:pt x="321" y="1361"/>
                    </a:lnTo>
                    <a:lnTo>
                      <a:pt x="324" y="1393"/>
                    </a:lnTo>
                    <a:lnTo>
                      <a:pt x="315" y="1385"/>
                    </a:lnTo>
                    <a:lnTo>
                      <a:pt x="292" y="1379"/>
                    </a:lnTo>
                    <a:lnTo>
                      <a:pt x="260" y="1367"/>
                    </a:lnTo>
                    <a:lnTo>
                      <a:pt x="230" y="1378"/>
                    </a:lnTo>
                    <a:lnTo>
                      <a:pt x="228" y="1362"/>
                    </a:lnTo>
                    <a:lnTo>
                      <a:pt x="220" y="1348"/>
                    </a:lnTo>
                    <a:lnTo>
                      <a:pt x="233" y="1331"/>
                    </a:lnTo>
                    <a:lnTo>
                      <a:pt x="209" y="1317"/>
                    </a:lnTo>
                    <a:lnTo>
                      <a:pt x="229" y="1293"/>
                    </a:lnTo>
                    <a:lnTo>
                      <a:pt x="245" y="1283"/>
                    </a:lnTo>
                    <a:lnTo>
                      <a:pt x="241" y="1253"/>
                    </a:lnTo>
                    <a:lnTo>
                      <a:pt x="247" y="1237"/>
                    </a:lnTo>
                    <a:lnTo>
                      <a:pt x="285" y="1218"/>
                    </a:lnTo>
                    <a:lnTo>
                      <a:pt x="285" y="1226"/>
                    </a:lnTo>
                    <a:lnTo>
                      <a:pt x="300" y="1209"/>
                    </a:lnTo>
                    <a:lnTo>
                      <a:pt x="308" y="1217"/>
                    </a:lnTo>
                    <a:lnTo>
                      <a:pt x="315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352">
                <a:extLst>
                  <a:ext uri="{FF2B5EF4-FFF2-40B4-BE49-F238E27FC236}">
                    <a16:creationId xmlns:a16="http://schemas.microsoft.com/office/drawing/2014/main" id="{F6CEC572-9A28-5109-DB98-B00DE8248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5 w 22"/>
                  <a:gd name="T3" fmla="*/ 0 h 30"/>
                  <a:gd name="T4" fmla="*/ 0 w 22"/>
                  <a:gd name="T5" fmla="*/ 24 h 30"/>
                  <a:gd name="T6" fmla="*/ 15 w 22"/>
                  <a:gd name="T7" fmla="*/ 3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5" y="30"/>
                    </a:lnTo>
                    <a:lnTo>
                      <a:pt x="2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353">
                <a:extLst>
                  <a:ext uri="{FF2B5EF4-FFF2-40B4-BE49-F238E27FC236}">
                    <a16:creationId xmlns:a16="http://schemas.microsoft.com/office/drawing/2014/main" id="{34B6287F-0190-8735-463F-EF57373DD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06 w 189"/>
                  <a:gd name="T3" fmla="*/ 7 h 184"/>
                  <a:gd name="T4" fmla="*/ 99 w 189"/>
                  <a:gd name="T5" fmla="*/ 8 h 184"/>
                  <a:gd name="T6" fmla="*/ 91 w 189"/>
                  <a:gd name="T7" fmla="*/ 0 h 184"/>
                  <a:gd name="T8" fmla="*/ 76 w 189"/>
                  <a:gd name="T9" fmla="*/ 17 h 184"/>
                  <a:gd name="T10" fmla="*/ 76 w 189"/>
                  <a:gd name="T11" fmla="*/ 9 h 184"/>
                  <a:gd name="T12" fmla="*/ 38 w 189"/>
                  <a:gd name="T13" fmla="*/ 28 h 184"/>
                  <a:gd name="T14" fmla="*/ 32 w 189"/>
                  <a:gd name="T15" fmla="*/ 44 h 184"/>
                  <a:gd name="T16" fmla="*/ 36 w 189"/>
                  <a:gd name="T17" fmla="*/ 74 h 184"/>
                  <a:gd name="T18" fmla="*/ 20 w 189"/>
                  <a:gd name="T19" fmla="*/ 84 h 184"/>
                  <a:gd name="T20" fmla="*/ 0 w 189"/>
                  <a:gd name="T21" fmla="*/ 108 h 184"/>
                  <a:gd name="T22" fmla="*/ 24 w 189"/>
                  <a:gd name="T23" fmla="*/ 122 h 184"/>
                  <a:gd name="T24" fmla="*/ 11 w 189"/>
                  <a:gd name="T25" fmla="*/ 139 h 184"/>
                  <a:gd name="T26" fmla="*/ 19 w 189"/>
                  <a:gd name="T27" fmla="*/ 153 h 184"/>
                  <a:gd name="T28" fmla="*/ 21 w 189"/>
                  <a:gd name="T29" fmla="*/ 169 h 184"/>
                  <a:gd name="T30" fmla="*/ 51 w 189"/>
                  <a:gd name="T31" fmla="*/ 158 h 184"/>
                  <a:gd name="T32" fmla="*/ 83 w 189"/>
                  <a:gd name="T33" fmla="*/ 170 h 184"/>
                  <a:gd name="T34" fmla="*/ 106 w 189"/>
                  <a:gd name="T35" fmla="*/ 176 h 184"/>
                  <a:gd name="T36" fmla="*/ 115 w 189"/>
                  <a:gd name="T37" fmla="*/ 184 h 184"/>
                  <a:gd name="T38" fmla="*/ 112 w 189"/>
                  <a:gd name="T39" fmla="*/ 152 h 184"/>
                  <a:gd name="T40" fmla="*/ 118 w 189"/>
                  <a:gd name="T41" fmla="*/ 145 h 184"/>
                  <a:gd name="T42" fmla="*/ 134 w 189"/>
                  <a:gd name="T43" fmla="*/ 135 h 184"/>
                  <a:gd name="T44" fmla="*/ 133 w 189"/>
                  <a:gd name="T45" fmla="*/ 128 h 184"/>
                  <a:gd name="T46" fmla="*/ 139 w 189"/>
                  <a:gd name="T47" fmla="*/ 112 h 184"/>
                  <a:gd name="T48" fmla="*/ 145 w 189"/>
                  <a:gd name="T49" fmla="*/ 88 h 184"/>
                  <a:gd name="T50" fmla="*/ 175 w 189"/>
                  <a:gd name="T51" fmla="*/ 85 h 184"/>
                  <a:gd name="T52" fmla="*/ 189 w 189"/>
                  <a:gd name="T53" fmla="*/ 68 h 184"/>
                  <a:gd name="T54" fmla="*/ 189 w 189"/>
                  <a:gd name="T55" fmla="*/ 61 h 184"/>
                  <a:gd name="T56" fmla="*/ 166 w 189"/>
                  <a:gd name="T57" fmla="*/ 62 h 184"/>
                  <a:gd name="T58" fmla="*/ 149 w 189"/>
                  <a:gd name="T59" fmla="*/ 49 h 184"/>
                  <a:gd name="T60" fmla="*/ 133 w 189"/>
                  <a:gd name="T61" fmla="*/ 50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06" y="7"/>
                    </a:lnTo>
                    <a:lnTo>
                      <a:pt x="99" y="8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9"/>
                    </a:lnTo>
                    <a:lnTo>
                      <a:pt x="38" y="28"/>
                    </a:lnTo>
                    <a:lnTo>
                      <a:pt x="32" y="44"/>
                    </a:lnTo>
                    <a:lnTo>
                      <a:pt x="36" y="74"/>
                    </a:lnTo>
                    <a:lnTo>
                      <a:pt x="20" y="84"/>
                    </a:lnTo>
                    <a:lnTo>
                      <a:pt x="0" y="108"/>
                    </a:lnTo>
                    <a:lnTo>
                      <a:pt x="24" y="122"/>
                    </a:lnTo>
                    <a:lnTo>
                      <a:pt x="11" y="139"/>
                    </a:lnTo>
                    <a:lnTo>
                      <a:pt x="19" y="153"/>
                    </a:lnTo>
                    <a:lnTo>
                      <a:pt x="21" y="169"/>
                    </a:lnTo>
                    <a:lnTo>
                      <a:pt x="51" y="158"/>
                    </a:lnTo>
                    <a:lnTo>
                      <a:pt x="83" y="170"/>
                    </a:lnTo>
                    <a:lnTo>
                      <a:pt x="106" y="176"/>
                    </a:lnTo>
                    <a:lnTo>
                      <a:pt x="115" y="184"/>
                    </a:lnTo>
                    <a:lnTo>
                      <a:pt x="112" y="152"/>
                    </a:lnTo>
                    <a:lnTo>
                      <a:pt x="118" y="145"/>
                    </a:lnTo>
                    <a:lnTo>
                      <a:pt x="134" y="135"/>
                    </a:lnTo>
                    <a:lnTo>
                      <a:pt x="133" y="128"/>
                    </a:lnTo>
                    <a:lnTo>
                      <a:pt x="139" y="112"/>
                    </a:lnTo>
                    <a:lnTo>
                      <a:pt x="145" y="88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1"/>
                    </a:lnTo>
                    <a:lnTo>
                      <a:pt x="166" y="62"/>
                    </a:lnTo>
                    <a:lnTo>
                      <a:pt x="149" y="49"/>
                    </a:lnTo>
                    <a:lnTo>
                      <a:pt x="133" y="50"/>
                    </a:lnTo>
                    <a:lnTo>
                      <a:pt x="13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354">
                <a:extLst>
                  <a:ext uri="{FF2B5EF4-FFF2-40B4-BE49-F238E27FC236}">
                    <a16:creationId xmlns:a16="http://schemas.microsoft.com/office/drawing/2014/main" id="{0C40E5CC-C993-59D7-0CD0-40565D5AE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55"/>
                <a:ext cx="261" cy="179"/>
              </a:xfrm>
              <a:custGeom>
                <a:avLst/>
                <a:gdLst>
                  <a:gd name="T0" fmla="*/ 1148 w 1304"/>
                  <a:gd name="T1" fmla="*/ 66 h 899"/>
                  <a:gd name="T2" fmla="*/ 1093 w 1304"/>
                  <a:gd name="T3" fmla="*/ 64 h 899"/>
                  <a:gd name="T4" fmla="*/ 1006 w 1304"/>
                  <a:gd name="T5" fmla="*/ 41 h 899"/>
                  <a:gd name="T6" fmla="*/ 985 w 1304"/>
                  <a:gd name="T7" fmla="*/ 66 h 899"/>
                  <a:gd name="T8" fmla="*/ 905 w 1304"/>
                  <a:gd name="T9" fmla="*/ 112 h 899"/>
                  <a:gd name="T10" fmla="*/ 865 w 1304"/>
                  <a:gd name="T11" fmla="*/ 100 h 899"/>
                  <a:gd name="T12" fmla="*/ 823 w 1304"/>
                  <a:gd name="T13" fmla="*/ 65 h 899"/>
                  <a:gd name="T14" fmla="*/ 759 w 1304"/>
                  <a:gd name="T15" fmla="*/ 110 h 899"/>
                  <a:gd name="T16" fmla="*/ 709 w 1304"/>
                  <a:gd name="T17" fmla="*/ 83 h 899"/>
                  <a:gd name="T18" fmla="*/ 684 w 1304"/>
                  <a:gd name="T19" fmla="*/ 55 h 899"/>
                  <a:gd name="T20" fmla="*/ 645 w 1304"/>
                  <a:gd name="T21" fmla="*/ 52 h 899"/>
                  <a:gd name="T22" fmla="*/ 634 w 1304"/>
                  <a:gd name="T23" fmla="*/ 99 h 899"/>
                  <a:gd name="T24" fmla="*/ 537 w 1304"/>
                  <a:gd name="T25" fmla="*/ 53 h 899"/>
                  <a:gd name="T26" fmla="*/ 489 w 1304"/>
                  <a:gd name="T27" fmla="*/ 112 h 899"/>
                  <a:gd name="T28" fmla="*/ 443 w 1304"/>
                  <a:gd name="T29" fmla="*/ 31 h 899"/>
                  <a:gd name="T30" fmla="*/ 370 w 1304"/>
                  <a:gd name="T31" fmla="*/ 0 h 899"/>
                  <a:gd name="T32" fmla="*/ 297 w 1304"/>
                  <a:gd name="T33" fmla="*/ 37 h 899"/>
                  <a:gd name="T34" fmla="*/ 239 w 1304"/>
                  <a:gd name="T35" fmla="*/ 5 h 899"/>
                  <a:gd name="T36" fmla="*/ 186 w 1304"/>
                  <a:gd name="T37" fmla="*/ 9 h 899"/>
                  <a:gd name="T38" fmla="*/ 127 w 1304"/>
                  <a:gd name="T39" fmla="*/ 46 h 899"/>
                  <a:gd name="T40" fmla="*/ 63 w 1304"/>
                  <a:gd name="T41" fmla="*/ 98 h 899"/>
                  <a:gd name="T42" fmla="*/ 11 w 1304"/>
                  <a:gd name="T43" fmla="*/ 119 h 899"/>
                  <a:gd name="T44" fmla="*/ 55 w 1304"/>
                  <a:gd name="T45" fmla="*/ 175 h 899"/>
                  <a:gd name="T46" fmla="*/ 112 w 1304"/>
                  <a:gd name="T47" fmla="*/ 201 h 899"/>
                  <a:gd name="T48" fmla="*/ 158 w 1304"/>
                  <a:gd name="T49" fmla="*/ 289 h 899"/>
                  <a:gd name="T50" fmla="*/ 175 w 1304"/>
                  <a:gd name="T51" fmla="*/ 388 h 899"/>
                  <a:gd name="T52" fmla="*/ 217 w 1304"/>
                  <a:gd name="T53" fmla="*/ 430 h 899"/>
                  <a:gd name="T54" fmla="*/ 198 w 1304"/>
                  <a:gd name="T55" fmla="*/ 463 h 899"/>
                  <a:gd name="T56" fmla="*/ 245 w 1304"/>
                  <a:gd name="T57" fmla="*/ 559 h 899"/>
                  <a:gd name="T58" fmla="*/ 249 w 1304"/>
                  <a:gd name="T59" fmla="*/ 597 h 899"/>
                  <a:gd name="T60" fmla="*/ 266 w 1304"/>
                  <a:gd name="T61" fmla="*/ 619 h 899"/>
                  <a:gd name="T62" fmla="*/ 303 w 1304"/>
                  <a:gd name="T63" fmla="*/ 693 h 899"/>
                  <a:gd name="T64" fmla="*/ 360 w 1304"/>
                  <a:gd name="T65" fmla="*/ 811 h 899"/>
                  <a:gd name="T66" fmla="*/ 450 w 1304"/>
                  <a:gd name="T67" fmla="*/ 779 h 899"/>
                  <a:gd name="T68" fmla="*/ 476 w 1304"/>
                  <a:gd name="T69" fmla="*/ 722 h 899"/>
                  <a:gd name="T70" fmla="*/ 523 w 1304"/>
                  <a:gd name="T71" fmla="*/ 726 h 899"/>
                  <a:gd name="T72" fmla="*/ 536 w 1304"/>
                  <a:gd name="T73" fmla="*/ 786 h 899"/>
                  <a:gd name="T74" fmla="*/ 632 w 1304"/>
                  <a:gd name="T75" fmla="*/ 817 h 899"/>
                  <a:gd name="T76" fmla="*/ 674 w 1304"/>
                  <a:gd name="T77" fmla="*/ 866 h 899"/>
                  <a:gd name="T78" fmla="*/ 699 w 1304"/>
                  <a:gd name="T79" fmla="*/ 887 h 899"/>
                  <a:gd name="T80" fmla="*/ 782 w 1304"/>
                  <a:gd name="T81" fmla="*/ 864 h 899"/>
                  <a:gd name="T82" fmla="*/ 838 w 1304"/>
                  <a:gd name="T83" fmla="*/ 797 h 899"/>
                  <a:gd name="T84" fmla="*/ 874 w 1304"/>
                  <a:gd name="T85" fmla="*/ 778 h 899"/>
                  <a:gd name="T86" fmla="*/ 1000 w 1304"/>
                  <a:gd name="T87" fmla="*/ 720 h 899"/>
                  <a:gd name="T88" fmla="*/ 1067 w 1304"/>
                  <a:gd name="T89" fmla="*/ 606 h 899"/>
                  <a:gd name="T90" fmla="*/ 1131 w 1304"/>
                  <a:gd name="T91" fmla="*/ 554 h 899"/>
                  <a:gd name="T92" fmla="*/ 1182 w 1304"/>
                  <a:gd name="T93" fmla="*/ 511 h 899"/>
                  <a:gd name="T94" fmla="*/ 1176 w 1304"/>
                  <a:gd name="T95" fmla="*/ 457 h 899"/>
                  <a:gd name="T96" fmla="*/ 1218 w 1304"/>
                  <a:gd name="T97" fmla="*/ 407 h 899"/>
                  <a:gd name="T98" fmla="*/ 1207 w 1304"/>
                  <a:gd name="T99" fmla="*/ 369 h 899"/>
                  <a:gd name="T100" fmla="*/ 1256 w 1304"/>
                  <a:gd name="T101" fmla="*/ 403 h 899"/>
                  <a:gd name="T102" fmla="*/ 1267 w 1304"/>
                  <a:gd name="T103" fmla="*/ 349 h 899"/>
                  <a:gd name="T104" fmla="*/ 1302 w 1304"/>
                  <a:gd name="T105" fmla="*/ 237 h 899"/>
                  <a:gd name="T106" fmla="*/ 1207 w 1304"/>
                  <a:gd name="T107" fmla="*/ 207 h 899"/>
                  <a:gd name="T108" fmla="*/ 1175 w 1304"/>
                  <a:gd name="T109" fmla="*/ 188 h 899"/>
                  <a:gd name="T110" fmla="*/ 1161 w 1304"/>
                  <a:gd name="T111" fmla="*/ 13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04" h="899">
                    <a:moveTo>
                      <a:pt x="1182" y="102"/>
                    </a:moveTo>
                    <a:lnTo>
                      <a:pt x="1148" y="66"/>
                    </a:lnTo>
                    <a:lnTo>
                      <a:pt x="1103" y="79"/>
                    </a:lnTo>
                    <a:lnTo>
                      <a:pt x="1093" y="64"/>
                    </a:lnTo>
                    <a:lnTo>
                      <a:pt x="1068" y="43"/>
                    </a:lnTo>
                    <a:lnTo>
                      <a:pt x="1006" y="41"/>
                    </a:lnTo>
                    <a:lnTo>
                      <a:pt x="983" y="43"/>
                    </a:lnTo>
                    <a:lnTo>
                      <a:pt x="985" y="66"/>
                    </a:lnTo>
                    <a:lnTo>
                      <a:pt x="925" y="80"/>
                    </a:lnTo>
                    <a:lnTo>
                      <a:pt x="905" y="112"/>
                    </a:lnTo>
                    <a:lnTo>
                      <a:pt x="880" y="91"/>
                    </a:lnTo>
                    <a:lnTo>
                      <a:pt x="865" y="100"/>
                    </a:lnTo>
                    <a:lnTo>
                      <a:pt x="859" y="116"/>
                    </a:lnTo>
                    <a:lnTo>
                      <a:pt x="823" y="65"/>
                    </a:lnTo>
                    <a:lnTo>
                      <a:pt x="785" y="69"/>
                    </a:lnTo>
                    <a:lnTo>
                      <a:pt x="759" y="110"/>
                    </a:lnTo>
                    <a:lnTo>
                      <a:pt x="749" y="88"/>
                    </a:lnTo>
                    <a:lnTo>
                      <a:pt x="709" y="83"/>
                    </a:lnTo>
                    <a:lnTo>
                      <a:pt x="693" y="70"/>
                    </a:lnTo>
                    <a:lnTo>
                      <a:pt x="684" y="55"/>
                    </a:lnTo>
                    <a:lnTo>
                      <a:pt x="659" y="42"/>
                    </a:lnTo>
                    <a:lnTo>
                      <a:pt x="645" y="52"/>
                    </a:lnTo>
                    <a:lnTo>
                      <a:pt x="641" y="91"/>
                    </a:lnTo>
                    <a:lnTo>
                      <a:pt x="634" y="99"/>
                    </a:lnTo>
                    <a:lnTo>
                      <a:pt x="571" y="81"/>
                    </a:lnTo>
                    <a:lnTo>
                      <a:pt x="537" y="53"/>
                    </a:lnTo>
                    <a:lnTo>
                      <a:pt x="524" y="79"/>
                    </a:lnTo>
                    <a:lnTo>
                      <a:pt x="489" y="112"/>
                    </a:lnTo>
                    <a:lnTo>
                      <a:pt x="463" y="83"/>
                    </a:lnTo>
                    <a:lnTo>
                      <a:pt x="443" y="31"/>
                    </a:lnTo>
                    <a:lnTo>
                      <a:pt x="396" y="28"/>
                    </a:lnTo>
                    <a:lnTo>
                      <a:pt x="370" y="0"/>
                    </a:lnTo>
                    <a:lnTo>
                      <a:pt x="335" y="26"/>
                    </a:lnTo>
                    <a:lnTo>
                      <a:pt x="297" y="37"/>
                    </a:lnTo>
                    <a:lnTo>
                      <a:pt x="266" y="32"/>
                    </a:lnTo>
                    <a:lnTo>
                      <a:pt x="239" y="5"/>
                    </a:lnTo>
                    <a:lnTo>
                      <a:pt x="211" y="30"/>
                    </a:lnTo>
                    <a:lnTo>
                      <a:pt x="186" y="9"/>
                    </a:lnTo>
                    <a:lnTo>
                      <a:pt x="172" y="34"/>
                    </a:lnTo>
                    <a:lnTo>
                      <a:pt x="127" y="46"/>
                    </a:lnTo>
                    <a:lnTo>
                      <a:pt x="107" y="70"/>
                    </a:lnTo>
                    <a:lnTo>
                      <a:pt x="63" y="98"/>
                    </a:lnTo>
                    <a:lnTo>
                      <a:pt x="1" y="95"/>
                    </a:lnTo>
                    <a:lnTo>
                      <a:pt x="11" y="119"/>
                    </a:lnTo>
                    <a:lnTo>
                      <a:pt x="0" y="173"/>
                    </a:lnTo>
                    <a:lnTo>
                      <a:pt x="55" y="175"/>
                    </a:lnTo>
                    <a:lnTo>
                      <a:pt x="73" y="197"/>
                    </a:lnTo>
                    <a:lnTo>
                      <a:pt x="112" y="201"/>
                    </a:lnTo>
                    <a:lnTo>
                      <a:pt x="132" y="260"/>
                    </a:lnTo>
                    <a:lnTo>
                      <a:pt x="158" y="289"/>
                    </a:lnTo>
                    <a:lnTo>
                      <a:pt x="154" y="335"/>
                    </a:lnTo>
                    <a:lnTo>
                      <a:pt x="175" y="388"/>
                    </a:lnTo>
                    <a:lnTo>
                      <a:pt x="232" y="414"/>
                    </a:lnTo>
                    <a:lnTo>
                      <a:pt x="217" y="430"/>
                    </a:lnTo>
                    <a:lnTo>
                      <a:pt x="188" y="441"/>
                    </a:lnTo>
                    <a:lnTo>
                      <a:pt x="198" y="463"/>
                    </a:lnTo>
                    <a:lnTo>
                      <a:pt x="194" y="517"/>
                    </a:lnTo>
                    <a:lnTo>
                      <a:pt x="245" y="559"/>
                    </a:lnTo>
                    <a:lnTo>
                      <a:pt x="239" y="583"/>
                    </a:lnTo>
                    <a:lnTo>
                      <a:pt x="249" y="597"/>
                    </a:lnTo>
                    <a:lnTo>
                      <a:pt x="256" y="596"/>
                    </a:lnTo>
                    <a:lnTo>
                      <a:pt x="266" y="619"/>
                    </a:lnTo>
                    <a:lnTo>
                      <a:pt x="298" y="631"/>
                    </a:lnTo>
                    <a:lnTo>
                      <a:pt x="303" y="693"/>
                    </a:lnTo>
                    <a:lnTo>
                      <a:pt x="343" y="789"/>
                    </a:lnTo>
                    <a:lnTo>
                      <a:pt x="360" y="811"/>
                    </a:lnTo>
                    <a:lnTo>
                      <a:pt x="398" y="791"/>
                    </a:lnTo>
                    <a:lnTo>
                      <a:pt x="450" y="779"/>
                    </a:lnTo>
                    <a:lnTo>
                      <a:pt x="467" y="785"/>
                    </a:lnTo>
                    <a:lnTo>
                      <a:pt x="476" y="722"/>
                    </a:lnTo>
                    <a:lnTo>
                      <a:pt x="507" y="720"/>
                    </a:lnTo>
                    <a:lnTo>
                      <a:pt x="523" y="726"/>
                    </a:lnTo>
                    <a:lnTo>
                      <a:pt x="541" y="755"/>
                    </a:lnTo>
                    <a:lnTo>
                      <a:pt x="536" y="786"/>
                    </a:lnTo>
                    <a:lnTo>
                      <a:pt x="612" y="779"/>
                    </a:lnTo>
                    <a:lnTo>
                      <a:pt x="632" y="817"/>
                    </a:lnTo>
                    <a:lnTo>
                      <a:pt x="664" y="845"/>
                    </a:lnTo>
                    <a:lnTo>
                      <a:pt x="674" y="866"/>
                    </a:lnTo>
                    <a:lnTo>
                      <a:pt x="704" y="855"/>
                    </a:lnTo>
                    <a:lnTo>
                      <a:pt x="699" y="887"/>
                    </a:lnTo>
                    <a:lnTo>
                      <a:pt x="725" y="899"/>
                    </a:lnTo>
                    <a:lnTo>
                      <a:pt x="782" y="864"/>
                    </a:lnTo>
                    <a:lnTo>
                      <a:pt x="813" y="791"/>
                    </a:lnTo>
                    <a:lnTo>
                      <a:pt x="838" y="797"/>
                    </a:lnTo>
                    <a:lnTo>
                      <a:pt x="845" y="789"/>
                    </a:lnTo>
                    <a:lnTo>
                      <a:pt x="874" y="778"/>
                    </a:lnTo>
                    <a:lnTo>
                      <a:pt x="893" y="731"/>
                    </a:lnTo>
                    <a:lnTo>
                      <a:pt x="1000" y="720"/>
                    </a:lnTo>
                    <a:lnTo>
                      <a:pt x="1022" y="703"/>
                    </a:lnTo>
                    <a:lnTo>
                      <a:pt x="1067" y="606"/>
                    </a:lnTo>
                    <a:lnTo>
                      <a:pt x="1143" y="591"/>
                    </a:lnTo>
                    <a:lnTo>
                      <a:pt x="1131" y="554"/>
                    </a:lnTo>
                    <a:lnTo>
                      <a:pt x="1136" y="522"/>
                    </a:lnTo>
                    <a:lnTo>
                      <a:pt x="1182" y="511"/>
                    </a:lnTo>
                    <a:lnTo>
                      <a:pt x="1202" y="493"/>
                    </a:lnTo>
                    <a:lnTo>
                      <a:pt x="1176" y="457"/>
                    </a:lnTo>
                    <a:lnTo>
                      <a:pt x="1188" y="418"/>
                    </a:lnTo>
                    <a:lnTo>
                      <a:pt x="1218" y="407"/>
                    </a:lnTo>
                    <a:lnTo>
                      <a:pt x="1200" y="385"/>
                    </a:lnTo>
                    <a:lnTo>
                      <a:pt x="1207" y="369"/>
                    </a:lnTo>
                    <a:lnTo>
                      <a:pt x="1238" y="374"/>
                    </a:lnTo>
                    <a:lnTo>
                      <a:pt x="1256" y="403"/>
                    </a:lnTo>
                    <a:lnTo>
                      <a:pt x="1270" y="395"/>
                    </a:lnTo>
                    <a:lnTo>
                      <a:pt x="1267" y="349"/>
                    </a:lnTo>
                    <a:lnTo>
                      <a:pt x="1304" y="260"/>
                    </a:lnTo>
                    <a:lnTo>
                      <a:pt x="1302" y="237"/>
                    </a:lnTo>
                    <a:lnTo>
                      <a:pt x="1252" y="188"/>
                    </a:lnTo>
                    <a:lnTo>
                      <a:pt x="1207" y="207"/>
                    </a:lnTo>
                    <a:lnTo>
                      <a:pt x="1183" y="194"/>
                    </a:lnTo>
                    <a:lnTo>
                      <a:pt x="1175" y="188"/>
                    </a:lnTo>
                    <a:lnTo>
                      <a:pt x="1187" y="155"/>
                    </a:lnTo>
                    <a:lnTo>
                      <a:pt x="1161" y="134"/>
                    </a:lnTo>
                    <a:lnTo>
                      <a:pt x="11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355">
                <a:extLst>
                  <a:ext uri="{FF2B5EF4-FFF2-40B4-BE49-F238E27FC236}">
                    <a16:creationId xmlns:a16="http://schemas.microsoft.com/office/drawing/2014/main" id="{08901CEA-485C-8D28-470E-F3162A391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93" cy="226"/>
              </a:xfrm>
              <a:custGeom>
                <a:avLst/>
                <a:gdLst>
                  <a:gd name="T0" fmla="*/ 769 w 963"/>
                  <a:gd name="T1" fmla="*/ 249 h 1133"/>
                  <a:gd name="T2" fmla="*/ 717 w 963"/>
                  <a:gd name="T3" fmla="*/ 183 h 1133"/>
                  <a:gd name="T4" fmla="*/ 646 w 963"/>
                  <a:gd name="T5" fmla="*/ 159 h 1133"/>
                  <a:gd name="T6" fmla="*/ 612 w 963"/>
                  <a:gd name="T7" fmla="*/ 124 h 1133"/>
                  <a:gd name="T8" fmla="*/ 572 w 963"/>
                  <a:gd name="T9" fmla="*/ 189 h 1133"/>
                  <a:gd name="T10" fmla="*/ 503 w 963"/>
                  <a:gd name="T11" fmla="*/ 195 h 1133"/>
                  <a:gd name="T12" fmla="*/ 448 w 963"/>
                  <a:gd name="T13" fmla="*/ 193 h 1133"/>
                  <a:gd name="T14" fmla="*/ 403 w 963"/>
                  <a:gd name="T15" fmla="*/ 35 h 1133"/>
                  <a:gd name="T16" fmla="*/ 361 w 963"/>
                  <a:gd name="T17" fmla="*/ 0 h 1133"/>
                  <a:gd name="T18" fmla="*/ 348 w 963"/>
                  <a:gd name="T19" fmla="*/ 26 h 1133"/>
                  <a:gd name="T20" fmla="*/ 249 w 963"/>
                  <a:gd name="T21" fmla="*/ 50 h 1133"/>
                  <a:gd name="T22" fmla="*/ 230 w 963"/>
                  <a:gd name="T23" fmla="*/ 90 h 1133"/>
                  <a:gd name="T24" fmla="*/ 197 w 963"/>
                  <a:gd name="T25" fmla="*/ 147 h 1133"/>
                  <a:gd name="T26" fmla="*/ 146 w 963"/>
                  <a:gd name="T27" fmla="*/ 97 h 1133"/>
                  <a:gd name="T28" fmla="*/ 109 w 963"/>
                  <a:gd name="T29" fmla="*/ 186 h 1133"/>
                  <a:gd name="T30" fmla="*/ 66 w 963"/>
                  <a:gd name="T31" fmla="*/ 228 h 1133"/>
                  <a:gd name="T32" fmla="*/ 43 w 963"/>
                  <a:gd name="T33" fmla="*/ 315 h 1133"/>
                  <a:gd name="T34" fmla="*/ 31 w 963"/>
                  <a:gd name="T35" fmla="*/ 348 h 1133"/>
                  <a:gd name="T36" fmla="*/ 87 w 963"/>
                  <a:gd name="T37" fmla="*/ 535 h 1133"/>
                  <a:gd name="T38" fmla="*/ 87 w 963"/>
                  <a:gd name="T39" fmla="*/ 628 h 1133"/>
                  <a:gd name="T40" fmla="*/ 150 w 963"/>
                  <a:gd name="T41" fmla="*/ 723 h 1133"/>
                  <a:gd name="T42" fmla="*/ 146 w 963"/>
                  <a:gd name="T43" fmla="*/ 769 h 1133"/>
                  <a:gd name="T44" fmla="*/ 134 w 963"/>
                  <a:gd name="T45" fmla="*/ 801 h 1133"/>
                  <a:gd name="T46" fmla="*/ 163 w 963"/>
                  <a:gd name="T47" fmla="*/ 859 h 1133"/>
                  <a:gd name="T48" fmla="*/ 138 w 963"/>
                  <a:gd name="T49" fmla="*/ 916 h 1133"/>
                  <a:gd name="T50" fmla="*/ 162 w 963"/>
                  <a:gd name="T51" fmla="*/ 930 h 1133"/>
                  <a:gd name="T52" fmla="*/ 236 w 963"/>
                  <a:gd name="T53" fmla="*/ 984 h 1133"/>
                  <a:gd name="T54" fmla="*/ 302 w 963"/>
                  <a:gd name="T55" fmla="*/ 1017 h 1133"/>
                  <a:gd name="T56" fmla="*/ 374 w 963"/>
                  <a:gd name="T57" fmla="*/ 1064 h 1133"/>
                  <a:gd name="T58" fmla="*/ 543 w 963"/>
                  <a:gd name="T59" fmla="*/ 1133 h 1133"/>
                  <a:gd name="T60" fmla="*/ 630 w 963"/>
                  <a:gd name="T61" fmla="*/ 1070 h 1133"/>
                  <a:gd name="T62" fmla="*/ 675 w 963"/>
                  <a:gd name="T63" fmla="*/ 1059 h 1133"/>
                  <a:gd name="T64" fmla="*/ 858 w 963"/>
                  <a:gd name="T65" fmla="*/ 1112 h 1133"/>
                  <a:gd name="T66" fmla="*/ 929 w 963"/>
                  <a:gd name="T67" fmla="*/ 1051 h 1133"/>
                  <a:gd name="T68" fmla="*/ 922 w 963"/>
                  <a:gd name="T69" fmla="*/ 975 h 1133"/>
                  <a:gd name="T70" fmla="*/ 917 w 963"/>
                  <a:gd name="T71" fmla="*/ 921 h 1133"/>
                  <a:gd name="T72" fmla="*/ 917 w 963"/>
                  <a:gd name="T73" fmla="*/ 844 h 1133"/>
                  <a:gd name="T74" fmla="*/ 923 w 963"/>
                  <a:gd name="T75" fmla="*/ 743 h 1133"/>
                  <a:gd name="T76" fmla="*/ 954 w 963"/>
                  <a:gd name="T77" fmla="*/ 655 h 1133"/>
                  <a:gd name="T78" fmla="*/ 921 w 963"/>
                  <a:gd name="T79" fmla="*/ 543 h 1133"/>
                  <a:gd name="T80" fmla="*/ 867 w 963"/>
                  <a:gd name="T81" fmla="*/ 470 h 1133"/>
                  <a:gd name="T82" fmla="*/ 844 w 963"/>
                  <a:gd name="T83" fmla="*/ 388 h 1133"/>
                  <a:gd name="T84" fmla="*/ 832 w 963"/>
                  <a:gd name="T85" fmla="*/ 342 h 1133"/>
                  <a:gd name="T86" fmla="*/ 830 w 963"/>
                  <a:gd name="T87" fmla="*/ 303 h 1133"/>
                  <a:gd name="T88" fmla="*/ 809 w 963"/>
                  <a:gd name="T89" fmla="*/ 259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3" h="1133">
                    <a:moveTo>
                      <a:pt x="779" y="270"/>
                    </a:moveTo>
                    <a:lnTo>
                      <a:pt x="769" y="249"/>
                    </a:lnTo>
                    <a:lnTo>
                      <a:pt x="737" y="221"/>
                    </a:lnTo>
                    <a:lnTo>
                      <a:pt x="717" y="183"/>
                    </a:lnTo>
                    <a:lnTo>
                      <a:pt x="641" y="190"/>
                    </a:lnTo>
                    <a:lnTo>
                      <a:pt x="646" y="159"/>
                    </a:lnTo>
                    <a:lnTo>
                      <a:pt x="628" y="130"/>
                    </a:lnTo>
                    <a:lnTo>
                      <a:pt x="612" y="124"/>
                    </a:lnTo>
                    <a:lnTo>
                      <a:pt x="581" y="126"/>
                    </a:lnTo>
                    <a:lnTo>
                      <a:pt x="572" y="189"/>
                    </a:lnTo>
                    <a:lnTo>
                      <a:pt x="555" y="183"/>
                    </a:lnTo>
                    <a:lnTo>
                      <a:pt x="503" y="195"/>
                    </a:lnTo>
                    <a:lnTo>
                      <a:pt x="465" y="215"/>
                    </a:lnTo>
                    <a:lnTo>
                      <a:pt x="448" y="193"/>
                    </a:lnTo>
                    <a:lnTo>
                      <a:pt x="408" y="97"/>
                    </a:lnTo>
                    <a:lnTo>
                      <a:pt x="403" y="35"/>
                    </a:lnTo>
                    <a:lnTo>
                      <a:pt x="371" y="23"/>
                    </a:lnTo>
                    <a:lnTo>
                      <a:pt x="361" y="0"/>
                    </a:lnTo>
                    <a:lnTo>
                      <a:pt x="354" y="1"/>
                    </a:lnTo>
                    <a:lnTo>
                      <a:pt x="348" y="26"/>
                    </a:lnTo>
                    <a:lnTo>
                      <a:pt x="282" y="62"/>
                    </a:lnTo>
                    <a:lnTo>
                      <a:pt x="249" y="50"/>
                    </a:lnTo>
                    <a:lnTo>
                      <a:pt x="245" y="73"/>
                    </a:lnTo>
                    <a:lnTo>
                      <a:pt x="230" y="90"/>
                    </a:lnTo>
                    <a:lnTo>
                      <a:pt x="234" y="120"/>
                    </a:lnTo>
                    <a:lnTo>
                      <a:pt x="197" y="147"/>
                    </a:lnTo>
                    <a:lnTo>
                      <a:pt x="173" y="133"/>
                    </a:lnTo>
                    <a:lnTo>
                      <a:pt x="146" y="97"/>
                    </a:lnTo>
                    <a:lnTo>
                      <a:pt x="117" y="115"/>
                    </a:lnTo>
                    <a:lnTo>
                      <a:pt x="109" y="186"/>
                    </a:lnTo>
                    <a:lnTo>
                      <a:pt x="86" y="188"/>
                    </a:lnTo>
                    <a:lnTo>
                      <a:pt x="66" y="228"/>
                    </a:lnTo>
                    <a:lnTo>
                      <a:pt x="55" y="284"/>
                    </a:lnTo>
                    <a:lnTo>
                      <a:pt x="43" y="315"/>
                    </a:lnTo>
                    <a:lnTo>
                      <a:pt x="53" y="338"/>
                    </a:lnTo>
                    <a:lnTo>
                      <a:pt x="31" y="348"/>
                    </a:lnTo>
                    <a:lnTo>
                      <a:pt x="0" y="435"/>
                    </a:lnTo>
                    <a:lnTo>
                      <a:pt x="87" y="535"/>
                    </a:lnTo>
                    <a:lnTo>
                      <a:pt x="97" y="558"/>
                    </a:lnTo>
                    <a:lnTo>
                      <a:pt x="87" y="628"/>
                    </a:lnTo>
                    <a:lnTo>
                      <a:pt x="148" y="691"/>
                    </a:lnTo>
                    <a:lnTo>
                      <a:pt x="150" y="723"/>
                    </a:lnTo>
                    <a:lnTo>
                      <a:pt x="137" y="738"/>
                    </a:lnTo>
                    <a:lnTo>
                      <a:pt x="146" y="769"/>
                    </a:lnTo>
                    <a:lnTo>
                      <a:pt x="132" y="778"/>
                    </a:lnTo>
                    <a:lnTo>
                      <a:pt x="134" y="801"/>
                    </a:lnTo>
                    <a:lnTo>
                      <a:pt x="146" y="846"/>
                    </a:lnTo>
                    <a:lnTo>
                      <a:pt x="163" y="859"/>
                    </a:lnTo>
                    <a:lnTo>
                      <a:pt x="157" y="884"/>
                    </a:lnTo>
                    <a:lnTo>
                      <a:pt x="138" y="916"/>
                    </a:lnTo>
                    <a:lnTo>
                      <a:pt x="139" y="939"/>
                    </a:lnTo>
                    <a:lnTo>
                      <a:pt x="162" y="930"/>
                    </a:lnTo>
                    <a:lnTo>
                      <a:pt x="173" y="967"/>
                    </a:lnTo>
                    <a:lnTo>
                      <a:pt x="236" y="984"/>
                    </a:lnTo>
                    <a:lnTo>
                      <a:pt x="226" y="1039"/>
                    </a:lnTo>
                    <a:lnTo>
                      <a:pt x="302" y="1017"/>
                    </a:lnTo>
                    <a:lnTo>
                      <a:pt x="348" y="1019"/>
                    </a:lnTo>
                    <a:lnTo>
                      <a:pt x="374" y="1064"/>
                    </a:lnTo>
                    <a:lnTo>
                      <a:pt x="449" y="1119"/>
                    </a:lnTo>
                    <a:lnTo>
                      <a:pt x="543" y="1133"/>
                    </a:lnTo>
                    <a:lnTo>
                      <a:pt x="620" y="1126"/>
                    </a:lnTo>
                    <a:lnTo>
                      <a:pt x="630" y="1070"/>
                    </a:lnTo>
                    <a:lnTo>
                      <a:pt x="652" y="1053"/>
                    </a:lnTo>
                    <a:lnTo>
                      <a:pt x="675" y="1059"/>
                    </a:lnTo>
                    <a:lnTo>
                      <a:pt x="787" y="1110"/>
                    </a:lnTo>
                    <a:lnTo>
                      <a:pt x="858" y="1112"/>
                    </a:lnTo>
                    <a:lnTo>
                      <a:pt x="906" y="1053"/>
                    </a:lnTo>
                    <a:lnTo>
                      <a:pt x="929" y="1051"/>
                    </a:lnTo>
                    <a:lnTo>
                      <a:pt x="917" y="1006"/>
                    </a:lnTo>
                    <a:lnTo>
                      <a:pt x="922" y="975"/>
                    </a:lnTo>
                    <a:lnTo>
                      <a:pt x="935" y="950"/>
                    </a:lnTo>
                    <a:lnTo>
                      <a:pt x="917" y="921"/>
                    </a:lnTo>
                    <a:lnTo>
                      <a:pt x="907" y="898"/>
                    </a:lnTo>
                    <a:lnTo>
                      <a:pt x="917" y="844"/>
                    </a:lnTo>
                    <a:lnTo>
                      <a:pt x="872" y="771"/>
                    </a:lnTo>
                    <a:lnTo>
                      <a:pt x="923" y="743"/>
                    </a:lnTo>
                    <a:lnTo>
                      <a:pt x="963" y="678"/>
                    </a:lnTo>
                    <a:lnTo>
                      <a:pt x="954" y="655"/>
                    </a:lnTo>
                    <a:lnTo>
                      <a:pt x="950" y="610"/>
                    </a:lnTo>
                    <a:lnTo>
                      <a:pt x="921" y="543"/>
                    </a:lnTo>
                    <a:lnTo>
                      <a:pt x="888" y="523"/>
                    </a:lnTo>
                    <a:lnTo>
                      <a:pt x="867" y="470"/>
                    </a:lnTo>
                    <a:lnTo>
                      <a:pt x="864" y="432"/>
                    </a:lnTo>
                    <a:lnTo>
                      <a:pt x="844" y="388"/>
                    </a:lnTo>
                    <a:lnTo>
                      <a:pt x="849" y="364"/>
                    </a:lnTo>
                    <a:lnTo>
                      <a:pt x="832" y="342"/>
                    </a:lnTo>
                    <a:lnTo>
                      <a:pt x="844" y="310"/>
                    </a:lnTo>
                    <a:lnTo>
                      <a:pt x="830" y="303"/>
                    </a:lnTo>
                    <a:lnTo>
                      <a:pt x="804" y="291"/>
                    </a:lnTo>
                    <a:lnTo>
                      <a:pt x="809" y="259"/>
                    </a:lnTo>
                    <a:lnTo>
                      <a:pt x="779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356">
                <a:extLst>
                  <a:ext uri="{FF2B5EF4-FFF2-40B4-BE49-F238E27FC236}">
                    <a16:creationId xmlns:a16="http://schemas.microsoft.com/office/drawing/2014/main" id="{0D175C38-DBC0-58CE-4632-686018E1A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09"/>
                <a:ext cx="302" cy="264"/>
              </a:xfrm>
              <a:custGeom>
                <a:avLst/>
                <a:gdLst>
                  <a:gd name="T0" fmla="*/ 964 w 1514"/>
                  <a:gd name="T1" fmla="*/ 229 h 1318"/>
                  <a:gd name="T2" fmla="*/ 868 w 1514"/>
                  <a:gd name="T3" fmla="*/ 191 h 1318"/>
                  <a:gd name="T4" fmla="*/ 743 w 1514"/>
                  <a:gd name="T5" fmla="*/ 179 h 1318"/>
                  <a:gd name="T6" fmla="*/ 745 w 1514"/>
                  <a:gd name="T7" fmla="*/ 126 h 1318"/>
                  <a:gd name="T8" fmla="*/ 731 w 1514"/>
                  <a:gd name="T9" fmla="*/ 49 h 1318"/>
                  <a:gd name="T10" fmla="*/ 647 w 1514"/>
                  <a:gd name="T11" fmla="*/ 65 h 1318"/>
                  <a:gd name="T12" fmla="*/ 631 w 1514"/>
                  <a:gd name="T13" fmla="*/ 220 h 1318"/>
                  <a:gd name="T14" fmla="*/ 646 w 1514"/>
                  <a:gd name="T15" fmla="*/ 297 h 1318"/>
                  <a:gd name="T16" fmla="*/ 630 w 1514"/>
                  <a:gd name="T17" fmla="*/ 375 h 1318"/>
                  <a:gd name="T18" fmla="*/ 399 w 1514"/>
                  <a:gd name="T19" fmla="*/ 381 h 1318"/>
                  <a:gd name="T20" fmla="*/ 344 w 1514"/>
                  <a:gd name="T21" fmla="*/ 448 h 1318"/>
                  <a:gd name="T22" fmla="*/ 98 w 1514"/>
                  <a:gd name="T23" fmla="*/ 386 h 1318"/>
                  <a:gd name="T24" fmla="*/ 45 w 1514"/>
                  <a:gd name="T25" fmla="*/ 468 h 1318"/>
                  <a:gd name="T26" fmla="*/ 57 w 1514"/>
                  <a:gd name="T27" fmla="*/ 514 h 1318"/>
                  <a:gd name="T28" fmla="*/ 171 w 1514"/>
                  <a:gd name="T29" fmla="*/ 580 h 1318"/>
                  <a:gd name="T30" fmla="*/ 84 w 1514"/>
                  <a:gd name="T31" fmla="*/ 727 h 1318"/>
                  <a:gd name="T32" fmla="*/ 159 w 1514"/>
                  <a:gd name="T33" fmla="*/ 789 h 1318"/>
                  <a:gd name="T34" fmla="*/ 253 w 1514"/>
                  <a:gd name="T35" fmla="*/ 803 h 1318"/>
                  <a:gd name="T36" fmla="*/ 298 w 1514"/>
                  <a:gd name="T37" fmla="*/ 791 h 1318"/>
                  <a:gd name="T38" fmla="*/ 354 w 1514"/>
                  <a:gd name="T39" fmla="*/ 725 h 1318"/>
                  <a:gd name="T40" fmla="*/ 384 w 1514"/>
                  <a:gd name="T41" fmla="*/ 722 h 1318"/>
                  <a:gd name="T42" fmla="*/ 495 w 1514"/>
                  <a:gd name="T43" fmla="*/ 658 h 1318"/>
                  <a:gd name="T44" fmla="*/ 531 w 1514"/>
                  <a:gd name="T45" fmla="*/ 723 h 1318"/>
                  <a:gd name="T46" fmla="*/ 544 w 1514"/>
                  <a:gd name="T47" fmla="*/ 784 h 1318"/>
                  <a:gd name="T48" fmla="*/ 679 w 1514"/>
                  <a:gd name="T49" fmla="*/ 818 h 1318"/>
                  <a:gd name="T50" fmla="*/ 721 w 1514"/>
                  <a:gd name="T51" fmla="*/ 860 h 1318"/>
                  <a:gd name="T52" fmla="*/ 896 w 1514"/>
                  <a:gd name="T53" fmla="*/ 1076 h 1318"/>
                  <a:gd name="T54" fmla="*/ 812 w 1514"/>
                  <a:gd name="T55" fmla="*/ 1175 h 1318"/>
                  <a:gd name="T56" fmla="*/ 848 w 1514"/>
                  <a:gd name="T57" fmla="*/ 1226 h 1318"/>
                  <a:gd name="T58" fmla="*/ 827 w 1514"/>
                  <a:gd name="T59" fmla="*/ 1252 h 1318"/>
                  <a:gd name="T60" fmla="*/ 854 w 1514"/>
                  <a:gd name="T61" fmla="*/ 1295 h 1318"/>
                  <a:gd name="T62" fmla="*/ 951 w 1514"/>
                  <a:gd name="T63" fmla="*/ 1263 h 1318"/>
                  <a:gd name="T64" fmla="*/ 1040 w 1514"/>
                  <a:gd name="T65" fmla="*/ 1217 h 1318"/>
                  <a:gd name="T66" fmla="*/ 1156 w 1514"/>
                  <a:gd name="T67" fmla="*/ 1144 h 1318"/>
                  <a:gd name="T68" fmla="*/ 1121 w 1514"/>
                  <a:gd name="T69" fmla="*/ 1100 h 1318"/>
                  <a:gd name="T70" fmla="*/ 1174 w 1514"/>
                  <a:gd name="T71" fmla="*/ 1003 h 1318"/>
                  <a:gd name="T72" fmla="*/ 1314 w 1514"/>
                  <a:gd name="T73" fmla="*/ 1006 h 1318"/>
                  <a:gd name="T74" fmla="*/ 1337 w 1514"/>
                  <a:gd name="T75" fmla="*/ 849 h 1318"/>
                  <a:gd name="T76" fmla="*/ 1322 w 1514"/>
                  <a:gd name="T77" fmla="*/ 773 h 1318"/>
                  <a:gd name="T78" fmla="*/ 1480 w 1514"/>
                  <a:gd name="T79" fmla="*/ 643 h 1318"/>
                  <a:gd name="T80" fmla="*/ 1514 w 1514"/>
                  <a:gd name="T81" fmla="*/ 586 h 1318"/>
                  <a:gd name="T82" fmla="*/ 1388 w 1514"/>
                  <a:gd name="T83" fmla="*/ 482 h 1318"/>
                  <a:gd name="T84" fmla="*/ 1372 w 1514"/>
                  <a:gd name="T85" fmla="*/ 314 h 1318"/>
                  <a:gd name="T86" fmla="*/ 1311 w 1514"/>
                  <a:gd name="T87" fmla="*/ 242 h 1318"/>
                  <a:gd name="T88" fmla="*/ 1230 w 1514"/>
                  <a:gd name="T89" fmla="*/ 196 h 1318"/>
                  <a:gd name="T90" fmla="*/ 1126 w 1514"/>
                  <a:gd name="T91" fmla="*/ 151 h 1318"/>
                  <a:gd name="T92" fmla="*/ 1070 w 1514"/>
                  <a:gd name="T93" fmla="*/ 211 h 1318"/>
                  <a:gd name="T94" fmla="*/ 1011 w 1514"/>
                  <a:gd name="T95" fmla="*/ 155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14" h="1318">
                    <a:moveTo>
                      <a:pt x="997" y="179"/>
                    </a:moveTo>
                    <a:lnTo>
                      <a:pt x="976" y="189"/>
                    </a:lnTo>
                    <a:lnTo>
                      <a:pt x="964" y="229"/>
                    </a:lnTo>
                    <a:lnTo>
                      <a:pt x="943" y="253"/>
                    </a:lnTo>
                    <a:lnTo>
                      <a:pt x="876" y="206"/>
                    </a:lnTo>
                    <a:lnTo>
                      <a:pt x="868" y="191"/>
                    </a:lnTo>
                    <a:lnTo>
                      <a:pt x="836" y="186"/>
                    </a:lnTo>
                    <a:lnTo>
                      <a:pt x="818" y="165"/>
                    </a:lnTo>
                    <a:lnTo>
                      <a:pt x="743" y="179"/>
                    </a:lnTo>
                    <a:lnTo>
                      <a:pt x="734" y="173"/>
                    </a:lnTo>
                    <a:lnTo>
                      <a:pt x="741" y="156"/>
                    </a:lnTo>
                    <a:lnTo>
                      <a:pt x="745" y="126"/>
                    </a:lnTo>
                    <a:lnTo>
                      <a:pt x="734" y="88"/>
                    </a:lnTo>
                    <a:lnTo>
                      <a:pt x="756" y="70"/>
                    </a:lnTo>
                    <a:lnTo>
                      <a:pt x="731" y="49"/>
                    </a:lnTo>
                    <a:lnTo>
                      <a:pt x="728" y="19"/>
                    </a:lnTo>
                    <a:lnTo>
                      <a:pt x="687" y="0"/>
                    </a:lnTo>
                    <a:lnTo>
                      <a:pt x="647" y="65"/>
                    </a:lnTo>
                    <a:lnTo>
                      <a:pt x="596" y="93"/>
                    </a:lnTo>
                    <a:lnTo>
                      <a:pt x="641" y="166"/>
                    </a:lnTo>
                    <a:lnTo>
                      <a:pt x="631" y="220"/>
                    </a:lnTo>
                    <a:lnTo>
                      <a:pt x="641" y="243"/>
                    </a:lnTo>
                    <a:lnTo>
                      <a:pt x="659" y="272"/>
                    </a:lnTo>
                    <a:lnTo>
                      <a:pt x="646" y="297"/>
                    </a:lnTo>
                    <a:lnTo>
                      <a:pt x="641" y="328"/>
                    </a:lnTo>
                    <a:lnTo>
                      <a:pt x="653" y="373"/>
                    </a:lnTo>
                    <a:lnTo>
                      <a:pt x="630" y="375"/>
                    </a:lnTo>
                    <a:lnTo>
                      <a:pt x="582" y="434"/>
                    </a:lnTo>
                    <a:lnTo>
                      <a:pt x="511" y="432"/>
                    </a:lnTo>
                    <a:lnTo>
                      <a:pt x="399" y="381"/>
                    </a:lnTo>
                    <a:lnTo>
                      <a:pt x="376" y="375"/>
                    </a:lnTo>
                    <a:lnTo>
                      <a:pt x="354" y="392"/>
                    </a:lnTo>
                    <a:lnTo>
                      <a:pt x="344" y="448"/>
                    </a:lnTo>
                    <a:lnTo>
                      <a:pt x="267" y="455"/>
                    </a:lnTo>
                    <a:lnTo>
                      <a:pt x="173" y="441"/>
                    </a:lnTo>
                    <a:lnTo>
                      <a:pt x="98" y="386"/>
                    </a:lnTo>
                    <a:lnTo>
                      <a:pt x="62" y="405"/>
                    </a:lnTo>
                    <a:lnTo>
                      <a:pt x="50" y="437"/>
                    </a:lnTo>
                    <a:lnTo>
                      <a:pt x="45" y="468"/>
                    </a:lnTo>
                    <a:lnTo>
                      <a:pt x="0" y="487"/>
                    </a:lnTo>
                    <a:lnTo>
                      <a:pt x="26" y="516"/>
                    </a:lnTo>
                    <a:lnTo>
                      <a:pt x="57" y="514"/>
                    </a:lnTo>
                    <a:lnTo>
                      <a:pt x="75" y="543"/>
                    </a:lnTo>
                    <a:lnTo>
                      <a:pt x="113" y="539"/>
                    </a:lnTo>
                    <a:lnTo>
                      <a:pt x="171" y="580"/>
                    </a:lnTo>
                    <a:lnTo>
                      <a:pt x="166" y="611"/>
                    </a:lnTo>
                    <a:lnTo>
                      <a:pt x="87" y="680"/>
                    </a:lnTo>
                    <a:lnTo>
                      <a:pt x="84" y="727"/>
                    </a:lnTo>
                    <a:lnTo>
                      <a:pt x="154" y="735"/>
                    </a:lnTo>
                    <a:lnTo>
                      <a:pt x="162" y="743"/>
                    </a:lnTo>
                    <a:lnTo>
                      <a:pt x="159" y="789"/>
                    </a:lnTo>
                    <a:lnTo>
                      <a:pt x="210" y="754"/>
                    </a:lnTo>
                    <a:lnTo>
                      <a:pt x="233" y="751"/>
                    </a:lnTo>
                    <a:lnTo>
                      <a:pt x="253" y="803"/>
                    </a:lnTo>
                    <a:lnTo>
                      <a:pt x="301" y="814"/>
                    </a:lnTo>
                    <a:lnTo>
                      <a:pt x="315" y="806"/>
                    </a:lnTo>
                    <a:lnTo>
                      <a:pt x="298" y="791"/>
                    </a:lnTo>
                    <a:lnTo>
                      <a:pt x="304" y="775"/>
                    </a:lnTo>
                    <a:lnTo>
                      <a:pt x="338" y="726"/>
                    </a:lnTo>
                    <a:lnTo>
                      <a:pt x="354" y="725"/>
                    </a:lnTo>
                    <a:lnTo>
                      <a:pt x="355" y="740"/>
                    </a:lnTo>
                    <a:lnTo>
                      <a:pt x="370" y="723"/>
                    </a:lnTo>
                    <a:lnTo>
                      <a:pt x="384" y="722"/>
                    </a:lnTo>
                    <a:lnTo>
                      <a:pt x="404" y="681"/>
                    </a:lnTo>
                    <a:lnTo>
                      <a:pt x="440" y="655"/>
                    </a:lnTo>
                    <a:lnTo>
                      <a:pt x="495" y="658"/>
                    </a:lnTo>
                    <a:lnTo>
                      <a:pt x="504" y="680"/>
                    </a:lnTo>
                    <a:lnTo>
                      <a:pt x="537" y="700"/>
                    </a:lnTo>
                    <a:lnTo>
                      <a:pt x="531" y="723"/>
                    </a:lnTo>
                    <a:lnTo>
                      <a:pt x="511" y="756"/>
                    </a:lnTo>
                    <a:lnTo>
                      <a:pt x="520" y="771"/>
                    </a:lnTo>
                    <a:lnTo>
                      <a:pt x="544" y="784"/>
                    </a:lnTo>
                    <a:lnTo>
                      <a:pt x="619" y="762"/>
                    </a:lnTo>
                    <a:lnTo>
                      <a:pt x="630" y="791"/>
                    </a:lnTo>
                    <a:lnTo>
                      <a:pt x="679" y="818"/>
                    </a:lnTo>
                    <a:lnTo>
                      <a:pt x="667" y="858"/>
                    </a:lnTo>
                    <a:lnTo>
                      <a:pt x="675" y="865"/>
                    </a:lnTo>
                    <a:lnTo>
                      <a:pt x="721" y="860"/>
                    </a:lnTo>
                    <a:lnTo>
                      <a:pt x="814" y="952"/>
                    </a:lnTo>
                    <a:lnTo>
                      <a:pt x="846" y="957"/>
                    </a:lnTo>
                    <a:lnTo>
                      <a:pt x="896" y="1076"/>
                    </a:lnTo>
                    <a:lnTo>
                      <a:pt x="856" y="1149"/>
                    </a:lnTo>
                    <a:lnTo>
                      <a:pt x="810" y="1152"/>
                    </a:lnTo>
                    <a:lnTo>
                      <a:pt x="812" y="1175"/>
                    </a:lnTo>
                    <a:lnTo>
                      <a:pt x="806" y="1192"/>
                    </a:lnTo>
                    <a:lnTo>
                      <a:pt x="839" y="1205"/>
                    </a:lnTo>
                    <a:lnTo>
                      <a:pt x="848" y="1226"/>
                    </a:lnTo>
                    <a:lnTo>
                      <a:pt x="841" y="1235"/>
                    </a:lnTo>
                    <a:lnTo>
                      <a:pt x="834" y="1236"/>
                    </a:lnTo>
                    <a:lnTo>
                      <a:pt x="827" y="1252"/>
                    </a:lnTo>
                    <a:lnTo>
                      <a:pt x="819" y="1252"/>
                    </a:lnTo>
                    <a:lnTo>
                      <a:pt x="837" y="1281"/>
                    </a:lnTo>
                    <a:lnTo>
                      <a:pt x="854" y="1295"/>
                    </a:lnTo>
                    <a:lnTo>
                      <a:pt x="870" y="1301"/>
                    </a:lnTo>
                    <a:lnTo>
                      <a:pt x="933" y="1318"/>
                    </a:lnTo>
                    <a:lnTo>
                      <a:pt x="951" y="1263"/>
                    </a:lnTo>
                    <a:lnTo>
                      <a:pt x="1018" y="1226"/>
                    </a:lnTo>
                    <a:lnTo>
                      <a:pt x="1016" y="1203"/>
                    </a:lnTo>
                    <a:lnTo>
                      <a:pt x="1040" y="1217"/>
                    </a:lnTo>
                    <a:lnTo>
                      <a:pt x="1105" y="1179"/>
                    </a:lnTo>
                    <a:lnTo>
                      <a:pt x="1119" y="1155"/>
                    </a:lnTo>
                    <a:lnTo>
                      <a:pt x="1156" y="1144"/>
                    </a:lnTo>
                    <a:lnTo>
                      <a:pt x="1161" y="1112"/>
                    </a:lnTo>
                    <a:lnTo>
                      <a:pt x="1138" y="1115"/>
                    </a:lnTo>
                    <a:lnTo>
                      <a:pt x="1121" y="1100"/>
                    </a:lnTo>
                    <a:lnTo>
                      <a:pt x="1140" y="1053"/>
                    </a:lnTo>
                    <a:lnTo>
                      <a:pt x="1170" y="1035"/>
                    </a:lnTo>
                    <a:lnTo>
                      <a:pt x="1174" y="1003"/>
                    </a:lnTo>
                    <a:lnTo>
                      <a:pt x="1227" y="991"/>
                    </a:lnTo>
                    <a:lnTo>
                      <a:pt x="1282" y="1008"/>
                    </a:lnTo>
                    <a:lnTo>
                      <a:pt x="1314" y="1006"/>
                    </a:lnTo>
                    <a:lnTo>
                      <a:pt x="1302" y="961"/>
                    </a:lnTo>
                    <a:lnTo>
                      <a:pt x="1332" y="881"/>
                    </a:lnTo>
                    <a:lnTo>
                      <a:pt x="1337" y="849"/>
                    </a:lnTo>
                    <a:lnTo>
                      <a:pt x="1327" y="819"/>
                    </a:lnTo>
                    <a:lnTo>
                      <a:pt x="1340" y="795"/>
                    </a:lnTo>
                    <a:lnTo>
                      <a:pt x="1322" y="773"/>
                    </a:lnTo>
                    <a:lnTo>
                      <a:pt x="1374" y="745"/>
                    </a:lnTo>
                    <a:lnTo>
                      <a:pt x="1416" y="695"/>
                    </a:lnTo>
                    <a:lnTo>
                      <a:pt x="1480" y="643"/>
                    </a:lnTo>
                    <a:lnTo>
                      <a:pt x="1485" y="612"/>
                    </a:lnTo>
                    <a:lnTo>
                      <a:pt x="1508" y="609"/>
                    </a:lnTo>
                    <a:lnTo>
                      <a:pt x="1514" y="586"/>
                    </a:lnTo>
                    <a:lnTo>
                      <a:pt x="1445" y="508"/>
                    </a:lnTo>
                    <a:lnTo>
                      <a:pt x="1426" y="478"/>
                    </a:lnTo>
                    <a:lnTo>
                      <a:pt x="1388" y="482"/>
                    </a:lnTo>
                    <a:lnTo>
                      <a:pt x="1378" y="452"/>
                    </a:lnTo>
                    <a:lnTo>
                      <a:pt x="1384" y="351"/>
                    </a:lnTo>
                    <a:lnTo>
                      <a:pt x="1372" y="314"/>
                    </a:lnTo>
                    <a:lnTo>
                      <a:pt x="1342" y="309"/>
                    </a:lnTo>
                    <a:lnTo>
                      <a:pt x="1339" y="286"/>
                    </a:lnTo>
                    <a:lnTo>
                      <a:pt x="1311" y="242"/>
                    </a:lnTo>
                    <a:lnTo>
                      <a:pt x="1302" y="220"/>
                    </a:lnTo>
                    <a:lnTo>
                      <a:pt x="1287" y="229"/>
                    </a:lnTo>
                    <a:lnTo>
                      <a:pt x="1230" y="196"/>
                    </a:lnTo>
                    <a:lnTo>
                      <a:pt x="1213" y="174"/>
                    </a:lnTo>
                    <a:lnTo>
                      <a:pt x="1172" y="148"/>
                    </a:lnTo>
                    <a:lnTo>
                      <a:pt x="1126" y="151"/>
                    </a:lnTo>
                    <a:lnTo>
                      <a:pt x="1123" y="213"/>
                    </a:lnTo>
                    <a:lnTo>
                      <a:pt x="1109" y="223"/>
                    </a:lnTo>
                    <a:lnTo>
                      <a:pt x="1070" y="211"/>
                    </a:lnTo>
                    <a:lnTo>
                      <a:pt x="1073" y="165"/>
                    </a:lnTo>
                    <a:lnTo>
                      <a:pt x="1071" y="149"/>
                    </a:lnTo>
                    <a:lnTo>
                      <a:pt x="1011" y="155"/>
                    </a:lnTo>
                    <a:lnTo>
                      <a:pt x="997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357">
                <a:extLst>
                  <a:ext uri="{FF2B5EF4-FFF2-40B4-BE49-F238E27FC236}">
                    <a16:creationId xmlns:a16="http://schemas.microsoft.com/office/drawing/2014/main" id="{88FE3173-94A2-E358-FDE5-FAB7C5400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218" cy="174"/>
              </a:xfrm>
              <a:custGeom>
                <a:avLst/>
                <a:gdLst>
                  <a:gd name="T0" fmla="*/ 5 w 1090"/>
                  <a:gd name="T1" fmla="*/ 3 h 869"/>
                  <a:gd name="T2" fmla="*/ 0 w 1090"/>
                  <a:gd name="T3" fmla="*/ 85 h 869"/>
                  <a:gd name="T4" fmla="*/ 31 w 1090"/>
                  <a:gd name="T5" fmla="*/ 152 h 869"/>
                  <a:gd name="T6" fmla="*/ 73 w 1090"/>
                  <a:gd name="T7" fmla="*/ 194 h 869"/>
                  <a:gd name="T8" fmla="*/ 77 w 1090"/>
                  <a:gd name="T9" fmla="*/ 325 h 869"/>
                  <a:gd name="T10" fmla="*/ 134 w 1090"/>
                  <a:gd name="T11" fmla="*/ 351 h 869"/>
                  <a:gd name="T12" fmla="*/ 197 w 1090"/>
                  <a:gd name="T13" fmla="*/ 452 h 869"/>
                  <a:gd name="T14" fmla="*/ 169 w 1090"/>
                  <a:gd name="T15" fmla="*/ 486 h 869"/>
                  <a:gd name="T16" fmla="*/ 214 w 1090"/>
                  <a:gd name="T17" fmla="*/ 552 h 869"/>
                  <a:gd name="T18" fmla="*/ 386 w 1090"/>
                  <a:gd name="T19" fmla="*/ 658 h 869"/>
                  <a:gd name="T20" fmla="*/ 528 w 1090"/>
                  <a:gd name="T21" fmla="*/ 769 h 869"/>
                  <a:gd name="T22" fmla="*/ 658 w 1090"/>
                  <a:gd name="T23" fmla="*/ 772 h 869"/>
                  <a:gd name="T24" fmla="*/ 868 w 1090"/>
                  <a:gd name="T25" fmla="*/ 869 h 869"/>
                  <a:gd name="T26" fmla="*/ 1010 w 1090"/>
                  <a:gd name="T27" fmla="*/ 817 h 869"/>
                  <a:gd name="T28" fmla="*/ 1083 w 1090"/>
                  <a:gd name="T29" fmla="*/ 771 h 869"/>
                  <a:gd name="T30" fmla="*/ 978 w 1090"/>
                  <a:gd name="T31" fmla="*/ 643 h 869"/>
                  <a:gd name="T32" fmla="*/ 884 w 1090"/>
                  <a:gd name="T33" fmla="*/ 621 h 869"/>
                  <a:gd name="T34" fmla="*/ 929 w 1090"/>
                  <a:gd name="T35" fmla="*/ 531 h 869"/>
                  <a:gd name="T36" fmla="*/ 839 w 1090"/>
                  <a:gd name="T37" fmla="*/ 478 h 869"/>
                  <a:gd name="T38" fmla="*/ 869 w 1090"/>
                  <a:gd name="T39" fmla="*/ 382 h 869"/>
                  <a:gd name="T40" fmla="*/ 826 w 1090"/>
                  <a:gd name="T41" fmla="*/ 325 h 869"/>
                  <a:gd name="T42" fmla="*/ 781 w 1090"/>
                  <a:gd name="T43" fmla="*/ 260 h 869"/>
                  <a:gd name="T44" fmla="*/ 714 w 1090"/>
                  <a:gd name="T45" fmla="*/ 212 h 869"/>
                  <a:gd name="T46" fmla="*/ 685 w 1090"/>
                  <a:gd name="T47" fmla="*/ 146 h 869"/>
                  <a:gd name="T48" fmla="*/ 575 w 1090"/>
                  <a:gd name="T49" fmla="*/ 117 h 869"/>
                  <a:gd name="T50" fmla="*/ 538 w 1090"/>
                  <a:gd name="T51" fmla="*/ 143 h 869"/>
                  <a:gd name="T52" fmla="*/ 490 w 1090"/>
                  <a:gd name="T53" fmla="*/ 117 h 869"/>
                  <a:gd name="T54" fmla="*/ 477 w 1090"/>
                  <a:gd name="T55" fmla="*/ 64 h 869"/>
                  <a:gd name="T56" fmla="*/ 496 w 1090"/>
                  <a:gd name="T57" fmla="*/ 16 h 869"/>
                  <a:gd name="T58" fmla="*/ 415 w 1090"/>
                  <a:gd name="T59" fmla="*/ 55 h 869"/>
                  <a:gd name="T60" fmla="*/ 271 w 1090"/>
                  <a:gd name="T61" fmla="*/ 84 h 869"/>
                  <a:gd name="T62" fmla="*/ 175 w 1090"/>
                  <a:gd name="T63" fmla="*/ 131 h 869"/>
                  <a:gd name="T64" fmla="*/ 154 w 1090"/>
                  <a:gd name="T65" fmla="*/ 79 h 869"/>
                  <a:gd name="T66" fmla="*/ 126 w 1090"/>
                  <a:gd name="T67" fmla="*/ 20 h 869"/>
                  <a:gd name="T68" fmla="*/ 33 w 1090"/>
                  <a:gd name="T69" fmla="*/ 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90" h="869">
                    <a:moveTo>
                      <a:pt x="33" y="12"/>
                    </a:moveTo>
                    <a:lnTo>
                      <a:pt x="5" y="3"/>
                    </a:lnTo>
                    <a:lnTo>
                      <a:pt x="0" y="0"/>
                    </a:lnTo>
                    <a:lnTo>
                      <a:pt x="0" y="85"/>
                    </a:lnTo>
                    <a:lnTo>
                      <a:pt x="28" y="129"/>
                    </a:lnTo>
                    <a:lnTo>
                      <a:pt x="31" y="152"/>
                    </a:lnTo>
                    <a:lnTo>
                      <a:pt x="61" y="157"/>
                    </a:lnTo>
                    <a:lnTo>
                      <a:pt x="73" y="194"/>
                    </a:lnTo>
                    <a:lnTo>
                      <a:pt x="67" y="295"/>
                    </a:lnTo>
                    <a:lnTo>
                      <a:pt x="77" y="325"/>
                    </a:lnTo>
                    <a:lnTo>
                      <a:pt x="115" y="321"/>
                    </a:lnTo>
                    <a:lnTo>
                      <a:pt x="134" y="351"/>
                    </a:lnTo>
                    <a:lnTo>
                      <a:pt x="203" y="429"/>
                    </a:lnTo>
                    <a:lnTo>
                      <a:pt x="197" y="452"/>
                    </a:lnTo>
                    <a:lnTo>
                      <a:pt x="174" y="455"/>
                    </a:lnTo>
                    <a:lnTo>
                      <a:pt x="169" y="486"/>
                    </a:lnTo>
                    <a:lnTo>
                      <a:pt x="105" y="538"/>
                    </a:lnTo>
                    <a:lnTo>
                      <a:pt x="214" y="552"/>
                    </a:lnTo>
                    <a:lnTo>
                      <a:pt x="319" y="604"/>
                    </a:lnTo>
                    <a:lnTo>
                      <a:pt x="386" y="658"/>
                    </a:lnTo>
                    <a:lnTo>
                      <a:pt x="406" y="711"/>
                    </a:lnTo>
                    <a:lnTo>
                      <a:pt x="528" y="769"/>
                    </a:lnTo>
                    <a:lnTo>
                      <a:pt x="588" y="764"/>
                    </a:lnTo>
                    <a:lnTo>
                      <a:pt x="658" y="772"/>
                    </a:lnTo>
                    <a:lnTo>
                      <a:pt x="781" y="838"/>
                    </a:lnTo>
                    <a:lnTo>
                      <a:pt x="868" y="869"/>
                    </a:lnTo>
                    <a:lnTo>
                      <a:pt x="944" y="862"/>
                    </a:lnTo>
                    <a:lnTo>
                      <a:pt x="1010" y="817"/>
                    </a:lnTo>
                    <a:lnTo>
                      <a:pt x="1047" y="814"/>
                    </a:lnTo>
                    <a:lnTo>
                      <a:pt x="1083" y="771"/>
                    </a:lnTo>
                    <a:lnTo>
                      <a:pt x="1090" y="764"/>
                    </a:lnTo>
                    <a:lnTo>
                      <a:pt x="978" y="643"/>
                    </a:lnTo>
                    <a:lnTo>
                      <a:pt x="886" y="651"/>
                    </a:lnTo>
                    <a:lnTo>
                      <a:pt x="884" y="621"/>
                    </a:lnTo>
                    <a:lnTo>
                      <a:pt x="912" y="587"/>
                    </a:lnTo>
                    <a:lnTo>
                      <a:pt x="929" y="531"/>
                    </a:lnTo>
                    <a:lnTo>
                      <a:pt x="887" y="497"/>
                    </a:lnTo>
                    <a:lnTo>
                      <a:pt x="839" y="478"/>
                    </a:lnTo>
                    <a:lnTo>
                      <a:pt x="850" y="431"/>
                    </a:lnTo>
                    <a:lnTo>
                      <a:pt x="869" y="382"/>
                    </a:lnTo>
                    <a:lnTo>
                      <a:pt x="864" y="329"/>
                    </a:lnTo>
                    <a:lnTo>
                      <a:pt x="826" y="325"/>
                    </a:lnTo>
                    <a:lnTo>
                      <a:pt x="820" y="263"/>
                    </a:lnTo>
                    <a:lnTo>
                      <a:pt x="781" y="260"/>
                    </a:lnTo>
                    <a:lnTo>
                      <a:pt x="761" y="223"/>
                    </a:lnTo>
                    <a:lnTo>
                      <a:pt x="714" y="212"/>
                    </a:lnTo>
                    <a:lnTo>
                      <a:pt x="709" y="158"/>
                    </a:lnTo>
                    <a:lnTo>
                      <a:pt x="685" y="146"/>
                    </a:lnTo>
                    <a:lnTo>
                      <a:pt x="631" y="142"/>
                    </a:lnTo>
                    <a:lnTo>
                      <a:pt x="575" y="117"/>
                    </a:lnTo>
                    <a:lnTo>
                      <a:pt x="561" y="141"/>
                    </a:lnTo>
                    <a:lnTo>
                      <a:pt x="538" y="143"/>
                    </a:lnTo>
                    <a:lnTo>
                      <a:pt x="490" y="125"/>
                    </a:lnTo>
                    <a:lnTo>
                      <a:pt x="490" y="117"/>
                    </a:lnTo>
                    <a:lnTo>
                      <a:pt x="495" y="86"/>
                    </a:lnTo>
                    <a:lnTo>
                      <a:pt x="477" y="64"/>
                    </a:lnTo>
                    <a:lnTo>
                      <a:pt x="498" y="39"/>
                    </a:lnTo>
                    <a:lnTo>
                      <a:pt x="496" y="16"/>
                    </a:lnTo>
                    <a:lnTo>
                      <a:pt x="438" y="52"/>
                    </a:lnTo>
                    <a:lnTo>
                      <a:pt x="415" y="55"/>
                    </a:lnTo>
                    <a:lnTo>
                      <a:pt x="388" y="26"/>
                    </a:lnTo>
                    <a:lnTo>
                      <a:pt x="271" y="84"/>
                    </a:lnTo>
                    <a:lnTo>
                      <a:pt x="225" y="88"/>
                    </a:lnTo>
                    <a:lnTo>
                      <a:pt x="175" y="131"/>
                    </a:lnTo>
                    <a:lnTo>
                      <a:pt x="166" y="124"/>
                    </a:lnTo>
                    <a:lnTo>
                      <a:pt x="154" y="79"/>
                    </a:lnTo>
                    <a:lnTo>
                      <a:pt x="151" y="40"/>
                    </a:lnTo>
                    <a:lnTo>
                      <a:pt x="126" y="20"/>
                    </a:lnTo>
                    <a:lnTo>
                      <a:pt x="101" y="6"/>
                    </a:lnTo>
                    <a:lnTo>
                      <a:pt x="33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358">
                <a:extLst>
                  <a:ext uri="{FF2B5EF4-FFF2-40B4-BE49-F238E27FC236}">
                    <a16:creationId xmlns:a16="http://schemas.microsoft.com/office/drawing/2014/main" id="{44FBA843-4430-0725-B6F7-5119DB9C8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440"/>
                <a:ext cx="318" cy="200"/>
              </a:xfrm>
              <a:custGeom>
                <a:avLst/>
                <a:gdLst>
                  <a:gd name="T0" fmla="*/ 1214 w 1590"/>
                  <a:gd name="T1" fmla="*/ 116 h 999"/>
                  <a:gd name="T2" fmla="*/ 1225 w 1590"/>
                  <a:gd name="T3" fmla="*/ 68 h 999"/>
                  <a:gd name="T4" fmla="*/ 1198 w 1590"/>
                  <a:gd name="T5" fmla="*/ 25 h 999"/>
                  <a:gd name="T6" fmla="*/ 1134 w 1590"/>
                  <a:gd name="T7" fmla="*/ 0 h 999"/>
                  <a:gd name="T8" fmla="*/ 1078 w 1590"/>
                  <a:gd name="T9" fmla="*/ 67 h 999"/>
                  <a:gd name="T10" fmla="*/ 1049 w 1590"/>
                  <a:gd name="T11" fmla="*/ 85 h 999"/>
                  <a:gd name="T12" fmla="*/ 1032 w 1590"/>
                  <a:gd name="T13" fmla="*/ 71 h 999"/>
                  <a:gd name="T14" fmla="*/ 992 w 1590"/>
                  <a:gd name="T15" fmla="*/ 136 h 999"/>
                  <a:gd name="T16" fmla="*/ 995 w 1590"/>
                  <a:gd name="T17" fmla="*/ 159 h 999"/>
                  <a:gd name="T18" fmla="*/ 927 w 1590"/>
                  <a:gd name="T19" fmla="*/ 96 h 999"/>
                  <a:gd name="T20" fmla="*/ 853 w 1590"/>
                  <a:gd name="T21" fmla="*/ 134 h 999"/>
                  <a:gd name="T22" fmla="*/ 848 w 1590"/>
                  <a:gd name="T23" fmla="*/ 80 h 999"/>
                  <a:gd name="T24" fmla="*/ 757 w 1590"/>
                  <a:gd name="T25" fmla="*/ 96 h 999"/>
                  <a:gd name="T26" fmla="*/ 669 w 1590"/>
                  <a:gd name="T27" fmla="*/ 136 h 999"/>
                  <a:gd name="T28" fmla="*/ 643 w 1590"/>
                  <a:gd name="T29" fmla="*/ 199 h 999"/>
                  <a:gd name="T30" fmla="*/ 526 w 1590"/>
                  <a:gd name="T31" fmla="*/ 180 h 999"/>
                  <a:gd name="T32" fmla="*/ 483 w 1590"/>
                  <a:gd name="T33" fmla="*/ 222 h 999"/>
                  <a:gd name="T34" fmla="*/ 490 w 1590"/>
                  <a:gd name="T35" fmla="*/ 291 h 999"/>
                  <a:gd name="T36" fmla="*/ 503 w 1590"/>
                  <a:gd name="T37" fmla="*/ 343 h 999"/>
                  <a:gd name="T38" fmla="*/ 466 w 1590"/>
                  <a:gd name="T39" fmla="*/ 363 h 999"/>
                  <a:gd name="T40" fmla="*/ 373 w 1590"/>
                  <a:gd name="T41" fmla="*/ 364 h 999"/>
                  <a:gd name="T42" fmla="*/ 355 w 1590"/>
                  <a:gd name="T43" fmla="*/ 411 h 999"/>
                  <a:gd name="T44" fmla="*/ 213 w 1590"/>
                  <a:gd name="T45" fmla="*/ 463 h 999"/>
                  <a:gd name="T46" fmla="*/ 100 w 1590"/>
                  <a:gd name="T47" fmla="*/ 413 h 999"/>
                  <a:gd name="T48" fmla="*/ 78 w 1590"/>
                  <a:gd name="T49" fmla="*/ 507 h 999"/>
                  <a:gd name="T50" fmla="*/ 116 w 1590"/>
                  <a:gd name="T51" fmla="*/ 588 h 999"/>
                  <a:gd name="T52" fmla="*/ 116 w 1590"/>
                  <a:gd name="T53" fmla="*/ 666 h 999"/>
                  <a:gd name="T54" fmla="*/ 72 w 1590"/>
                  <a:gd name="T55" fmla="*/ 693 h 999"/>
                  <a:gd name="T56" fmla="*/ 46 w 1590"/>
                  <a:gd name="T57" fmla="*/ 741 h 999"/>
                  <a:gd name="T58" fmla="*/ 0 w 1590"/>
                  <a:gd name="T59" fmla="*/ 822 h 999"/>
                  <a:gd name="T60" fmla="*/ 68 w 1590"/>
                  <a:gd name="T61" fmla="*/ 894 h 999"/>
                  <a:gd name="T62" fmla="*/ 143 w 1590"/>
                  <a:gd name="T63" fmla="*/ 863 h 999"/>
                  <a:gd name="T64" fmla="*/ 203 w 1590"/>
                  <a:gd name="T65" fmla="*/ 942 h 999"/>
                  <a:gd name="T66" fmla="*/ 259 w 1590"/>
                  <a:gd name="T67" fmla="*/ 876 h 999"/>
                  <a:gd name="T68" fmla="*/ 317 w 1590"/>
                  <a:gd name="T69" fmla="*/ 839 h 999"/>
                  <a:gd name="T70" fmla="*/ 305 w 1590"/>
                  <a:gd name="T71" fmla="*/ 787 h 999"/>
                  <a:gd name="T72" fmla="*/ 329 w 1590"/>
                  <a:gd name="T73" fmla="*/ 800 h 999"/>
                  <a:gd name="T74" fmla="*/ 389 w 1590"/>
                  <a:gd name="T75" fmla="*/ 863 h 999"/>
                  <a:gd name="T76" fmla="*/ 455 w 1590"/>
                  <a:gd name="T77" fmla="*/ 912 h 999"/>
                  <a:gd name="T78" fmla="*/ 543 w 1590"/>
                  <a:gd name="T79" fmla="*/ 942 h 999"/>
                  <a:gd name="T80" fmla="*/ 591 w 1590"/>
                  <a:gd name="T81" fmla="*/ 960 h 999"/>
                  <a:gd name="T82" fmla="*/ 680 w 1590"/>
                  <a:gd name="T83" fmla="*/ 999 h 999"/>
                  <a:gd name="T84" fmla="*/ 832 w 1590"/>
                  <a:gd name="T85" fmla="*/ 900 h 999"/>
                  <a:gd name="T86" fmla="*/ 1067 w 1590"/>
                  <a:gd name="T87" fmla="*/ 777 h 999"/>
                  <a:gd name="T88" fmla="*/ 1147 w 1590"/>
                  <a:gd name="T89" fmla="*/ 724 h 999"/>
                  <a:gd name="T90" fmla="*/ 1270 w 1590"/>
                  <a:gd name="T91" fmla="*/ 627 h 999"/>
                  <a:gd name="T92" fmla="*/ 1416 w 1590"/>
                  <a:gd name="T93" fmla="*/ 545 h 999"/>
                  <a:gd name="T94" fmla="*/ 1506 w 1590"/>
                  <a:gd name="T95" fmla="*/ 520 h 999"/>
                  <a:gd name="T96" fmla="*/ 1550 w 1590"/>
                  <a:gd name="T97" fmla="*/ 494 h 999"/>
                  <a:gd name="T98" fmla="*/ 1540 w 1590"/>
                  <a:gd name="T99" fmla="*/ 302 h 999"/>
                  <a:gd name="T100" fmla="*/ 1415 w 1590"/>
                  <a:gd name="T101" fmla="*/ 205 h 999"/>
                  <a:gd name="T102" fmla="*/ 1361 w 1590"/>
                  <a:gd name="T103" fmla="*/ 203 h 999"/>
                  <a:gd name="T104" fmla="*/ 1324 w 1590"/>
                  <a:gd name="T105" fmla="*/ 136 h 999"/>
                  <a:gd name="T106" fmla="*/ 1238 w 1590"/>
                  <a:gd name="T107" fmla="*/ 12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90" h="999">
                    <a:moveTo>
                      <a:pt x="1238" y="129"/>
                    </a:moveTo>
                    <a:lnTo>
                      <a:pt x="1214" y="116"/>
                    </a:lnTo>
                    <a:lnTo>
                      <a:pt x="1205" y="101"/>
                    </a:lnTo>
                    <a:lnTo>
                      <a:pt x="1225" y="68"/>
                    </a:lnTo>
                    <a:lnTo>
                      <a:pt x="1231" y="45"/>
                    </a:lnTo>
                    <a:lnTo>
                      <a:pt x="1198" y="25"/>
                    </a:lnTo>
                    <a:lnTo>
                      <a:pt x="1189" y="3"/>
                    </a:lnTo>
                    <a:lnTo>
                      <a:pt x="1134" y="0"/>
                    </a:lnTo>
                    <a:lnTo>
                      <a:pt x="1098" y="26"/>
                    </a:lnTo>
                    <a:lnTo>
                      <a:pt x="1078" y="67"/>
                    </a:lnTo>
                    <a:lnTo>
                      <a:pt x="1064" y="68"/>
                    </a:lnTo>
                    <a:lnTo>
                      <a:pt x="1049" y="85"/>
                    </a:lnTo>
                    <a:lnTo>
                      <a:pt x="1048" y="70"/>
                    </a:lnTo>
                    <a:lnTo>
                      <a:pt x="1032" y="71"/>
                    </a:lnTo>
                    <a:lnTo>
                      <a:pt x="998" y="120"/>
                    </a:lnTo>
                    <a:lnTo>
                      <a:pt x="992" y="136"/>
                    </a:lnTo>
                    <a:lnTo>
                      <a:pt x="1009" y="151"/>
                    </a:lnTo>
                    <a:lnTo>
                      <a:pt x="995" y="159"/>
                    </a:lnTo>
                    <a:lnTo>
                      <a:pt x="947" y="148"/>
                    </a:lnTo>
                    <a:lnTo>
                      <a:pt x="927" y="96"/>
                    </a:lnTo>
                    <a:lnTo>
                      <a:pt x="904" y="99"/>
                    </a:lnTo>
                    <a:lnTo>
                      <a:pt x="853" y="134"/>
                    </a:lnTo>
                    <a:lnTo>
                      <a:pt x="856" y="88"/>
                    </a:lnTo>
                    <a:lnTo>
                      <a:pt x="848" y="80"/>
                    </a:lnTo>
                    <a:lnTo>
                      <a:pt x="778" y="72"/>
                    </a:lnTo>
                    <a:lnTo>
                      <a:pt x="757" y="96"/>
                    </a:lnTo>
                    <a:lnTo>
                      <a:pt x="695" y="95"/>
                    </a:lnTo>
                    <a:lnTo>
                      <a:pt x="669" y="136"/>
                    </a:lnTo>
                    <a:lnTo>
                      <a:pt x="681" y="181"/>
                    </a:lnTo>
                    <a:lnTo>
                      <a:pt x="643" y="199"/>
                    </a:lnTo>
                    <a:lnTo>
                      <a:pt x="574" y="198"/>
                    </a:lnTo>
                    <a:lnTo>
                      <a:pt x="526" y="180"/>
                    </a:lnTo>
                    <a:lnTo>
                      <a:pt x="503" y="174"/>
                    </a:lnTo>
                    <a:lnTo>
                      <a:pt x="483" y="222"/>
                    </a:lnTo>
                    <a:lnTo>
                      <a:pt x="511" y="266"/>
                    </a:lnTo>
                    <a:lnTo>
                      <a:pt x="490" y="291"/>
                    </a:lnTo>
                    <a:lnTo>
                      <a:pt x="494" y="329"/>
                    </a:lnTo>
                    <a:lnTo>
                      <a:pt x="503" y="343"/>
                    </a:lnTo>
                    <a:lnTo>
                      <a:pt x="497" y="360"/>
                    </a:lnTo>
                    <a:lnTo>
                      <a:pt x="466" y="363"/>
                    </a:lnTo>
                    <a:lnTo>
                      <a:pt x="425" y="343"/>
                    </a:lnTo>
                    <a:lnTo>
                      <a:pt x="373" y="364"/>
                    </a:lnTo>
                    <a:lnTo>
                      <a:pt x="367" y="373"/>
                    </a:lnTo>
                    <a:lnTo>
                      <a:pt x="355" y="411"/>
                    </a:lnTo>
                    <a:lnTo>
                      <a:pt x="264" y="436"/>
                    </a:lnTo>
                    <a:lnTo>
                      <a:pt x="213" y="463"/>
                    </a:lnTo>
                    <a:lnTo>
                      <a:pt x="163" y="430"/>
                    </a:lnTo>
                    <a:lnTo>
                      <a:pt x="100" y="413"/>
                    </a:lnTo>
                    <a:lnTo>
                      <a:pt x="69" y="484"/>
                    </a:lnTo>
                    <a:lnTo>
                      <a:pt x="78" y="507"/>
                    </a:lnTo>
                    <a:lnTo>
                      <a:pt x="72" y="530"/>
                    </a:lnTo>
                    <a:lnTo>
                      <a:pt x="116" y="588"/>
                    </a:lnTo>
                    <a:lnTo>
                      <a:pt x="112" y="627"/>
                    </a:lnTo>
                    <a:lnTo>
                      <a:pt x="116" y="666"/>
                    </a:lnTo>
                    <a:lnTo>
                      <a:pt x="93" y="660"/>
                    </a:lnTo>
                    <a:lnTo>
                      <a:pt x="72" y="693"/>
                    </a:lnTo>
                    <a:lnTo>
                      <a:pt x="21" y="720"/>
                    </a:lnTo>
                    <a:lnTo>
                      <a:pt x="46" y="741"/>
                    </a:lnTo>
                    <a:lnTo>
                      <a:pt x="9" y="768"/>
                    </a:lnTo>
                    <a:lnTo>
                      <a:pt x="0" y="822"/>
                    </a:lnTo>
                    <a:lnTo>
                      <a:pt x="40" y="842"/>
                    </a:lnTo>
                    <a:lnTo>
                      <a:pt x="68" y="894"/>
                    </a:lnTo>
                    <a:lnTo>
                      <a:pt x="114" y="882"/>
                    </a:lnTo>
                    <a:lnTo>
                      <a:pt x="143" y="863"/>
                    </a:lnTo>
                    <a:lnTo>
                      <a:pt x="155" y="917"/>
                    </a:lnTo>
                    <a:lnTo>
                      <a:pt x="203" y="942"/>
                    </a:lnTo>
                    <a:lnTo>
                      <a:pt x="219" y="941"/>
                    </a:lnTo>
                    <a:lnTo>
                      <a:pt x="259" y="876"/>
                    </a:lnTo>
                    <a:lnTo>
                      <a:pt x="257" y="853"/>
                    </a:lnTo>
                    <a:lnTo>
                      <a:pt x="317" y="839"/>
                    </a:lnTo>
                    <a:lnTo>
                      <a:pt x="315" y="816"/>
                    </a:lnTo>
                    <a:lnTo>
                      <a:pt x="305" y="787"/>
                    </a:lnTo>
                    <a:lnTo>
                      <a:pt x="311" y="779"/>
                    </a:lnTo>
                    <a:lnTo>
                      <a:pt x="329" y="800"/>
                    </a:lnTo>
                    <a:lnTo>
                      <a:pt x="341" y="845"/>
                    </a:lnTo>
                    <a:lnTo>
                      <a:pt x="389" y="863"/>
                    </a:lnTo>
                    <a:lnTo>
                      <a:pt x="442" y="859"/>
                    </a:lnTo>
                    <a:lnTo>
                      <a:pt x="455" y="912"/>
                    </a:lnTo>
                    <a:lnTo>
                      <a:pt x="493" y="908"/>
                    </a:lnTo>
                    <a:lnTo>
                      <a:pt x="543" y="942"/>
                    </a:lnTo>
                    <a:lnTo>
                      <a:pt x="573" y="939"/>
                    </a:lnTo>
                    <a:lnTo>
                      <a:pt x="591" y="960"/>
                    </a:lnTo>
                    <a:lnTo>
                      <a:pt x="629" y="950"/>
                    </a:lnTo>
                    <a:lnTo>
                      <a:pt x="680" y="999"/>
                    </a:lnTo>
                    <a:lnTo>
                      <a:pt x="751" y="939"/>
                    </a:lnTo>
                    <a:lnTo>
                      <a:pt x="832" y="900"/>
                    </a:lnTo>
                    <a:lnTo>
                      <a:pt x="941" y="913"/>
                    </a:lnTo>
                    <a:lnTo>
                      <a:pt x="1067" y="777"/>
                    </a:lnTo>
                    <a:lnTo>
                      <a:pt x="1134" y="748"/>
                    </a:lnTo>
                    <a:lnTo>
                      <a:pt x="1147" y="724"/>
                    </a:lnTo>
                    <a:lnTo>
                      <a:pt x="1207" y="695"/>
                    </a:lnTo>
                    <a:lnTo>
                      <a:pt x="1270" y="627"/>
                    </a:lnTo>
                    <a:lnTo>
                      <a:pt x="1321" y="592"/>
                    </a:lnTo>
                    <a:lnTo>
                      <a:pt x="1416" y="545"/>
                    </a:lnTo>
                    <a:lnTo>
                      <a:pt x="1500" y="537"/>
                    </a:lnTo>
                    <a:lnTo>
                      <a:pt x="1506" y="520"/>
                    </a:lnTo>
                    <a:lnTo>
                      <a:pt x="1504" y="497"/>
                    </a:lnTo>
                    <a:lnTo>
                      <a:pt x="1550" y="494"/>
                    </a:lnTo>
                    <a:lnTo>
                      <a:pt x="1590" y="421"/>
                    </a:lnTo>
                    <a:lnTo>
                      <a:pt x="1540" y="302"/>
                    </a:lnTo>
                    <a:lnTo>
                      <a:pt x="1508" y="297"/>
                    </a:lnTo>
                    <a:lnTo>
                      <a:pt x="1415" y="205"/>
                    </a:lnTo>
                    <a:lnTo>
                      <a:pt x="1369" y="210"/>
                    </a:lnTo>
                    <a:lnTo>
                      <a:pt x="1361" y="203"/>
                    </a:lnTo>
                    <a:lnTo>
                      <a:pt x="1373" y="163"/>
                    </a:lnTo>
                    <a:lnTo>
                      <a:pt x="1324" y="136"/>
                    </a:lnTo>
                    <a:lnTo>
                      <a:pt x="1313" y="107"/>
                    </a:lnTo>
                    <a:lnTo>
                      <a:pt x="1238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359">
                <a:extLst>
                  <a:ext uri="{FF2B5EF4-FFF2-40B4-BE49-F238E27FC236}">
                    <a16:creationId xmlns:a16="http://schemas.microsoft.com/office/drawing/2014/main" id="{E34E5CB8-4BA8-CCAF-1472-D468838CE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304" cy="197"/>
              </a:xfrm>
              <a:custGeom>
                <a:avLst/>
                <a:gdLst>
                  <a:gd name="T0" fmla="*/ 389 w 1519"/>
                  <a:gd name="T1" fmla="*/ 78 h 985"/>
                  <a:gd name="T2" fmla="*/ 394 w 1519"/>
                  <a:gd name="T3" fmla="*/ 124 h 985"/>
                  <a:gd name="T4" fmla="*/ 399 w 1519"/>
                  <a:gd name="T5" fmla="*/ 186 h 985"/>
                  <a:gd name="T6" fmla="*/ 381 w 1519"/>
                  <a:gd name="T7" fmla="*/ 311 h 985"/>
                  <a:gd name="T8" fmla="*/ 294 w 1519"/>
                  <a:gd name="T9" fmla="*/ 296 h 985"/>
                  <a:gd name="T10" fmla="*/ 237 w 1519"/>
                  <a:gd name="T11" fmla="*/ 340 h 985"/>
                  <a:gd name="T12" fmla="*/ 188 w 1519"/>
                  <a:gd name="T13" fmla="*/ 405 h 985"/>
                  <a:gd name="T14" fmla="*/ 228 w 1519"/>
                  <a:gd name="T15" fmla="*/ 417 h 985"/>
                  <a:gd name="T16" fmla="*/ 186 w 1519"/>
                  <a:gd name="T17" fmla="*/ 460 h 985"/>
                  <a:gd name="T18" fmla="*/ 107 w 1519"/>
                  <a:gd name="T19" fmla="*/ 522 h 985"/>
                  <a:gd name="T20" fmla="*/ 85 w 1519"/>
                  <a:gd name="T21" fmla="*/ 531 h 985"/>
                  <a:gd name="T22" fmla="*/ 0 w 1519"/>
                  <a:gd name="T23" fmla="*/ 623 h 985"/>
                  <a:gd name="T24" fmla="*/ 224 w 1519"/>
                  <a:gd name="T25" fmla="*/ 626 h 985"/>
                  <a:gd name="T26" fmla="*/ 343 w 1519"/>
                  <a:gd name="T27" fmla="*/ 654 h 985"/>
                  <a:gd name="T28" fmla="*/ 354 w 1519"/>
                  <a:gd name="T29" fmla="*/ 691 h 985"/>
                  <a:gd name="T30" fmla="*/ 360 w 1519"/>
                  <a:gd name="T31" fmla="*/ 752 h 985"/>
                  <a:gd name="T32" fmla="*/ 530 w 1519"/>
                  <a:gd name="T33" fmla="*/ 759 h 985"/>
                  <a:gd name="T34" fmla="*/ 636 w 1519"/>
                  <a:gd name="T35" fmla="*/ 750 h 985"/>
                  <a:gd name="T36" fmla="*/ 603 w 1519"/>
                  <a:gd name="T37" fmla="*/ 707 h 985"/>
                  <a:gd name="T38" fmla="*/ 622 w 1519"/>
                  <a:gd name="T39" fmla="*/ 666 h 985"/>
                  <a:gd name="T40" fmla="*/ 652 w 1519"/>
                  <a:gd name="T41" fmla="*/ 663 h 985"/>
                  <a:gd name="T42" fmla="*/ 713 w 1519"/>
                  <a:gd name="T43" fmla="*/ 657 h 985"/>
                  <a:gd name="T44" fmla="*/ 731 w 1519"/>
                  <a:gd name="T45" fmla="*/ 679 h 985"/>
                  <a:gd name="T46" fmla="*/ 741 w 1519"/>
                  <a:gd name="T47" fmla="*/ 702 h 985"/>
                  <a:gd name="T48" fmla="*/ 971 w 1519"/>
                  <a:gd name="T49" fmla="*/ 773 h 985"/>
                  <a:gd name="T50" fmla="*/ 1085 w 1519"/>
                  <a:gd name="T51" fmla="*/ 762 h 985"/>
                  <a:gd name="T52" fmla="*/ 1099 w 1519"/>
                  <a:gd name="T53" fmla="*/ 831 h 985"/>
                  <a:gd name="T54" fmla="*/ 1099 w 1519"/>
                  <a:gd name="T55" fmla="*/ 907 h 985"/>
                  <a:gd name="T56" fmla="*/ 1208 w 1519"/>
                  <a:gd name="T57" fmla="*/ 928 h 985"/>
                  <a:gd name="T58" fmla="*/ 1278 w 1519"/>
                  <a:gd name="T59" fmla="*/ 922 h 985"/>
                  <a:gd name="T60" fmla="*/ 1345 w 1519"/>
                  <a:gd name="T61" fmla="*/ 985 h 985"/>
                  <a:gd name="T62" fmla="*/ 1412 w 1519"/>
                  <a:gd name="T63" fmla="*/ 956 h 985"/>
                  <a:gd name="T64" fmla="*/ 1492 w 1519"/>
                  <a:gd name="T65" fmla="*/ 825 h 985"/>
                  <a:gd name="T66" fmla="*/ 1425 w 1519"/>
                  <a:gd name="T67" fmla="*/ 769 h 985"/>
                  <a:gd name="T68" fmla="*/ 1416 w 1519"/>
                  <a:gd name="T69" fmla="*/ 670 h 985"/>
                  <a:gd name="T70" fmla="*/ 1485 w 1519"/>
                  <a:gd name="T71" fmla="*/ 656 h 985"/>
                  <a:gd name="T72" fmla="*/ 1481 w 1519"/>
                  <a:gd name="T73" fmla="*/ 617 h 985"/>
                  <a:gd name="T74" fmla="*/ 1444 w 1519"/>
                  <a:gd name="T75" fmla="*/ 467 h 985"/>
                  <a:gd name="T76" fmla="*/ 1400 w 1519"/>
                  <a:gd name="T77" fmla="*/ 416 h 985"/>
                  <a:gd name="T78" fmla="*/ 1424 w 1519"/>
                  <a:gd name="T79" fmla="*/ 345 h 985"/>
                  <a:gd name="T80" fmla="*/ 1519 w 1519"/>
                  <a:gd name="T81" fmla="*/ 282 h 985"/>
                  <a:gd name="T82" fmla="*/ 1461 w 1519"/>
                  <a:gd name="T83" fmla="*/ 233 h 985"/>
                  <a:gd name="T84" fmla="*/ 1388 w 1519"/>
                  <a:gd name="T85" fmla="*/ 279 h 985"/>
                  <a:gd name="T86" fmla="*/ 1246 w 1519"/>
                  <a:gd name="T87" fmla="*/ 331 h 985"/>
                  <a:gd name="T88" fmla="*/ 1036 w 1519"/>
                  <a:gd name="T89" fmla="*/ 234 h 985"/>
                  <a:gd name="T90" fmla="*/ 906 w 1519"/>
                  <a:gd name="T91" fmla="*/ 231 h 985"/>
                  <a:gd name="T92" fmla="*/ 764 w 1519"/>
                  <a:gd name="T93" fmla="*/ 120 h 985"/>
                  <a:gd name="T94" fmla="*/ 592 w 1519"/>
                  <a:gd name="T95" fmla="*/ 14 h 985"/>
                  <a:gd name="T96" fmla="*/ 441 w 1519"/>
                  <a:gd name="T97" fmla="*/ 50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19" h="985">
                    <a:moveTo>
                      <a:pt x="441" y="50"/>
                    </a:moveTo>
                    <a:lnTo>
                      <a:pt x="389" y="78"/>
                    </a:lnTo>
                    <a:lnTo>
                      <a:pt x="407" y="100"/>
                    </a:lnTo>
                    <a:lnTo>
                      <a:pt x="394" y="124"/>
                    </a:lnTo>
                    <a:lnTo>
                      <a:pt x="404" y="154"/>
                    </a:lnTo>
                    <a:lnTo>
                      <a:pt x="399" y="186"/>
                    </a:lnTo>
                    <a:lnTo>
                      <a:pt x="369" y="266"/>
                    </a:lnTo>
                    <a:lnTo>
                      <a:pt x="381" y="311"/>
                    </a:lnTo>
                    <a:lnTo>
                      <a:pt x="349" y="313"/>
                    </a:lnTo>
                    <a:lnTo>
                      <a:pt x="294" y="296"/>
                    </a:lnTo>
                    <a:lnTo>
                      <a:pt x="241" y="308"/>
                    </a:lnTo>
                    <a:lnTo>
                      <a:pt x="237" y="340"/>
                    </a:lnTo>
                    <a:lnTo>
                      <a:pt x="207" y="358"/>
                    </a:lnTo>
                    <a:lnTo>
                      <a:pt x="188" y="405"/>
                    </a:lnTo>
                    <a:lnTo>
                      <a:pt x="205" y="420"/>
                    </a:lnTo>
                    <a:lnTo>
                      <a:pt x="228" y="417"/>
                    </a:lnTo>
                    <a:lnTo>
                      <a:pt x="223" y="449"/>
                    </a:lnTo>
                    <a:lnTo>
                      <a:pt x="186" y="460"/>
                    </a:lnTo>
                    <a:lnTo>
                      <a:pt x="172" y="484"/>
                    </a:lnTo>
                    <a:lnTo>
                      <a:pt x="107" y="522"/>
                    </a:lnTo>
                    <a:lnTo>
                      <a:pt x="83" y="508"/>
                    </a:lnTo>
                    <a:lnTo>
                      <a:pt x="85" y="531"/>
                    </a:lnTo>
                    <a:lnTo>
                      <a:pt x="18" y="568"/>
                    </a:lnTo>
                    <a:lnTo>
                      <a:pt x="0" y="623"/>
                    </a:lnTo>
                    <a:lnTo>
                      <a:pt x="171" y="639"/>
                    </a:lnTo>
                    <a:lnTo>
                      <a:pt x="224" y="626"/>
                    </a:lnTo>
                    <a:lnTo>
                      <a:pt x="310" y="633"/>
                    </a:lnTo>
                    <a:lnTo>
                      <a:pt x="343" y="654"/>
                    </a:lnTo>
                    <a:lnTo>
                      <a:pt x="353" y="676"/>
                    </a:lnTo>
                    <a:lnTo>
                      <a:pt x="354" y="691"/>
                    </a:lnTo>
                    <a:lnTo>
                      <a:pt x="326" y="725"/>
                    </a:lnTo>
                    <a:lnTo>
                      <a:pt x="360" y="752"/>
                    </a:lnTo>
                    <a:lnTo>
                      <a:pt x="422" y="762"/>
                    </a:lnTo>
                    <a:lnTo>
                      <a:pt x="530" y="759"/>
                    </a:lnTo>
                    <a:lnTo>
                      <a:pt x="594" y="785"/>
                    </a:lnTo>
                    <a:lnTo>
                      <a:pt x="636" y="750"/>
                    </a:lnTo>
                    <a:lnTo>
                      <a:pt x="611" y="722"/>
                    </a:lnTo>
                    <a:lnTo>
                      <a:pt x="603" y="707"/>
                    </a:lnTo>
                    <a:lnTo>
                      <a:pt x="607" y="676"/>
                    </a:lnTo>
                    <a:lnTo>
                      <a:pt x="622" y="666"/>
                    </a:lnTo>
                    <a:lnTo>
                      <a:pt x="620" y="651"/>
                    </a:lnTo>
                    <a:lnTo>
                      <a:pt x="652" y="663"/>
                    </a:lnTo>
                    <a:lnTo>
                      <a:pt x="681" y="645"/>
                    </a:lnTo>
                    <a:lnTo>
                      <a:pt x="713" y="657"/>
                    </a:lnTo>
                    <a:lnTo>
                      <a:pt x="721" y="665"/>
                    </a:lnTo>
                    <a:lnTo>
                      <a:pt x="731" y="679"/>
                    </a:lnTo>
                    <a:lnTo>
                      <a:pt x="747" y="685"/>
                    </a:lnTo>
                    <a:lnTo>
                      <a:pt x="741" y="702"/>
                    </a:lnTo>
                    <a:lnTo>
                      <a:pt x="794" y="781"/>
                    </a:lnTo>
                    <a:lnTo>
                      <a:pt x="971" y="773"/>
                    </a:lnTo>
                    <a:lnTo>
                      <a:pt x="1052" y="735"/>
                    </a:lnTo>
                    <a:lnTo>
                      <a:pt x="1085" y="762"/>
                    </a:lnTo>
                    <a:lnTo>
                      <a:pt x="1103" y="792"/>
                    </a:lnTo>
                    <a:lnTo>
                      <a:pt x="1099" y="831"/>
                    </a:lnTo>
                    <a:lnTo>
                      <a:pt x="1119" y="874"/>
                    </a:lnTo>
                    <a:lnTo>
                      <a:pt x="1099" y="907"/>
                    </a:lnTo>
                    <a:lnTo>
                      <a:pt x="1101" y="923"/>
                    </a:lnTo>
                    <a:lnTo>
                      <a:pt x="1208" y="928"/>
                    </a:lnTo>
                    <a:lnTo>
                      <a:pt x="1248" y="940"/>
                    </a:lnTo>
                    <a:lnTo>
                      <a:pt x="1278" y="922"/>
                    </a:lnTo>
                    <a:lnTo>
                      <a:pt x="1313" y="965"/>
                    </a:lnTo>
                    <a:lnTo>
                      <a:pt x="1345" y="985"/>
                    </a:lnTo>
                    <a:lnTo>
                      <a:pt x="1373" y="952"/>
                    </a:lnTo>
                    <a:lnTo>
                      <a:pt x="1412" y="956"/>
                    </a:lnTo>
                    <a:lnTo>
                      <a:pt x="1421" y="885"/>
                    </a:lnTo>
                    <a:lnTo>
                      <a:pt x="1492" y="825"/>
                    </a:lnTo>
                    <a:lnTo>
                      <a:pt x="1457" y="782"/>
                    </a:lnTo>
                    <a:lnTo>
                      <a:pt x="1425" y="769"/>
                    </a:lnTo>
                    <a:lnTo>
                      <a:pt x="1429" y="723"/>
                    </a:lnTo>
                    <a:lnTo>
                      <a:pt x="1416" y="670"/>
                    </a:lnTo>
                    <a:lnTo>
                      <a:pt x="1439" y="660"/>
                    </a:lnTo>
                    <a:lnTo>
                      <a:pt x="1485" y="656"/>
                    </a:lnTo>
                    <a:lnTo>
                      <a:pt x="1505" y="638"/>
                    </a:lnTo>
                    <a:lnTo>
                      <a:pt x="1481" y="617"/>
                    </a:lnTo>
                    <a:lnTo>
                      <a:pt x="1429" y="560"/>
                    </a:lnTo>
                    <a:lnTo>
                      <a:pt x="1444" y="467"/>
                    </a:lnTo>
                    <a:lnTo>
                      <a:pt x="1387" y="433"/>
                    </a:lnTo>
                    <a:lnTo>
                      <a:pt x="1400" y="416"/>
                    </a:lnTo>
                    <a:lnTo>
                      <a:pt x="1405" y="386"/>
                    </a:lnTo>
                    <a:lnTo>
                      <a:pt x="1424" y="345"/>
                    </a:lnTo>
                    <a:lnTo>
                      <a:pt x="1514" y="306"/>
                    </a:lnTo>
                    <a:lnTo>
                      <a:pt x="1519" y="282"/>
                    </a:lnTo>
                    <a:lnTo>
                      <a:pt x="1485" y="239"/>
                    </a:lnTo>
                    <a:lnTo>
                      <a:pt x="1461" y="233"/>
                    </a:lnTo>
                    <a:lnTo>
                      <a:pt x="1425" y="276"/>
                    </a:lnTo>
                    <a:lnTo>
                      <a:pt x="1388" y="279"/>
                    </a:lnTo>
                    <a:lnTo>
                      <a:pt x="1322" y="324"/>
                    </a:lnTo>
                    <a:lnTo>
                      <a:pt x="1246" y="331"/>
                    </a:lnTo>
                    <a:lnTo>
                      <a:pt x="1159" y="300"/>
                    </a:lnTo>
                    <a:lnTo>
                      <a:pt x="1036" y="234"/>
                    </a:lnTo>
                    <a:lnTo>
                      <a:pt x="966" y="226"/>
                    </a:lnTo>
                    <a:lnTo>
                      <a:pt x="906" y="231"/>
                    </a:lnTo>
                    <a:lnTo>
                      <a:pt x="784" y="173"/>
                    </a:lnTo>
                    <a:lnTo>
                      <a:pt x="764" y="120"/>
                    </a:lnTo>
                    <a:lnTo>
                      <a:pt x="697" y="66"/>
                    </a:lnTo>
                    <a:lnTo>
                      <a:pt x="592" y="14"/>
                    </a:lnTo>
                    <a:lnTo>
                      <a:pt x="483" y="0"/>
                    </a:lnTo>
                    <a:lnTo>
                      <a:pt x="441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360">
                <a:extLst>
                  <a:ext uri="{FF2B5EF4-FFF2-40B4-BE49-F238E27FC236}">
                    <a16:creationId xmlns:a16="http://schemas.microsoft.com/office/drawing/2014/main" id="{9806895B-32EC-5E6B-210B-0F5C19D25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120"/>
                <a:ext cx="310" cy="253"/>
              </a:xfrm>
              <a:custGeom>
                <a:avLst/>
                <a:gdLst>
                  <a:gd name="T0" fmla="*/ 195 w 1550"/>
                  <a:gd name="T1" fmla="*/ 665 h 1267"/>
                  <a:gd name="T2" fmla="*/ 212 w 1550"/>
                  <a:gd name="T3" fmla="*/ 849 h 1267"/>
                  <a:gd name="T4" fmla="*/ 164 w 1550"/>
                  <a:gd name="T5" fmla="*/ 900 h 1267"/>
                  <a:gd name="T6" fmla="*/ 61 w 1550"/>
                  <a:gd name="T7" fmla="*/ 956 h 1267"/>
                  <a:gd name="T8" fmla="*/ 0 w 1550"/>
                  <a:gd name="T9" fmla="*/ 969 h 1267"/>
                  <a:gd name="T10" fmla="*/ 63 w 1550"/>
                  <a:gd name="T11" fmla="*/ 1071 h 1267"/>
                  <a:gd name="T12" fmla="*/ 195 w 1550"/>
                  <a:gd name="T13" fmla="*/ 1082 h 1267"/>
                  <a:gd name="T14" fmla="*/ 210 w 1550"/>
                  <a:gd name="T15" fmla="*/ 1150 h 1267"/>
                  <a:gd name="T16" fmla="*/ 251 w 1550"/>
                  <a:gd name="T17" fmla="*/ 1261 h 1267"/>
                  <a:gd name="T18" fmla="*/ 364 w 1550"/>
                  <a:gd name="T19" fmla="*/ 1236 h 1267"/>
                  <a:gd name="T20" fmla="*/ 473 w 1550"/>
                  <a:gd name="T21" fmla="*/ 1241 h 1267"/>
                  <a:gd name="T22" fmla="*/ 396 w 1550"/>
                  <a:gd name="T23" fmla="*/ 1163 h 1267"/>
                  <a:gd name="T24" fmla="*/ 414 w 1550"/>
                  <a:gd name="T25" fmla="*/ 1116 h 1267"/>
                  <a:gd name="T26" fmla="*/ 482 w 1550"/>
                  <a:gd name="T27" fmla="*/ 1179 h 1267"/>
                  <a:gd name="T28" fmla="*/ 458 w 1550"/>
                  <a:gd name="T29" fmla="*/ 1088 h 1267"/>
                  <a:gd name="T30" fmla="*/ 510 w 1550"/>
                  <a:gd name="T31" fmla="*/ 983 h 1267"/>
                  <a:gd name="T32" fmla="*/ 612 w 1550"/>
                  <a:gd name="T33" fmla="*/ 912 h 1267"/>
                  <a:gd name="T34" fmla="*/ 697 w 1550"/>
                  <a:gd name="T35" fmla="*/ 920 h 1267"/>
                  <a:gd name="T36" fmla="*/ 788 w 1550"/>
                  <a:gd name="T37" fmla="*/ 980 h 1267"/>
                  <a:gd name="T38" fmla="*/ 823 w 1550"/>
                  <a:gd name="T39" fmla="*/ 861 h 1267"/>
                  <a:gd name="T40" fmla="*/ 865 w 1550"/>
                  <a:gd name="T41" fmla="*/ 819 h 1267"/>
                  <a:gd name="T42" fmla="*/ 962 w 1550"/>
                  <a:gd name="T43" fmla="*/ 864 h 1267"/>
                  <a:gd name="T44" fmla="*/ 1152 w 1550"/>
                  <a:gd name="T45" fmla="*/ 838 h 1267"/>
                  <a:gd name="T46" fmla="*/ 1245 w 1550"/>
                  <a:gd name="T47" fmla="*/ 745 h 1267"/>
                  <a:gd name="T48" fmla="*/ 1400 w 1550"/>
                  <a:gd name="T49" fmla="*/ 600 h 1267"/>
                  <a:gd name="T50" fmla="*/ 1465 w 1550"/>
                  <a:gd name="T51" fmla="*/ 555 h 1267"/>
                  <a:gd name="T52" fmla="*/ 1516 w 1550"/>
                  <a:gd name="T53" fmla="*/ 512 h 1267"/>
                  <a:gd name="T54" fmla="*/ 1476 w 1550"/>
                  <a:gd name="T55" fmla="*/ 423 h 1267"/>
                  <a:gd name="T56" fmla="*/ 1406 w 1550"/>
                  <a:gd name="T57" fmla="*/ 329 h 1267"/>
                  <a:gd name="T58" fmla="*/ 1231 w 1550"/>
                  <a:gd name="T59" fmla="*/ 276 h 1267"/>
                  <a:gd name="T60" fmla="*/ 1219 w 1550"/>
                  <a:gd name="T61" fmla="*/ 138 h 1267"/>
                  <a:gd name="T62" fmla="*/ 1136 w 1550"/>
                  <a:gd name="T63" fmla="*/ 69 h 1267"/>
                  <a:gd name="T64" fmla="*/ 1052 w 1550"/>
                  <a:gd name="T65" fmla="*/ 0 h 1267"/>
                  <a:gd name="T66" fmla="*/ 963 w 1550"/>
                  <a:gd name="T67" fmla="*/ 46 h 1267"/>
                  <a:gd name="T68" fmla="*/ 858 w 1550"/>
                  <a:gd name="T69" fmla="*/ 80 h 1267"/>
                  <a:gd name="T70" fmla="*/ 784 w 1550"/>
                  <a:gd name="T71" fmla="*/ 24 h 1267"/>
                  <a:gd name="T72" fmla="*/ 736 w 1550"/>
                  <a:gd name="T73" fmla="*/ 83 h 1267"/>
                  <a:gd name="T74" fmla="*/ 753 w 1550"/>
                  <a:gd name="T75" fmla="*/ 181 h 1267"/>
                  <a:gd name="T76" fmla="*/ 826 w 1550"/>
                  <a:gd name="T77" fmla="*/ 236 h 1267"/>
                  <a:gd name="T78" fmla="*/ 831 w 1550"/>
                  <a:gd name="T79" fmla="*/ 367 h 1267"/>
                  <a:gd name="T80" fmla="*/ 646 w 1550"/>
                  <a:gd name="T81" fmla="*/ 361 h 1267"/>
                  <a:gd name="T82" fmla="*/ 527 w 1550"/>
                  <a:gd name="T83" fmla="*/ 418 h 1267"/>
                  <a:gd name="T84" fmla="*/ 481 w 1550"/>
                  <a:gd name="T85" fmla="*/ 500 h 1267"/>
                  <a:gd name="T86" fmla="*/ 342 w 1550"/>
                  <a:gd name="T87" fmla="*/ 583 h 1267"/>
                  <a:gd name="T88" fmla="*/ 332 w 1550"/>
                  <a:gd name="T89" fmla="*/ 644 h 1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0" h="1267">
                    <a:moveTo>
                      <a:pt x="302" y="648"/>
                    </a:moveTo>
                    <a:lnTo>
                      <a:pt x="273" y="666"/>
                    </a:lnTo>
                    <a:lnTo>
                      <a:pt x="195" y="665"/>
                    </a:lnTo>
                    <a:lnTo>
                      <a:pt x="200" y="711"/>
                    </a:lnTo>
                    <a:lnTo>
                      <a:pt x="161" y="800"/>
                    </a:lnTo>
                    <a:lnTo>
                      <a:pt x="212" y="849"/>
                    </a:lnTo>
                    <a:lnTo>
                      <a:pt x="191" y="866"/>
                    </a:lnTo>
                    <a:lnTo>
                      <a:pt x="178" y="890"/>
                    </a:lnTo>
                    <a:lnTo>
                      <a:pt x="164" y="900"/>
                    </a:lnTo>
                    <a:lnTo>
                      <a:pt x="36" y="865"/>
                    </a:lnTo>
                    <a:lnTo>
                      <a:pt x="34" y="920"/>
                    </a:lnTo>
                    <a:lnTo>
                      <a:pt x="61" y="956"/>
                    </a:lnTo>
                    <a:lnTo>
                      <a:pt x="46" y="964"/>
                    </a:lnTo>
                    <a:lnTo>
                      <a:pt x="15" y="960"/>
                    </a:lnTo>
                    <a:lnTo>
                      <a:pt x="0" y="969"/>
                    </a:lnTo>
                    <a:lnTo>
                      <a:pt x="19" y="1006"/>
                    </a:lnTo>
                    <a:lnTo>
                      <a:pt x="13" y="1029"/>
                    </a:lnTo>
                    <a:lnTo>
                      <a:pt x="63" y="1071"/>
                    </a:lnTo>
                    <a:lnTo>
                      <a:pt x="94" y="1067"/>
                    </a:lnTo>
                    <a:lnTo>
                      <a:pt x="126" y="1081"/>
                    </a:lnTo>
                    <a:lnTo>
                      <a:pt x="195" y="1082"/>
                    </a:lnTo>
                    <a:lnTo>
                      <a:pt x="190" y="1105"/>
                    </a:lnTo>
                    <a:lnTo>
                      <a:pt x="207" y="1127"/>
                    </a:lnTo>
                    <a:lnTo>
                      <a:pt x="210" y="1150"/>
                    </a:lnTo>
                    <a:lnTo>
                      <a:pt x="250" y="1169"/>
                    </a:lnTo>
                    <a:lnTo>
                      <a:pt x="258" y="1253"/>
                    </a:lnTo>
                    <a:lnTo>
                      <a:pt x="251" y="1261"/>
                    </a:lnTo>
                    <a:lnTo>
                      <a:pt x="267" y="1267"/>
                    </a:lnTo>
                    <a:lnTo>
                      <a:pt x="326" y="1240"/>
                    </a:lnTo>
                    <a:lnTo>
                      <a:pt x="364" y="1236"/>
                    </a:lnTo>
                    <a:lnTo>
                      <a:pt x="435" y="1253"/>
                    </a:lnTo>
                    <a:lnTo>
                      <a:pt x="474" y="1257"/>
                    </a:lnTo>
                    <a:lnTo>
                      <a:pt x="473" y="1241"/>
                    </a:lnTo>
                    <a:lnTo>
                      <a:pt x="441" y="1229"/>
                    </a:lnTo>
                    <a:lnTo>
                      <a:pt x="420" y="1184"/>
                    </a:lnTo>
                    <a:lnTo>
                      <a:pt x="396" y="1163"/>
                    </a:lnTo>
                    <a:lnTo>
                      <a:pt x="394" y="1140"/>
                    </a:lnTo>
                    <a:lnTo>
                      <a:pt x="400" y="1117"/>
                    </a:lnTo>
                    <a:lnTo>
                      <a:pt x="414" y="1116"/>
                    </a:lnTo>
                    <a:lnTo>
                      <a:pt x="431" y="1129"/>
                    </a:lnTo>
                    <a:lnTo>
                      <a:pt x="450" y="1158"/>
                    </a:lnTo>
                    <a:lnTo>
                      <a:pt x="482" y="1179"/>
                    </a:lnTo>
                    <a:lnTo>
                      <a:pt x="471" y="1141"/>
                    </a:lnTo>
                    <a:lnTo>
                      <a:pt x="482" y="1101"/>
                    </a:lnTo>
                    <a:lnTo>
                      <a:pt x="458" y="1088"/>
                    </a:lnTo>
                    <a:lnTo>
                      <a:pt x="464" y="1065"/>
                    </a:lnTo>
                    <a:lnTo>
                      <a:pt x="477" y="1048"/>
                    </a:lnTo>
                    <a:lnTo>
                      <a:pt x="510" y="983"/>
                    </a:lnTo>
                    <a:lnTo>
                      <a:pt x="562" y="955"/>
                    </a:lnTo>
                    <a:lnTo>
                      <a:pt x="596" y="914"/>
                    </a:lnTo>
                    <a:lnTo>
                      <a:pt x="612" y="912"/>
                    </a:lnTo>
                    <a:lnTo>
                      <a:pt x="623" y="872"/>
                    </a:lnTo>
                    <a:lnTo>
                      <a:pt x="687" y="889"/>
                    </a:lnTo>
                    <a:lnTo>
                      <a:pt x="697" y="920"/>
                    </a:lnTo>
                    <a:lnTo>
                      <a:pt x="714" y="926"/>
                    </a:lnTo>
                    <a:lnTo>
                      <a:pt x="766" y="990"/>
                    </a:lnTo>
                    <a:lnTo>
                      <a:pt x="788" y="980"/>
                    </a:lnTo>
                    <a:lnTo>
                      <a:pt x="800" y="949"/>
                    </a:lnTo>
                    <a:lnTo>
                      <a:pt x="772" y="889"/>
                    </a:lnTo>
                    <a:lnTo>
                      <a:pt x="823" y="861"/>
                    </a:lnTo>
                    <a:lnTo>
                      <a:pt x="856" y="882"/>
                    </a:lnTo>
                    <a:lnTo>
                      <a:pt x="875" y="834"/>
                    </a:lnTo>
                    <a:lnTo>
                      <a:pt x="865" y="819"/>
                    </a:lnTo>
                    <a:lnTo>
                      <a:pt x="879" y="802"/>
                    </a:lnTo>
                    <a:lnTo>
                      <a:pt x="939" y="866"/>
                    </a:lnTo>
                    <a:lnTo>
                      <a:pt x="962" y="864"/>
                    </a:lnTo>
                    <a:lnTo>
                      <a:pt x="995" y="892"/>
                    </a:lnTo>
                    <a:lnTo>
                      <a:pt x="1142" y="886"/>
                    </a:lnTo>
                    <a:lnTo>
                      <a:pt x="1152" y="838"/>
                    </a:lnTo>
                    <a:lnTo>
                      <a:pt x="1180" y="813"/>
                    </a:lnTo>
                    <a:lnTo>
                      <a:pt x="1192" y="766"/>
                    </a:lnTo>
                    <a:lnTo>
                      <a:pt x="1245" y="745"/>
                    </a:lnTo>
                    <a:lnTo>
                      <a:pt x="1279" y="695"/>
                    </a:lnTo>
                    <a:lnTo>
                      <a:pt x="1337" y="659"/>
                    </a:lnTo>
                    <a:lnTo>
                      <a:pt x="1400" y="600"/>
                    </a:lnTo>
                    <a:lnTo>
                      <a:pt x="1431" y="597"/>
                    </a:lnTo>
                    <a:lnTo>
                      <a:pt x="1445" y="573"/>
                    </a:lnTo>
                    <a:lnTo>
                      <a:pt x="1465" y="555"/>
                    </a:lnTo>
                    <a:lnTo>
                      <a:pt x="1550" y="555"/>
                    </a:lnTo>
                    <a:lnTo>
                      <a:pt x="1539" y="517"/>
                    </a:lnTo>
                    <a:lnTo>
                      <a:pt x="1516" y="512"/>
                    </a:lnTo>
                    <a:lnTo>
                      <a:pt x="1505" y="489"/>
                    </a:lnTo>
                    <a:lnTo>
                      <a:pt x="1494" y="444"/>
                    </a:lnTo>
                    <a:lnTo>
                      <a:pt x="1476" y="423"/>
                    </a:lnTo>
                    <a:lnTo>
                      <a:pt x="1487" y="375"/>
                    </a:lnTo>
                    <a:lnTo>
                      <a:pt x="1470" y="354"/>
                    </a:lnTo>
                    <a:lnTo>
                      <a:pt x="1406" y="329"/>
                    </a:lnTo>
                    <a:lnTo>
                      <a:pt x="1384" y="346"/>
                    </a:lnTo>
                    <a:lnTo>
                      <a:pt x="1338" y="343"/>
                    </a:lnTo>
                    <a:lnTo>
                      <a:pt x="1231" y="276"/>
                    </a:lnTo>
                    <a:lnTo>
                      <a:pt x="1240" y="198"/>
                    </a:lnTo>
                    <a:lnTo>
                      <a:pt x="1214" y="169"/>
                    </a:lnTo>
                    <a:lnTo>
                      <a:pt x="1219" y="138"/>
                    </a:lnTo>
                    <a:lnTo>
                      <a:pt x="1194" y="124"/>
                    </a:lnTo>
                    <a:lnTo>
                      <a:pt x="1148" y="122"/>
                    </a:lnTo>
                    <a:lnTo>
                      <a:pt x="1136" y="69"/>
                    </a:lnTo>
                    <a:lnTo>
                      <a:pt x="1099" y="10"/>
                    </a:lnTo>
                    <a:lnTo>
                      <a:pt x="1082" y="4"/>
                    </a:lnTo>
                    <a:lnTo>
                      <a:pt x="1052" y="0"/>
                    </a:lnTo>
                    <a:lnTo>
                      <a:pt x="1024" y="32"/>
                    </a:lnTo>
                    <a:lnTo>
                      <a:pt x="984" y="21"/>
                    </a:lnTo>
                    <a:lnTo>
                      <a:pt x="963" y="46"/>
                    </a:lnTo>
                    <a:lnTo>
                      <a:pt x="967" y="84"/>
                    </a:lnTo>
                    <a:lnTo>
                      <a:pt x="937" y="95"/>
                    </a:lnTo>
                    <a:lnTo>
                      <a:pt x="858" y="80"/>
                    </a:lnTo>
                    <a:lnTo>
                      <a:pt x="854" y="41"/>
                    </a:lnTo>
                    <a:lnTo>
                      <a:pt x="829" y="13"/>
                    </a:lnTo>
                    <a:lnTo>
                      <a:pt x="784" y="24"/>
                    </a:lnTo>
                    <a:lnTo>
                      <a:pt x="751" y="4"/>
                    </a:lnTo>
                    <a:lnTo>
                      <a:pt x="731" y="37"/>
                    </a:lnTo>
                    <a:lnTo>
                      <a:pt x="736" y="83"/>
                    </a:lnTo>
                    <a:lnTo>
                      <a:pt x="721" y="92"/>
                    </a:lnTo>
                    <a:lnTo>
                      <a:pt x="711" y="155"/>
                    </a:lnTo>
                    <a:lnTo>
                      <a:pt x="753" y="181"/>
                    </a:lnTo>
                    <a:lnTo>
                      <a:pt x="797" y="169"/>
                    </a:lnTo>
                    <a:lnTo>
                      <a:pt x="813" y="175"/>
                    </a:lnTo>
                    <a:lnTo>
                      <a:pt x="826" y="236"/>
                    </a:lnTo>
                    <a:lnTo>
                      <a:pt x="851" y="249"/>
                    </a:lnTo>
                    <a:lnTo>
                      <a:pt x="854" y="364"/>
                    </a:lnTo>
                    <a:lnTo>
                      <a:pt x="831" y="367"/>
                    </a:lnTo>
                    <a:lnTo>
                      <a:pt x="797" y="339"/>
                    </a:lnTo>
                    <a:lnTo>
                      <a:pt x="754" y="367"/>
                    </a:lnTo>
                    <a:lnTo>
                      <a:pt x="646" y="361"/>
                    </a:lnTo>
                    <a:lnTo>
                      <a:pt x="582" y="421"/>
                    </a:lnTo>
                    <a:lnTo>
                      <a:pt x="542" y="402"/>
                    </a:lnTo>
                    <a:lnTo>
                      <a:pt x="527" y="418"/>
                    </a:lnTo>
                    <a:lnTo>
                      <a:pt x="484" y="446"/>
                    </a:lnTo>
                    <a:lnTo>
                      <a:pt x="509" y="474"/>
                    </a:lnTo>
                    <a:lnTo>
                      <a:pt x="481" y="500"/>
                    </a:lnTo>
                    <a:lnTo>
                      <a:pt x="422" y="521"/>
                    </a:lnTo>
                    <a:lnTo>
                      <a:pt x="366" y="510"/>
                    </a:lnTo>
                    <a:lnTo>
                      <a:pt x="342" y="583"/>
                    </a:lnTo>
                    <a:lnTo>
                      <a:pt x="357" y="589"/>
                    </a:lnTo>
                    <a:lnTo>
                      <a:pt x="367" y="603"/>
                    </a:lnTo>
                    <a:lnTo>
                      <a:pt x="332" y="644"/>
                    </a:lnTo>
                    <a:lnTo>
                      <a:pt x="302" y="6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361">
                <a:extLst>
                  <a:ext uri="{FF2B5EF4-FFF2-40B4-BE49-F238E27FC236}">
                    <a16:creationId xmlns:a16="http://schemas.microsoft.com/office/drawing/2014/main" id="{07A944E0-BA86-25C1-83CC-1E82402FC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239"/>
                <a:ext cx="278" cy="268"/>
              </a:xfrm>
              <a:custGeom>
                <a:avLst/>
                <a:gdLst>
                  <a:gd name="T0" fmla="*/ 167 w 1393"/>
                  <a:gd name="T1" fmla="*/ 664 h 1341"/>
                  <a:gd name="T2" fmla="*/ 170 w 1393"/>
                  <a:gd name="T3" fmla="*/ 703 h 1341"/>
                  <a:gd name="T4" fmla="*/ 130 w 1393"/>
                  <a:gd name="T5" fmla="*/ 691 h 1341"/>
                  <a:gd name="T6" fmla="*/ 61 w 1393"/>
                  <a:gd name="T7" fmla="*/ 697 h 1341"/>
                  <a:gd name="T8" fmla="*/ 6 w 1393"/>
                  <a:gd name="T9" fmla="*/ 834 h 1341"/>
                  <a:gd name="T10" fmla="*/ 30 w 1393"/>
                  <a:gd name="T11" fmla="*/ 940 h 1341"/>
                  <a:gd name="T12" fmla="*/ 109 w 1393"/>
                  <a:gd name="T13" fmla="*/ 1040 h 1341"/>
                  <a:gd name="T14" fmla="*/ 66 w 1393"/>
                  <a:gd name="T15" fmla="*/ 1160 h 1341"/>
                  <a:gd name="T16" fmla="*/ 298 w 1393"/>
                  <a:gd name="T17" fmla="*/ 1239 h 1341"/>
                  <a:gd name="T18" fmla="*/ 408 w 1393"/>
                  <a:gd name="T19" fmla="*/ 1267 h 1341"/>
                  <a:gd name="T20" fmla="*/ 437 w 1393"/>
                  <a:gd name="T21" fmla="*/ 1249 h 1341"/>
                  <a:gd name="T22" fmla="*/ 496 w 1393"/>
                  <a:gd name="T23" fmla="*/ 1313 h 1341"/>
                  <a:gd name="T24" fmla="*/ 543 w 1393"/>
                  <a:gd name="T25" fmla="*/ 1308 h 1341"/>
                  <a:gd name="T26" fmla="*/ 638 w 1393"/>
                  <a:gd name="T27" fmla="*/ 1253 h 1341"/>
                  <a:gd name="T28" fmla="*/ 738 w 1393"/>
                  <a:gd name="T29" fmla="*/ 1167 h 1341"/>
                  <a:gd name="T30" fmla="*/ 869 w 1393"/>
                  <a:gd name="T31" fmla="*/ 1240 h 1341"/>
                  <a:gd name="T32" fmla="*/ 922 w 1393"/>
                  <a:gd name="T33" fmla="*/ 1158 h 1341"/>
                  <a:gd name="T34" fmla="*/ 1032 w 1393"/>
                  <a:gd name="T35" fmla="*/ 1178 h 1341"/>
                  <a:gd name="T36" fmla="*/ 1107 w 1393"/>
                  <a:gd name="T37" fmla="*/ 1164 h 1341"/>
                  <a:gd name="T38" fmla="*/ 1140 w 1393"/>
                  <a:gd name="T39" fmla="*/ 1098 h 1341"/>
                  <a:gd name="T40" fmla="*/ 1220 w 1393"/>
                  <a:gd name="T41" fmla="*/ 1045 h 1341"/>
                  <a:gd name="T42" fmla="*/ 1284 w 1393"/>
                  <a:gd name="T43" fmla="*/ 986 h 1341"/>
                  <a:gd name="T44" fmla="*/ 1368 w 1393"/>
                  <a:gd name="T45" fmla="*/ 970 h 1341"/>
                  <a:gd name="T46" fmla="*/ 1208 w 1393"/>
                  <a:gd name="T47" fmla="*/ 823 h 1341"/>
                  <a:gd name="T48" fmla="*/ 1138 w 1393"/>
                  <a:gd name="T49" fmla="*/ 660 h 1341"/>
                  <a:gd name="T50" fmla="*/ 1225 w 1393"/>
                  <a:gd name="T51" fmla="*/ 513 h 1341"/>
                  <a:gd name="T52" fmla="*/ 1315 w 1393"/>
                  <a:gd name="T53" fmla="*/ 397 h 1341"/>
                  <a:gd name="T54" fmla="*/ 1358 w 1393"/>
                  <a:gd name="T55" fmla="*/ 292 h 1341"/>
                  <a:gd name="T56" fmla="*/ 1290 w 1393"/>
                  <a:gd name="T57" fmla="*/ 143 h 1341"/>
                  <a:gd name="T58" fmla="*/ 1346 w 1393"/>
                  <a:gd name="T59" fmla="*/ 77 h 1341"/>
                  <a:gd name="T60" fmla="*/ 1316 w 1393"/>
                  <a:gd name="T61" fmla="*/ 3 h 1341"/>
                  <a:gd name="T62" fmla="*/ 1161 w 1393"/>
                  <a:gd name="T63" fmla="*/ 148 h 1341"/>
                  <a:gd name="T64" fmla="*/ 1068 w 1393"/>
                  <a:gd name="T65" fmla="*/ 241 h 1341"/>
                  <a:gd name="T66" fmla="*/ 878 w 1393"/>
                  <a:gd name="T67" fmla="*/ 267 h 1341"/>
                  <a:gd name="T68" fmla="*/ 781 w 1393"/>
                  <a:gd name="T69" fmla="*/ 222 h 1341"/>
                  <a:gd name="T70" fmla="*/ 739 w 1393"/>
                  <a:gd name="T71" fmla="*/ 264 h 1341"/>
                  <a:gd name="T72" fmla="*/ 704 w 1393"/>
                  <a:gd name="T73" fmla="*/ 383 h 1341"/>
                  <a:gd name="T74" fmla="*/ 613 w 1393"/>
                  <a:gd name="T75" fmla="*/ 323 h 1341"/>
                  <a:gd name="T76" fmla="*/ 528 w 1393"/>
                  <a:gd name="T77" fmla="*/ 315 h 1341"/>
                  <a:gd name="T78" fmla="*/ 426 w 1393"/>
                  <a:gd name="T79" fmla="*/ 386 h 1341"/>
                  <a:gd name="T80" fmla="*/ 374 w 1393"/>
                  <a:gd name="T81" fmla="*/ 491 h 1341"/>
                  <a:gd name="T82" fmla="*/ 398 w 1393"/>
                  <a:gd name="T83" fmla="*/ 582 h 1341"/>
                  <a:gd name="T84" fmla="*/ 330 w 1393"/>
                  <a:gd name="T85" fmla="*/ 519 h 1341"/>
                  <a:gd name="T86" fmla="*/ 312 w 1393"/>
                  <a:gd name="T87" fmla="*/ 566 h 1341"/>
                  <a:gd name="T88" fmla="*/ 389 w 1393"/>
                  <a:gd name="T89" fmla="*/ 644 h 1341"/>
                  <a:gd name="T90" fmla="*/ 280 w 1393"/>
                  <a:gd name="T91" fmla="*/ 639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93" h="1341">
                    <a:moveTo>
                      <a:pt x="242" y="643"/>
                    </a:moveTo>
                    <a:lnTo>
                      <a:pt x="183" y="670"/>
                    </a:lnTo>
                    <a:lnTo>
                      <a:pt x="167" y="664"/>
                    </a:lnTo>
                    <a:lnTo>
                      <a:pt x="145" y="674"/>
                    </a:lnTo>
                    <a:lnTo>
                      <a:pt x="139" y="691"/>
                    </a:lnTo>
                    <a:lnTo>
                      <a:pt x="170" y="703"/>
                    </a:lnTo>
                    <a:lnTo>
                      <a:pt x="173" y="726"/>
                    </a:lnTo>
                    <a:lnTo>
                      <a:pt x="134" y="721"/>
                    </a:lnTo>
                    <a:lnTo>
                      <a:pt x="130" y="691"/>
                    </a:lnTo>
                    <a:lnTo>
                      <a:pt x="98" y="672"/>
                    </a:lnTo>
                    <a:lnTo>
                      <a:pt x="83" y="673"/>
                    </a:lnTo>
                    <a:lnTo>
                      <a:pt x="61" y="697"/>
                    </a:lnTo>
                    <a:lnTo>
                      <a:pt x="71" y="720"/>
                    </a:lnTo>
                    <a:lnTo>
                      <a:pt x="0" y="772"/>
                    </a:lnTo>
                    <a:lnTo>
                      <a:pt x="6" y="834"/>
                    </a:lnTo>
                    <a:lnTo>
                      <a:pt x="44" y="838"/>
                    </a:lnTo>
                    <a:lnTo>
                      <a:pt x="49" y="891"/>
                    </a:lnTo>
                    <a:lnTo>
                      <a:pt x="30" y="940"/>
                    </a:lnTo>
                    <a:lnTo>
                      <a:pt x="19" y="987"/>
                    </a:lnTo>
                    <a:lnTo>
                      <a:pt x="67" y="1006"/>
                    </a:lnTo>
                    <a:lnTo>
                      <a:pt x="109" y="1040"/>
                    </a:lnTo>
                    <a:lnTo>
                      <a:pt x="92" y="1096"/>
                    </a:lnTo>
                    <a:lnTo>
                      <a:pt x="64" y="1130"/>
                    </a:lnTo>
                    <a:lnTo>
                      <a:pt x="66" y="1160"/>
                    </a:lnTo>
                    <a:lnTo>
                      <a:pt x="158" y="1152"/>
                    </a:lnTo>
                    <a:lnTo>
                      <a:pt x="270" y="1273"/>
                    </a:lnTo>
                    <a:lnTo>
                      <a:pt x="298" y="1239"/>
                    </a:lnTo>
                    <a:lnTo>
                      <a:pt x="336" y="1251"/>
                    </a:lnTo>
                    <a:lnTo>
                      <a:pt x="356" y="1287"/>
                    </a:lnTo>
                    <a:lnTo>
                      <a:pt x="408" y="1267"/>
                    </a:lnTo>
                    <a:lnTo>
                      <a:pt x="413" y="1235"/>
                    </a:lnTo>
                    <a:lnTo>
                      <a:pt x="427" y="1234"/>
                    </a:lnTo>
                    <a:lnTo>
                      <a:pt x="437" y="1249"/>
                    </a:lnTo>
                    <a:lnTo>
                      <a:pt x="454" y="1270"/>
                    </a:lnTo>
                    <a:lnTo>
                      <a:pt x="487" y="1291"/>
                    </a:lnTo>
                    <a:lnTo>
                      <a:pt x="496" y="1313"/>
                    </a:lnTo>
                    <a:lnTo>
                      <a:pt x="530" y="1341"/>
                    </a:lnTo>
                    <a:lnTo>
                      <a:pt x="538" y="1332"/>
                    </a:lnTo>
                    <a:lnTo>
                      <a:pt x="543" y="1308"/>
                    </a:lnTo>
                    <a:lnTo>
                      <a:pt x="580" y="1290"/>
                    </a:lnTo>
                    <a:lnTo>
                      <a:pt x="607" y="1249"/>
                    </a:lnTo>
                    <a:lnTo>
                      <a:pt x="638" y="1253"/>
                    </a:lnTo>
                    <a:lnTo>
                      <a:pt x="660" y="1237"/>
                    </a:lnTo>
                    <a:lnTo>
                      <a:pt x="707" y="1170"/>
                    </a:lnTo>
                    <a:lnTo>
                      <a:pt x="738" y="1167"/>
                    </a:lnTo>
                    <a:lnTo>
                      <a:pt x="756" y="1188"/>
                    </a:lnTo>
                    <a:lnTo>
                      <a:pt x="821" y="1229"/>
                    </a:lnTo>
                    <a:lnTo>
                      <a:pt x="869" y="1240"/>
                    </a:lnTo>
                    <a:lnTo>
                      <a:pt x="896" y="1213"/>
                    </a:lnTo>
                    <a:lnTo>
                      <a:pt x="901" y="1175"/>
                    </a:lnTo>
                    <a:lnTo>
                      <a:pt x="922" y="1158"/>
                    </a:lnTo>
                    <a:lnTo>
                      <a:pt x="969" y="1161"/>
                    </a:lnTo>
                    <a:lnTo>
                      <a:pt x="998" y="1143"/>
                    </a:lnTo>
                    <a:lnTo>
                      <a:pt x="1032" y="1178"/>
                    </a:lnTo>
                    <a:lnTo>
                      <a:pt x="1067" y="1144"/>
                    </a:lnTo>
                    <a:lnTo>
                      <a:pt x="1090" y="1142"/>
                    </a:lnTo>
                    <a:lnTo>
                      <a:pt x="1107" y="1164"/>
                    </a:lnTo>
                    <a:lnTo>
                      <a:pt x="1174" y="1126"/>
                    </a:lnTo>
                    <a:lnTo>
                      <a:pt x="1173" y="1112"/>
                    </a:lnTo>
                    <a:lnTo>
                      <a:pt x="1140" y="1098"/>
                    </a:lnTo>
                    <a:lnTo>
                      <a:pt x="1168" y="1066"/>
                    </a:lnTo>
                    <a:lnTo>
                      <a:pt x="1158" y="1035"/>
                    </a:lnTo>
                    <a:lnTo>
                      <a:pt x="1220" y="1045"/>
                    </a:lnTo>
                    <a:lnTo>
                      <a:pt x="1242" y="1028"/>
                    </a:lnTo>
                    <a:lnTo>
                      <a:pt x="1262" y="995"/>
                    </a:lnTo>
                    <a:lnTo>
                      <a:pt x="1284" y="986"/>
                    </a:lnTo>
                    <a:lnTo>
                      <a:pt x="1340" y="1011"/>
                    </a:lnTo>
                    <a:lnTo>
                      <a:pt x="1393" y="998"/>
                    </a:lnTo>
                    <a:lnTo>
                      <a:pt x="1368" y="970"/>
                    </a:lnTo>
                    <a:lnTo>
                      <a:pt x="1310" y="929"/>
                    </a:lnTo>
                    <a:lnTo>
                      <a:pt x="1283" y="885"/>
                    </a:lnTo>
                    <a:lnTo>
                      <a:pt x="1208" y="823"/>
                    </a:lnTo>
                    <a:lnTo>
                      <a:pt x="1202" y="769"/>
                    </a:lnTo>
                    <a:lnTo>
                      <a:pt x="1158" y="712"/>
                    </a:lnTo>
                    <a:lnTo>
                      <a:pt x="1138" y="660"/>
                    </a:lnTo>
                    <a:lnTo>
                      <a:pt x="1167" y="549"/>
                    </a:lnTo>
                    <a:lnTo>
                      <a:pt x="1202" y="514"/>
                    </a:lnTo>
                    <a:lnTo>
                      <a:pt x="1225" y="513"/>
                    </a:lnTo>
                    <a:lnTo>
                      <a:pt x="1228" y="466"/>
                    </a:lnTo>
                    <a:lnTo>
                      <a:pt x="1242" y="441"/>
                    </a:lnTo>
                    <a:lnTo>
                      <a:pt x="1315" y="397"/>
                    </a:lnTo>
                    <a:lnTo>
                      <a:pt x="1319" y="372"/>
                    </a:lnTo>
                    <a:lnTo>
                      <a:pt x="1315" y="319"/>
                    </a:lnTo>
                    <a:lnTo>
                      <a:pt x="1358" y="292"/>
                    </a:lnTo>
                    <a:lnTo>
                      <a:pt x="1299" y="235"/>
                    </a:lnTo>
                    <a:lnTo>
                      <a:pt x="1271" y="176"/>
                    </a:lnTo>
                    <a:lnTo>
                      <a:pt x="1290" y="143"/>
                    </a:lnTo>
                    <a:lnTo>
                      <a:pt x="1313" y="133"/>
                    </a:lnTo>
                    <a:lnTo>
                      <a:pt x="1334" y="109"/>
                    </a:lnTo>
                    <a:lnTo>
                      <a:pt x="1346" y="77"/>
                    </a:lnTo>
                    <a:lnTo>
                      <a:pt x="1367" y="44"/>
                    </a:lnTo>
                    <a:lnTo>
                      <a:pt x="1347" y="0"/>
                    </a:lnTo>
                    <a:lnTo>
                      <a:pt x="1316" y="3"/>
                    </a:lnTo>
                    <a:lnTo>
                      <a:pt x="1253" y="62"/>
                    </a:lnTo>
                    <a:lnTo>
                      <a:pt x="1195" y="98"/>
                    </a:lnTo>
                    <a:lnTo>
                      <a:pt x="1161" y="148"/>
                    </a:lnTo>
                    <a:lnTo>
                      <a:pt x="1108" y="169"/>
                    </a:lnTo>
                    <a:lnTo>
                      <a:pt x="1096" y="216"/>
                    </a:lnTo>
                    <a:lnTo>
                      <a:pt x="1068" y="241"/>
                    </a:lnTo>
                    <a:lnTo>
                      <a:pt x="1058" y="289"/>
                    </a:lnTo>
                    <a:lnTo>
                      <a:pt x="911" y="295"/>
                    </a:lnTo>
                    <a:lnTo>
                      <a:pt x="878" y="267"/>
                    </a:lnTo>
                    <a:lnTo>
                      <a:pt x="855" y="269"/>
                    </a:lnTo>
                    <a:lnTo>
                      <a:pt x="795" y="205"/>
                    </a:lnTo>
                    <a:lnTo>
                      <a:pt x="781" y="222"/>
                    </a:lnTo>
                    <a:lnTo>
                      <a:pt x="791" y="237"/>
                    </a:lnTo>
                    <a:lnTo>
                      <a:pt x="772" y="285"/>
                    </a:lnTo>
                    <a:lnTo>
                      <a:pt x="739" y="264"/>
                    </a:lnTo>
                    <a:lnTo>
                      <a:pt x="688" y="292"/>
                    </a:lnTo>
                    <a:lnTo>
                      <a:pt x="716" y="352"/>
                    </a:lnTo>
                    <a:lnTo>
                      <a:pt x="704" y="383"/>
                    </a:lnTo>
                    <a:lnTo>
                      <a:pt x="682" y="393"/>
                    </a:lnTo>
                    <a:lnTo>
                      <a:pt x="630" y="329"/>
                    </a:lnTo>
                    <a:lnTo>
                      <a:pt x="613" y="323"/>
                    </a:lnTo>
                    <a:lnTo>
                      <a:pt x="603" y="292"/>
                    </a:lnTo>
                    <a:lnTo>
                      <a:pt x="539" y="275"/>
                    </a:lnTo>
                    <a:lnTo>
                      <a:pt x="528" y="315"/>
                    </a:lnTo>
                    <a:lnTo>
                      <a:pt x="512" y="317"/>
                    </a:lnTo>
                    <a:lnTo>
                      <a:pt x="478" y="358"/>
                    </a:lnTo>
                    <a:lnTo>
                      <a:pt x="426" y="386"/>
                    </a:lnTo>
                    <a:lnTo>
                      <a:pt x="393" y="451"/>
                    </a:lnTo>
                    <a:lnTo>
                      <a:pt x="380" y="468"/>
                    </a:lnTo>
                    <a:lnTo>
                      <a:pt x="374" y="491"/>
                    </a:lnTo>
                    <a:lnTo>
                      <a:pt x="398" y="504"/>
                    </a:lnTo>
                    <a:lnTo>
                      <a:pt x="387" y="544"/>
                    </a:lnTo>
                    <a:lnTo>
                      <a:pt x="398" y="582"/>
                    </a:lnTo>
                    <a:lnTo>
                      <a:pt x="366" y="561"/>
                    </a:lnTo>
                    <a:lnTo>
                      <a:pt x="347" y="532"/>
                    </a:lnTo>
                    <a:lnTo>
                      <a:pt x="330" y="519"/>
                    </a:lnTo>
                    <a:lnTo>
                      <a:pt x="316" y="520"/>
                    </a:lnTo>
                    <a:lnTo>
                      <a:pt x="310" y="543"/>
                    </a:lnTo>
                    <a:lnTo>
                      <a:pt x="312" y="566"/>
                    </a:lnTo>
                    <a:lnTo>
                      <a:pt x="336" y="587"/>
                    </a:lnTo>
                    <a:lnTo>
                      <a:pt x="357" y="632"/>
                    </a:lnTo>
                    <a:lnTo>
                      <a:pt x="389" y="644"/>
                    </a:lnTo>
                    <a:lnTo>
                      <a:pt x="390" y="660"/>
                    </a:lnTo>
                    <a:lnTo>
                      <a:pt x="351" y="656"/>
                    </a:lnTo>
                    <a:lnTo>
                      <a:pt x="280" y="639"/>
                    </a:lnTo>
                    <a:lnTo>
                      <a:pt x="242" y="6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362">
                <a:extLst>
                  <a:ext uri="{FF2B5EF4-FFF2-40B4-BE49-F238E27FC236}">
                    <a16:creationId xmlns:a16="http://schemas.microsoft.com/office/drawing/2014/main" id="{FCA87E58-EF3C-3EB1-A477-A87D8919F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204" cy="233"/>
              </a:xfrm>
              <a:custGeom>
                <a:avLst/>
                <a:gdLst>
                  <a:gd name="T0" fmla="*/ 60 w 1018"/>
                  <a:gd name="T1" fmla="*/ 152 h 1162"/>
                  <a:gd name="T2" fmla="*/ 51 w 1018"/>
                  <a:gd name="T3" fmla="*/ 315 h 1162"/>
                  <a:gd name="T4" fmla="*/ 101 w 1018"/>
                  <a:gd name="T5" fmla="*/ 426 h 1162"/>
                  <a:gd name="T6" fmla="*/ 203 w 1018"/>
                  <a:gd name="T7" fmla="*/ 532 h 1162"/>
                  <a:gd name="T8" fmla="*/ 286 w 1018"/>
                  <a:gd name="T9" fmla="*/ 601 h 1162"/>
                  <a:gd name="T10" fmla="*/ 177 w 1018"/>
                  <a:gd name="T11" fmla="*/ 589 h 1162"/>
                  <a:gd name="T12" fmla="*/ 135 w 1018"/>
                  <a:gd name="T13" fmla="*/ 631 h 1162"/>
                  <a:gd name="T14" fmla="*/ 51 w 1018"/>
                  <a:gd name="T15" fmla="*/ 638 h 1162"/>
                  <a:gd name="T16" fmla="*/ 33 w 1018"/>
                  <a:gd name="T17" fmla="*/ 701 h 1162"/>
                  <a:gd name="T18" fmla="*/ 67 w 1018"/>
                  <a:gd name="T19" fmla="*/ 729 h 1162"/>
                  <a:gd name="T20" fmla="*/ 28 w 1018"/>
                  <a:gd name="T21" fmla="*/ 810 h 1162"/>
                  <a:gd name="T22" fmla="*/ 91 w 1018"/>
                  <a:gd name="T23" fmla="*/ 827 h 1162"/>
                  <a:gd name="T24" fmla="*/ 142 w 1018"/>
                  <a:gd name="T25" fmla="*/ 877 h 1162"/>
                  <a:gd name="T26" fmla="*/ 174 w 1018"/>
                  <a:gd name="T27" fmla="*/ 967 h 1162"/>
                  <a:gd name="T28" fmla="*/ 261 w 1018"/>
                  <a:gd name="T29" fmla="*/ 990 h 1162"/>
                  <a:gd name="T30" fmla="*/ 273 w 1018"/>
                  <a:gd name="T31" fmla="*/ 1042 h 1162"/>
                  <a:gd name="T32" fmla="*/ 272 w 1018"/>
                  <a:gd name="T33" fmla="*/ 1104 h 1162"/>
                  <a:gd name="T34" fmla="*/ 308 w 1018"/>
                  <a:gd name="T35" fmla="*/ 1162 h 1162"/>
                  <a:gd name="T36" fmla="*/ 318 w 1018"/>
                  <a:gd name="T37" fmla="*/ 1107 h 1162"/>
                  <a:gd name="T38" fmla="*/ 383 w 1018"/>
                  <a:gd name="T39" fmla="*/ 1063 h 1162"/>
                  <a:gd name="T40" fmla="*/ 457 w 1018"/>
                  <a:gd name="T41" fmla="*/ 1032 h 1162"/>
                  <a:gd name="T42" fmla="*/ 491 w 1018"/>
                  <a:gd name="T43" fmla="*/ 975 h 1162"/>
                  <a:gd name="T44" fmla="*/ 517 w 1018"/>
                  <a:gd name="T45" fmla="*/ 920 h 1162"/>
                  <a:gd name="T46" fmla="*/ 604 w 1018"/>
                  <a:gd name="T47" fmla="*/ 865 h 1162"/>
                  <a:gd name="T48" fmla="*/ 664 w 1018"/>
                  <a:gd name="T49" fmla="*/ 852 h 1162"/>
                  <a:gd name="T50" fmla="*/ 692 w 1018"/>
                  <a:gd name="T51" fmla="*/ 826 h 1162"/>
                  <a:gd name="T52" fmla="*/ 753 w 1018"/>
                  <a:gd name="T53" fmla="*/ 804 h 1162"/>
                  <a:gd name="T54" fmla="*/ 781 w 1018"/>
                  <a:gd name="T55" fmla="*/ 779 h 1162"/>
                  <a:gd name="T56" fmla="*/ 818 w 1018"/>
                  <a:gd name="T57" fmla="*/ 768 h 1162"/>
                  <a:gd name="T58" fmla="*/ 861 w 1018"/>
                  <a:gd name="T59" fmla="*/ 726 h 1162"/>
                  <a:gd name="T60" fmla="*/ 827 w 1018"/>
                  <a:gd name="T61" fmla="*/ 613 h 1162"/>
                  <a:gd name="T62" fmla="*/ 895 w 1018"/>
                  <a:gd name="T63" fmla="*/ 513 h 1162"/>
                  <a:gd name="T64" fmla="*/ 981 w 1018"/>
                  <a:gd name="T65" fmla="*/ 436 h 1162"/>
                  <a:gd name="T66" fmla="*/ 1005 w 1018"/>
                  <a:gd name="T67" fmla="*/ 373 h 1162"/>
                  <a:gd name="T68" fmla="*/ 1009 w 1018"/>
                  <a:gd name="T69" fmla="*/ 318 h 1162"/>
                  <a:gd name="T70" fmla="*/ 966 w 1018"/>
                  <a:gd name="T71" fmla="*/ 198 h 1162"/>
                  <a:gd name="T72" fmla="*/ 915 w 1018"/>
                  <a:gd name="T73" fmla="*/ 235 h 1162"/>
                  <a:gd name="T74" fmla="*/ 736 w 1018"/>
                  <a:gd name="T75" fmla="*/ 289 h 1162"/>
                  <a:gd name="T76" fmla="*/ 656 w 1018"/>
                  <a:gd name="T77" fmla="*/ 266 h 1162"/>
                  <a:gd name="T78" fmla="*/ 560 w 1018"/>
                  <a:gd name="T79" fmla="*/ 229 h 1162"/>
                  <a:gd name="T80" fmla="*/ 479 w 1018"/>
                  <a:gd name="T81" fmla="*/ 190 h 1162"/>
                  <a:gd name="T82" fmla="*/ 399 w 1018"/>
                  <a:gd name="T83" fmla="*/ 158 h 1162"/>
                  <a:gd name="T84" fmla="*/ 337 w 1018"/>
                  <a:gd name="T85" fmla="*/ 157 h 1162"/>
                  <a:gd name="T86" fmla="*/ 284 w 1018"/>
                  <a:gd name="T87" fmla="*/ 77 h 1162"/>
                  <a:gd name="T88" fmla="*/ 208 w 1018"/>
                  <a:gd name="T89" fmla="*/ 0 h 1162"/>
                  <a:gd name="T90" fmla="*/ 121 w 1018"/>
                  <a:gd name="T91" fmla="*/ 69 h 1162"/>
                  <a:gd name="T92" fmla="*/ 95 w 1018"/>
                  <a:gd name="T93" fmla="*/ 117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8" h="1162">
                    <a:moveTo>
                      <a:pt x="95" y="117"/>
                    </a:moveTo>
                    <a:lnTo>
                      <a:pt x="60" y="152"/>
                    </a:lnTo>
                    <a:lnTo>
                      <a:pt x="31" y="263"/>
                    </a:lnTo>
                    <a:lnTo>
                      <a:pt x="51" y="315"/>
                    </a:lnTo>
                    <a:lnTo>
                      <a:pt x="95" y="372"/>
                    </a:lnTo>
                    <a:lnTo>
                      <a:pt x="101" y="426"/>
                    </a:lnTo>
                    <a:lnTo>
                      <a:pt x="176" y="488"/>
                    </a:lnTo>
                    <a:lnTo>
                      <a:pt x="203" y="532"/>
                    </a:lnTo>
                    <a:lnTo>
                      <a:pt x="261" y="573"/>
                    </a:lnTo>
                    <a:lnTo>
                      <a:pt x="286" y="601"/>
                    </a:lnTo>
                    <a:lnTo>
                      <a:pt x="233" y="614"/>
                    </a:lnTo>
                    <a:lnTo>
                      <a:pt x="177" y="589"/>
                    </a:lnTo>
                    <a:lnTo>
                      <a:pt x="155" y="598"/>
                    </a:lnTo>
                    <a:lnTo>
                      <a:pt x="135" y="631"/>
                    </a:lnTo>
                    <a:lnTo>
                      <a:pt x="113" y="648"/>
                    </a:lnTo>
                    <a:lnTo>
                      <a:pt x="51" y="638"/>
                    </a:lnTo>
                    <a:lnTo>
                      <a:pt x="61" y="669"/>
                    </a:lnTo>
                    <a:lnTo>
                      <a:pt x="33" y="701"/>
                    </a:lnTo>
                    <a:lnTo>
                      <a:pt x="66" y="715"/>
                    </a:lnTo>
                    <a:lnTo>
                      <a:pt x="67" y="729"/>
                    </a:lnTo>
                    <a:lnTo>
                      <a:pt x="0" y="767"/>
                    </a:lnTo>
                    <a:lnTo>
                      <a:pt x="28" y="810"/>
                    </a:lnTo>
                    <a:lnTo>
                      <a:pt x="58" y="808"/>
                    </a:lnTo>
                    <a:lnTo>
                      <a:pt x="91" y="827"/>
                    </a:lnTo>
                    <a:lnTo>
                      <a:pt x="123" y="832"/>
                    </a:lnTo>
                    <a:lnTo>
                      <a:pt x="142" y="877"/>
                    </a:lnTo>
                    <a:lnTo>
                      <a:pt x="130" y="917"/>
                    </a:lnTo>
                    <a:lnTo>
                      <a:pt x="174" y="967"/>
                    </a:lnTo>
                    <a:lnTo>
                      <a:pt x="231" y="992"/>
                    </a:lnTo>
                    <a:lnTo>
                      <a:pt x="261" y="990"/>
                    </a:lnTo>
                    <a:lnTo>
                      <a:pt x="278" y="1003"/>
                    </a:lnTo>
                    <a:lnTo>
                      <a:pt x="273" y="1042"/>
                    </a:lnTo>
                    <a:lnTo>
                      <a:pt x="254" y="1082"/>
                    </a:lnTo>
                    <a:lnTo>
                      <a:pt x="272" y="1104"/>
                    </a:lnTo>
                    <a:lnTo>
                      <a:pt x="266" y="1128"/>
                    </a:lnTo>
                    <a:lnTo>
                      <a:pt x="308" y="1162"/>
                    </a:lnTo>
                    <a:lnTo>
                      <a:pt x="329" y="1138"/>
                    </a:lnTo>
                    <a:lnTo>
                      <a:pt x="318" y="1107"/>
                    </a:lnTo>
                    <a:lnTo>
                      <a:pt x="346" y="1073"/>
                    </a:lnTo>
                    <a:lnTo>
                      <a:pt x="383" y="1063"/>
                    </a:lnTo>
                    <a:lnTo>
                      <a:pt x="407" y="1076"/>
                    </a:lnTo>
                    <a:lnTo>
                      <a:pt x="457" y="1032"/>
                    </a:lnTo>
                    <a:lnTo>
                      <a:pt x="498" y="1060"/>
                    </a:lnTo>
                    <a:lnTo>
                      <a:pt x="491" y="975"/>
                    </a:lnTo>
                    <a:lnTo>
                      <a:pt x="496" y="944"/>
                    </a:lnTo>
                    <a:lnTo>
                      <a:pt x="517" y="920"/>
                    </a:lnTo>
                    <a:lnTo>
                      <a:pt x="563" y="915"/>
                    </a:lnTo>
                    <a:lnTo>
                      <a:pt x="604" y="865"/>
                    </a:lnTo>
                    <a:lnTo>
                      <a:pt x="650" y="860"/>
                    </a:lnTo>
                    <a:lnTo>
                      <a:pt x="664" y="852"/>
                    </a:lnTo>
                    <a:lnTo>
                      <a:pt x="673" y="866"/>
                    </a:lnTo>
                    <a:lnTo>
                      <a:pt x="692" y="826"/>
                    </a:lnTo>
                    <a:lnTo>
                      <a:pt x="761" y="812"/>
                    </a:lnTo>
                    <a:lnTo>
                      <a:pt x="753" y="804"/>
                    </a:lnTo>
                    <a:lnTo>
                      <a:pt x="773" y="780"/>
                    </a:lnTo>
                    <a:lnTo>
                      <a:pt x="781" y="779"/>
                    </a:lnTo>
                    <a:lnTo>
                      <a:pt x="803" y="762"/>
                    </a:lnTo>
                    <a:lnTo>
                      <a:pt x="818" y="768"/>
                    </a:lnTo>
                    <a:lnTo>
                      <a:pt x="832" y="744"/>
                    </a:lnTo>
                    <a:lnTo>
                      <a:pt x="861" y="726"/>
                    </a:lnTo>
                    <a:lnTo>
                      <a:pt x="829" y="636"/>
                    </a:lnTo>
                    <a:lnTo>
                      <a:pt x="827" y="613"/>
                    </a:lnTo>
                    <a:lnTo>
                      <a:pt x="885" y="569"/>
                    </a:lnTo>
                    <a:lnTo>
                      <a:pt x="895" y="513"/>
                    </a:lnTo>
                    <a:lnTo>
                      <a:pt x="967" y="461"/>
                    </a:lnTo>
                    <a:lnTo>
                      <a:pt x="981" y="436"/>
                    </a:lnTo>
                    <a:lnTo>
                      <a:pt x="970" y="400"/>
                    </a:lnTo>
                    <a:lnTo>
                      <a:pt x="1005" y="373"/>
                    </a:lnTo>
                    <a:lnTo>
                      <a:pt x="1018" y="349"/>
                    </a:lnTo>
                    <a:lnTo>
                      <a:pt x="1009" y="318"/>
                    </a:lnTo>
                    <a:lnTo>
                      <a:pt x="972" y="260"/>
                    </a:lnTo>
                    <a:lnTo>
                      <a:pt x="966" y="198"/>
                    </a:lnTo>
                    <a:lnTo>
                      <a:pt x="943" y="201"/>
                    </a:lnTo>
                    <a:lnTo>
                      <a:pt x="915" y="235"/>
                    </a:lnTo>
                    <a:lnTo>
                      <a:pt x="809" y="252"/>
                    </a:lnTo>
                    <a:lnTo>
                      <a:pt x="736" y="289"/>
                    </a:lnTo>
                    <a:lnTo>
                      <a:pt x="683" y="294"/>
                    </a:lnTo>
                    <a:lnTo>
                      <a:pt x="656" y="266"/>
                    </a:lnTo>
                    <a:lnTo>
                      <a:pt x="587" y="265"/>
                    </a:lnTo>
                    <a:lnTo>
                      <a:pt x="560" y="229"/>
                    </a:lnTo>
                    <a:lnTo>
                      <a:pt x="529" y="224"/>
                    </a:lnTo>
                    <a:lnTo>
                      <a:pt x="479" y="190"/>
                    </a:lnTo>
                    <a:lnTo>
                      <a:pt x="456" y="192"/>
                    </a:lnTo>
                    <a:lnTo>
                      <a:pt x="399" y="158"/>
                    </a:lnTo>
                    <a:lnTo>
                      <a:pt x="361" y="170"/>
                    </a:lnTo>
                    <a:lnTo>
                      <a:pt x="337" y="157"/>
                    </a:lnTo>
                    <a:lnTo>
                      <a:pt x="309" y="98"/>
                    </a:lnTo>
                    <a:lnTo>
                      <a:pt x="284" y="77"/>
                    </a:lnTo>
                    <a:lnTo>
                      <a:pt x="232" y="13"/>
                    </a:lnTo>
                    <a:lnTo>
                      <a:pt x="208" y="0"/>
                    </a:lnTo>
                    <a:lnTo>
                      <a:pt x="135" y="44"/>
                    </a:lnTo>
                    <a:lnTo>
                      <a:pt x="121" y="69"/>
                    </a:lnTo>
                    <a:lnTo>
                      <a:pt x="118" y="116"/>
                    </a:lnTo>
                    <a:lnTo>
                      <a:pt x="95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363">
                <a:extLst>
                  <a:ext uri="{FF2B5EF4-FFF2-40B4-BE49-F238E27FC236}">
                    <a16:creationId xmlns:a16="http://schemas.microsoft.com/office/drawing/2014/main" id="{1FD7E9CF-DDA6-32F8-9E91-1FDBF55C9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67"/>
                <a:ext cx="245" cy="208"/>
              </a:xfrm>
              <a:custGeom>
                <a:avLst/>
                <a:gdLst>
                  <a:gd name="T0" fmla="*/ 878 w 1226"/>
                  <a:gd name="T1" fmla="*/ 2 h 1040"/>
                  <a:gd name="T2" fmla="*/ 809 w 1226"/>
                  <a:gd name="T3" fmla="*/ 1 h 1040"/>
                  <a:gd name="T4" fmla="*/ 733 w 1226"/>
                  <a:gd name="T5" fmla="*/ 16 h 1040"/>
                  <a:gd name="T6" fmla="*/ 707 w 1226"/>
                  <a:gd name="T7" fmla="*/ 71 h 1040"/>
                  <a:gd name="T8" fmla="*/ 632 w 1226"/>
                  <a:gd name="T9" fmla="*/ 87 h 1040"/>
                  <a:gd name="T10" fmla="*/ 549 w 1226"/>
                  <a:gd name="T11" fmla="*/ 25 h 1040"/>
                  <a:gd name="T12" fmla="*/ 471 w 1226"/>
                  <a:gd name="T13" fmla="*/ 95 h 1040"/>
                  <a:gd name="T14" fmla="*/ 418 w 1226"/>
                  <a:gd name="T15" fmla="*/ 107 h 1040"/>
                  <a:gd name="T16" fmla="*/ 354 w 1226"/>
                  <a:gd name="T17" fmla="*/ 166 h 1040"/>
                  <a:gd name="T18" fmla="*/ 341 w 1226"/>
                  <a:gd name="T19" fmla="*/ 199 h 1040"/>
                  <a:gd name="T20" fmla="*/ 298 w 1226"/>
                  <a:gd name="T21" fmla="*/ 149 h 1040"/>
                  <a:gd name="T22" fmla="*/ 248 w 1226"/>
                  <a:gd name="T23" fmla="*/ 107 h 1040"/>
                  <a:gd name="T24" fmla="*/ 224 w 1226"/>
                  <a:gd name="T25" fmla="*/ 93 h 1040"/>
                  <a:gd name="T26" fmla="*/ 167 w 1226"/>
                  <a:gd name="T27" fmla="*/ 145 h 1040"/>
                  <a:gd name="T28" fmla="*/ 109 w 1226"/>
                  <a:gd name="T29" fmla="*/ 97 h 1040"/>
                  <a:gd name="T30" fmla="*/ 74 w 1226"/>
                  <a:gd name="T31" fmla="*/ 138 h 1040"/>
                  <a:gd name="T32" fmla="*/ 132 w 1226"/>
                  <a:gd name="T33" fmla="*/ 187 h 1040"/>
                  <a:gd name="T34" fmla="*/ 37 w 1226"/>
                  <a:gd name="T35" fmla="*/ 250 h 1040"/>
                  <a:gd name="T36" fmla="*/ 13 w 1226"/>
                  <a:gd name="T37" fmla="*/ 321 h 1040"/>
                  <a:gd name="T38" fmla="*/ 57 w 1226"/>
                  <a:gd name="T39" fmla="*/ 372 h 1040"/>
                  <a:gd name="T40" fmla="*/ 94 w 1226"/>
                  <a:gd name="T41" fmla="*/ 522 h 1040"/>
                  <a:gd name="T42" fmla="*/ 98 w 1226"/>
                  <a:gd name="T43" fmla="*/ 561 h 1040"/>
                  <a:gd name="T44" fmla="*/ 29 w 1226"/>
                  <a:gd name="T45" fmla="*/ 575 h 1040"/>
                  <a:gd name="T46" fmla="*/ 38 w 1226"/>
                  <a:gd name="T47" fmla="*/ 674 h 1040"/>
                  <a:gd name="T48" fmla="*/ 105 w 1226"/>
                  <a:gd name="T49" fmla="*/ 730 h 1040"/>
                  <a:gd name="T50" fmla="*/ 25 w 1226"/>
                  <a:gd name="T51" fmla="*/ 861 h 1040"/>
                  <a:gd name="T52" fmla="*/ 116 w 1226"/>
                  <a:gd name="T53" fmla="*/ 921 h 1040"/>
                  <a:gd name="T54" fmla="*/ 162 w 1226"/>
                  <a:gd name="T55" fmla="*/ 1002 h 1040"/>
                  <a:gd name="T56" fmla="*/ 224 w 1226"/>
                  <a:gd name="T57" fmla="*/ 1012 h 1040"/>
                  <a:gd name="T58" fmla="*/ 249 w 1226"/>
                  <a:gd name="T59" fmla="*/ 948 h 1040"/>
                  <a:gd name="T60" fmla="*/ 350 w 1226"/>
                  <a:gd name="T61" fmla="*/ 954 h 1040"/>
                  <a:gd name="T62" fmla="*/ 460 w 1226"/>
                  <a:gd name="T63" fmla="*/ 982 h 1040"/>
                  <a:gd name="T64" fmla="*/ 465 w 1226"/>
                  <a:gd name="T65" fmla="*/ 1035 h 1040"/>
                  <a:gd name="T66" fmla="*/ 505 w 1226"/>
                  <a:gd name="T67" fmla="*/ 970 h 1040"/>
                  <a:gd name="T68" fmla="*/ 609 w 1226"/>
                  <a:gd name="T69" fmla="*/ 922 h 1040"/>
                  <a:gd name="T70" fmla="*/ 707 w 1226"/>
                  <a:gd name="T71" fmla="*/ 905 h 1040"/>
                  <a:gd name="T72" fmla="*/ 835 w 1226"/>
                  <a:gd name="T73" fmla="*/ 863 h 1040"/>
                  <a:gd name="T74" fmla="*/ 956 w 1226"/>
                  <a:gd name="T75" fmla="*/ 836 h 1040"/>
                  <a:gd name="T76" fmla="*/ 986 w 1226"/>
                  <a:gd name="T77" fmla="*/ 748 h 1040"/>
                  <a:gd name="T78" fmla="*/ 990 w 1226"/>
                  <a:gd name="T79" fmla="*/ 702 h 1040"/>
                  <a:gd name="T80" fmla="*/ 912 w 1226"/>
                  <a:gd name="T81" fmla="*/ 701 h 1040"/>
                  <a:gd name="T82" fmla="*/ 1056 w 1226"/>
                  <a:gd name="T83" fmla="*/ 503 h 1040"/>
                  <a:gd name="T84" fmla="*/ 1214 w 1226"/>
                  <a:gd name="T85" fmla="*/ 457 h 1040"/>
                  <a:gd name="T86" fmla="*/ 1184 w 1226"/>
                  <a:gd name="T87" fmla="*/ 383 h 1040"/>
                  <a:gd name="T88" fmla="*/ 1172 w 1226"/>
                  <a:gd name="T89" fmla="*/ 337 h 1040"/>
                  <a:gd name="T90" fmla="*/ 1196 w 1226"/>
                  <a:gd name="T91" fmla="*/ 258 h 1040"/>
                  <a:gd name="T92" fmla="*/ 1149 w 1226"/>
                  <a:gd name="T93" fmla="*/ 247 h 1040"/>
                  <a:gd name="T94" fmla="*/ 1048 w 1226"/>
                  <a:gd name="T95" fmla="*/ 172 h 1040"/>
                  <a:gd name="T96" fmla="*/ 1041 w 1226"/>
                  <a:gd name="T97" fmla="*/ 87 h 1040"/>
                  <a:gd name="T98" fmla="*/ 976 w 1226"/>
                  <a:gd name="T99" fmla="*/ 63 h 1040"/>
                  <a:gd name="T100" fmla="*/ 918 w 1226"/>
                  <a:gd name="T101" fmla="*/ 22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6" h="1040">
                    <a:moveTo>
                      <a:pt x="901" y="0"/>
                    </a:moveTo>
                    <a:lnTo>
                      <a:pt x="878" y="2"/>
                    </a:lnTo>
                    <a:lnTo>
                      <a:pt x="843" y="36"/>
                    </a:lnTo>
                    <a:lnTo>
                      <a:pt x="809" y="1"/>
                    </a:lnTo>
                    <a:lnTo>
                      <a:pt x="780" y="19"/>
                    </a:lnTo>
                    <a:lnTo>
                      <a:pt x="733" y="16"/>
                    </a:lnTo>
                    <a:lnTo>
                      <a:pt x="712" y="33"/>
                    </a:lnTo>
                    <a:lnTo>
                      <a:pt x="707" y="71"/>
                    </a:lnTo>
                    <a:lnTo>
                      <a:pt x="680" y="98"/>
                    </a:lnTo>
                    <a:lnTo>
                      <a:pt x="632" y="87"/>
                    </a:lnTo>
                    <a:lnTo>
                      <a:pt x="567" y="46"/>
                    </a:lnTo>
                    <a:lnTo>
                      <a:pt x="549" y="25"/>
                    </a:lnTo>
                    <a:lnTo>
                      <a:pt x="518" y="28"/>
                    </a:lnTo>
                    <a:lnTo>
                      <a:pt x="471" y="95"/>
                    </a:lnTo>
                    <a:lnTo>
                      <a:pt x="449" y="111"/>
                    </a:lnTo>
                    <a:lnTo>
                      <a:pt x="418" y="107"/>
                    </a:lnTo>
                    <a:lnTo>
                      <a:pt x="391" y="148"/>
                    </a:lnTo>
                    <a:lnTo>
                      <a:pt x="354" y="166"/>
                    </a:lnTo>
                    <a:lnTo>
                      <a:pt x="349" y="190"/>
                    </a:lnTo>
                    <a:lnTo>
                      <a:pt x="341" y="199"/>
                    </a:lnTo>
                    <a:lnTo>
                      <a:pt x="307" y="171"/>
                    </a:lnTo>
                    <a:lnTo>
                      <a:pt x="298" y="149"/>
                    </a:lnTo>
                    <a:lnTo>
                      <a:pt x="265" y="128"/>
                    </a:lnTo>
                    <a:lnTo>
                      <a:pt x="248" y="107"/>
                    </a:lnTo>
                    <a:lnTo>
                      <a:pt x="238" y="92"/>
                    </a:lnTo>
                    <a:lnTo>
                      <a:pt x="224" y="93"/>
                    </a:lnTo>
                    <a:lnTo>
                      <a:pt x="219" y="125"/>
                    </a:lnTo>
                    <a:lnTo>
                      <a:pt x="167" y="145"/>
                    </a:lnTo>
                    <a:lnTo>
                      <a:pt x="147" y="109"/>
                    </a:lnTo>
                    <a:lnTo>
                      <a:pt x="109" y="97"/>
                    </a:lnTo>
                    <a:lnTo>
                      <a:pt x="81" y="131"/>
                    </a:lnTo>
                    <a:lnTo>
                      <a:pt x="74" y="138"/>
                    </a:lnTo>
                    <a:lnTo>
                      <a:pt x="98" y="144"/>
                    </a:lnTo>
                    <a:lnTo>
                      <a:pt x="132" y="187"/>
                    </a:lnTo>
                    <a:lnTo>
                      <a:pt x="127" y="211"/>
                    </a:lnTo>
                    <a:lnTo>
                      <a:pt x="37" y="250"/>
                    </a:lnTo>
                    <a:lnTo>
                      <a:pt x="18" y="291"/>
                    </a:lnTo>
                    <a:lnTo>
                      <a:pt x="13" y="321"/>
                    </a:lnTo>
                    <a:lnTo>
                      <a:pt x="0" y="338"/>
                    </a:lnTo>
                    <a:lnTo>
                      <a:pt x="57" y="372"/>
                    </a:lnTo>
                    <a:lnTo>
                      <a:pt x="42" y="465"/>
                    </a:lnTo>
                    <a:lnTo>
                      <a:pt x="94" y="522"/>
                    </a:lnTo>
                    <a:lnTo>
                      <a:pt x="118" y="543"/>
                    </a:lnTo>
                    <a:lnTo>
                      <a:pt x="98" y="561"/>
                    </a:lnTo>
                    <a:lnTo>
                      <a:pt x="52" y="565"/>
                    </a:lnTo>
                    <a:lnTo>
                      <a:pt x="29" y="575"/>
                    </a:lnTo>
                    <a:lnTo>
                      <a:pt x="42" y="628"/>
                    </a:lnTo>
                    <a:lnTo>
                      <a:pt x="38" y="674"/>
                    </a:lnTo>
                    <a:lnTo>
                      <a:pt x="70" y="687"/>
                    </a:lnTo>
                    <a:lnTo>
                      <a:pt x="105" y="730"/>
                    </a:lnTo>
                    <a:lnTo>
                      <a:pt x="34" y="790"/>
                    </a:lnTo>
                    <a:lnTo>
                      <a:pt x="25" y="861"/>
                    </a:lnTo>
                    <a:lnTo>
                      <a:pt x="52" y="904"/>
                    </a:lnTo>
                    <a:lnTo>
                      <a:pt x="116" y="921"/>
                    </a:lnTo>
                    <a:lnTo>
                      <a:pt x="156" y="949"/>
                    </a:lnTo>
                    <a:lnTo>
                      <a:pt x="162" y="1002"/>
                    </a:lnTo>
                    <a:lnTo>
                      <a:pt x="195" y="1022"/>
                    </a:lnTo>
                    <a:lnTo>
                      <a:pt x="224" y="1012"/>
                    </a:lnTo>
                    <a:lnTo>
                      <a:pt x="252" y="978"/>
                    </a:lnTo>
                    <a:lnTo>
                      <a:pt x="249" y="948"/>
                    </a:lnTo>
                    <a:lnTo>
                      <a:pt x="264" y="938"/>
                    </a:lnTo>
                    <a:lnTo>
                      <a:pt x="350" y="954"/>
                    </a:lnTo>
                    <a:lnTo>
                      <a:pt x="384" y="982"/>
                    </a:lnTo>
                    <a:lnTo>
                      <a:pt x="460" y="982"/>
                    </a:lnTo>
                    <a:lnTo>
                      <a:pt x="471" y="1012"/>
                    </a:lnTo>
                    <a:lnTo>
                      <a:pt x="465" y="1035"/>
                    </a:lnTo>
                    <a:lnTo>
                      <a:pt x="497" y="1040"/>
                    </a:lnTo>
                    <a:lnTo>
                      <a:pt x="505" y="970"/>
                    </a:lnTo>
                    <a:lnTo>
                      <a:pt x="541" y="936"/>
                    </a:lnTo>
                    <a:lnTo>
                      <a:pt x="609" y="922"/>
                    </a:lnTo>
                    <a:lnTo>
                      <a:pt x="689" y="953"/>
                    </a:lnTo>
                    <a:lnTo>
                      <a:pt x="707" y="905"/>
                    </a:lnTo>
                    <a:lnTo>
                      <a:pt x="729" y="887"/>
                    </a:lnTo>
                    <a:lnTo>
                      <a:pt x="835" y="863"/>
                    </a:lnTo>
                    <a:lnTo>
                      <a:pt x="893" y="818"/>
                    </a:lnTo>
                    <a:lnTo>
                      <a:pt x="956" y="836"/>
                    </a:lnTo>
                    <a:lnTo>
                      <a:pt x="991" y="794"/>
                    </a:lnTo>
                    <a:lnTo>
                      <a:pt x="986" y="748"/>
                    </a:lnTo>
                    <a:lnTo>
                      <a:pt x="1006" y="708"/>
                    </a:lnTo>
                    <a:lnTo>
                      <a:pt x="990" y="702"/>
                    </a:lnTo>
                    <a:lnTo>
                      <a:pt x="922" y="715"/>
                    </a:lnTo>
                    <a:lnTo>
                      <a:pt x="912" y="701"/>
                    </a:lnTo>
                    <a:lnTo>
                      <a:pt x="1026" y="598"/>
                    </a:lnTo>
                    <a:lnTo>
                      <a:pt x="1056" y="503"/>
                    </a:lnTo>
                    <a:lnTo>
                      <a:pt x="1149" y="502"/>
                    </a:lnTo>
                    <a:lnTo>
                      <a:pt x="1214" y="457"/>
                    </a:lnTo>
                    <a:lnTo>
                      <a:pt x="1226" y="417"/>
                    </a:lnTo>
                    <a:lnTo>
                      <a:pt x="1184" y="383"/>
                    </a:lnTo>
                    <a:lnTo>
                      <a:pt x="1190" y="359"/>
                    </a:lnTo>
                    <a:lnTo>
                      <a:pt x="1172" y="337"/>
                    </a:lnTo>
                    <a:lnTo>
                      <a:pt x="1191" y="297"/>
                    </a:lnTo>
                    <a:lnTo>
                      <a:pt x="1196" y="258"/>
                    </a:lnTo>
                    <a:lnTo>
                      <a:pt x="1179" y="245"/>
                    </a:lnTo>
                    <a:lnTo>
                      <a:pt x="1149" y="247"/>
                    </a:lnTo>
                    <a:lnTo>
                      <a:pt x="1092" y="222"/>
                    </a:lnTo>
                    <a:lnTo>
                      <a:pt x="1048" y="172"/>
                    </a:lnTo>
                    <a:lnTo>
                      <a:pt x="1060" y="132"/>
                    </a:lnTo>
                    <a:lnTo>
                      <a:pt x="1041" y="87"/>
                    </a:lnTo>
                    <a:lnTo>
                      <a:pt x="1009" y="82"/>
                    </a:lnTo>
                    <a:lnTo>
                      <a:pt x="976" y="63"/>
                    </a:lnTo>
                    <a:lnTo>
                      <a:pt x="946" y="65"/>
                    </a:lnTo>
                    <a:lnTo>
                      <a:pt x="918" y="22"/>
                    </a:lnTo>
                    <a:lnTo>
                      <a:pt x="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364">
                <a:extLst>
                  <a:ext uri="{FF2B5EF4-FFF2-40B4-BE49-F238E27FC236}">
                    <a16:creationId xmlns:a16="http://schemas.microsoft.com/office/drawing/2014/main" id="{14525231-312F-0FBD-972B-73E11F0064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" y="572"/>
                <a:ext cx="275" cy="262"/>
              </a:xfrm>
              <a:custGeom>
                <a:avLst/>
                <a:gdLst>
                  <a:gd name="T0" fmla="*/ 1037 w 1373"/>
                  <a:gd name="T1" fmla="*/ 501 h 1312"/>
                  <a:gd name="T2" fmla="*/ 961 w 1373"/>
                  <a:gd name="T3" fmla="*/ 500 h 1312"/>
                  <a:gd name="T4" fmla="*/ 791 w 1373"/>
                  <a:gd name="T5" fmla="*/ 500 h 1312"/>
                  <a:gd name="T6" fmla="*/ 698 w 1373"/>
                  <a:gd name="T7" fmla="*/ 409 h 1312"/>
                  <a:gd name="T8" fmla="*/ 712 w 1373"/>
                  <a:gd name="T9" fmla="*/ 314 h 1312"/>
                  <a:gd name="T10" fmla="*/ 486 w 1373"/>
                  <a:gd name="T11" fmla="*/ 43 h 1312"/>
                  <a:gd name="T12" fmla="*/ 195 w 1373"/>
                  <a:gd name="T13" fmla="*/ 69 h 1312"/>
                  <a:gd name="T14" fmla="*/ 36 w 1373"/>
                  <a:gd name="T15" fmla="*/ 185 h 1312"/>
                  <a:gd name="T16" fmla="*/ 16 w 1373"/>
                  <a:gd name="T17" fmla="*/ 380 h 1312"/>
                  <a:gd name="T18" fmla="*/ 46 w 1373"/>
                  <a:gd name="T19" fmla="*/ 623 h 1312"/>
                  <a:gd name="T20" fmla="*/ 18 w 1373"/>
                  <a:gd name="T21" fmla="*/ 819 h 1312"/>
                  <a:gd name="T22" fmla="*/ 94 w 1373"/>
                  <a:gd name="T23" fmla="*/ 889 h 1312"/>
                  <a:gd name="T24" fmla="*/ 289 w 1373"/>
                  <a:gd name="T25" fmla="*/ 917 h 1312"/>
                  <a:gd name="T26" fmla="*/ 315 w 1373"/>
                  <a:gd name="T27" fmla="*/ 939 h 1312"/>
                  <a:gd name="T28" fmla="*/ 429 w 1373"/>
                  <a:gd name="T29" fmla="*/ 1004 h 1312"/>
                  <a:gd name="T30" fmla="*/ 442 w 1373"/>
                  <a:gd name="T31" fmla="*/ 1065 h 1312"/>
                  <a:gd name="T32" fmla="*/ 520 w 1373"/>
                  <a:gd name="T33" fmla="*/ 1066 h 1312"/>
                  <a:gd name="T34" fmla="*/ 602 w 1373"/>
                  <a:gd name="T35" fmla="*/ 1043 h 1312"/>
                  <a:gd name="T36" fmla="*/ 654 w 1373"/>
                  <a:gd name="T37" fmla="*/ 1029 h 1312"/>
                  <a:gd name="T38" fmla="*/ 756 w 1373"/>
                  <a:gd name="T39" fmla="*/ 1036 h 1312"/>
                  <a:gd name="T40" fmla="*/ 755 w 1373"/>
                  <a:gd name="T41" fmla="*/ 1106 h 1312"/>
                  <a:gd name="T42" fmla="*/ 693 w 1373"/>
                  <a:gd name="T43" fmla="*/ 1196 h 1312"/>
                  <a:gd name="T44" fmla="*/ 806 w 1373"/>
                  <a:gd name="T45" fmla="*/ 1154 h 1312"/>
                  <a:gd name="T46" fmla="*/ 860 w 1373"/>
                  <a:gd name="T47" fmla="*/ 1165 h 1312"/>
                  <a:gd name="T48" fmla="*/ 958 w 1373"/>
                  <a:gd name="T49" fmla="*/ 1226 h 1312"/>
                  <a:gd name="T50" fmla="*/ 965 w 1373"/>
                  <a:gd name="T51" fmla="*/ 1209 h 1312"/>
                  <a:gd name="T52" fmla="*/ 1034 w 1373"/>
                  <a:gd name="T53" fmla="*/ 1203 h 1312"/>
                  <a:gd name="T54" fmla="*/ 1003 w 1373"/>
                  <a:gd name="T55" fmla="*/ 1290 h 1312"/>
                  <a:gd name="T56" fmla="*/ 1111 w 1373"/>
                  <a:gd name="T57" fmla="*/ 1289 h 1312"/>
                  <a:gd name="T58" fmla="*/ 1179 w 1373"/>
                  <a:gd name="T59" fmla="*/ 1274 h 1312"/>
                  <a:gd name="T60" fmla="*/ 1287 w 1373"/>
                  <a:gd name="T61" fmla="*/ 1279 h 1312"/>
                  <a:gd name="T62" fmla="*/ 1312 w 1373"/>
                  <a:gd name="T63" fmla="*/ 1216 h 1312"/>
                  <a:gd name="T64" fmla="*/ 1320 w 1373"/>
                  <a:gd name="T65" fmla="*/ 1130 h 1312"/>
                  <a:gd name="T66" fmla="*/ 1344 w 1373"/>
                  <a:gd name="T67" fmla="*/ 1059 h 1312"/>
                  <a:gd name="T68" fmla="*/ 1237 w 1373"/>
                  <a:gd name="T69" fmla="*/ 983 h 1312"/>
                  <a:gd name="T70" fmla="*/ 1286 w 1373"/>
                  <a:gd name="T71" fmla="*/ 933 h 1312"/>
                  <a:gd name="T72" fmla="*/ 1214 w 1373"/>
                  <a:gd name="T73" fmla="*/ 823 h 1312"/>
                  <a:gd name="T74" fmla="*/ 1238 w 1373"/>
                  <a:gd name="T75" fmla="*/ 752 h 1312"/>
                  <a:gd name="T76" fmla="*/ 1131 w 1373"/>
                  <a:gd name="T77" fmla="*/ 677 h 1312"/>
                  <a:gd name="T78" fmla="*/ 1082 w 1373"/>
                  <a:gd name="T79" fmla="*/ 643 h 1312"/>
                  <a:gd name="T80" fmla="*/ 1063 w 1373"/>
                  <a:gd name="T81" fmla="*/ 599 h 1312"/>
                  <a:gd name="T82" fmla="*/ 1065 w 1373"/>
                  <a:gd name="T83" fmla="*/ 460 h 1312"/>
                  <a:gd name="T84" fmla="*/ 1283 w 1373"/>
                  <a:gd name="T85" fmla="*/ 1149 h 1312"/>
                  <a:gd name="T86" fmla="*/ 1241 w 1373"/>
                  <a:gd name="T87" fmla="*/ 1192 h 1312"/>
                  <a:gd name="T88" fmla="*/ 1223 w 1373"/>
                  <a:gd name="T89" fmla="*/ 1170 h 1312"/>
                  <a:gd name="T90" fmla="*/ 1236 w 1373"/>
                  <a:gd name="T91" fmla="*/ 1137 h 1312"/>
                  <a:gd name="T92" fmla="*/ 1272 w 1373"/>
                  <a:gd name="T93" fmla="*/ 1112 h 1312"/>
                  <a:gd name="T94" fmla="*/ 1289 w 1373"/>
                  <a:gd name="T95" fmla="*/ 1141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3" h="1312">
                    <a:moveTo>
                      <a:pt x="1028" y="471"/>
                    </a:moveTo>
                    <a:lnTo>
                      <a:pt x="1028" y="478"/>
                    </a:lnTo>
                    <a:lnTo>
                      <a:pt x="1037" y="501"/>
                    </a:lnTo>
                    <a:lnTo>
                      <a:pt x="1002" y="535"/>
                    </a:lnTo>
                    <a:lnTo>
                      <a:pt x="984" y="506"/>
                    </a:lnTo>
                    <a:lnTo>
                      <a:pt x="961" y="500"/>
                    </a:lnTo>
                    <a:lnTo>
                      <a:pt x="916" y="519"/>
                    </a:lnTo>
                    <a:lnTo>
                      <a:pt x="876" y="500"/>
                    </a:lnTo>
                    <a:lnTo>
                      <a:pt x="791" y="500"/>
                    </a:lnTo>
                    <a:lnTo>
                      <a:pt x="725" y="445"/>
                    </a:lnTo>
                    <a:lnTo>
                      <a:pt x="700" y="439"/>
                    </a:lnTo>
                    <a:lnTo>
                      <a:pt x="698" y="409"/>
                    </a:lnTo>
                    <a:lnTo>
                      <a:pt x="670" y="365"/>
                    </a:lnTo>
                    <a:lnTo>
                      <a:pt x="705" y="331"/>
                    </a:lnTo>
                    <a:lnTo>
                      <a:pt x="712" y="314"/>
                    </a:lnTo>
                    <a:lnTo>
                      <a:pt x="625" y="300"/>
                    </a:lnTo>
                    <a:lnTo>
                      <a:pt x="568" y="266"/>
                    </a:lnTo>
                    <a:lnTo>
                      <a:pt x="486" y="43"/>
                    </a:lnTo>
                    <a:lnTo>
                      <a:pt x="468" y="14"/>
                    </a:lnTo>
                    <a:lnTo>
                      <a:pt x="443" y="0"/>
                    </a:ln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  <a:lnTo>
                      <a:pt x="94" y="889"/>
                    </a:lnTo>
                    <a:lnTo>
                      <a:pt x="168" y="851"/>
                    </a:lnTo>
                    <a:lnTo>
                      <a:pt x="199" y="856"/>
                    </a:lnTo>
                    <a:lnTo>
                      <a:pt x="289" y="917"/>
                    </a:lnTo>
                    <a:lnTo>
                      <a:pt x="334" y="897"/>
                    </a:lnTo>
                    <a:lnTo>
                      <a:pt x="336" y="913"/>
                    </a:lnTo>
                    <a:lnTo>
                      <a:pt x="315" y="939"/>
                    </a:lnTo>
                    <a:lnTo>
                      <a:pt x="323" y="953"/>
                    </a:lnTo>
                    <a:lnTo>
                      <a:pt x="372" y="971"/>
                    </a:lnTo>
                    <a:lnTo>
                      <a:pt x="429" y="1004"/>
                    </a:lnTo>
                    <a:lnTo>
                      <a:pt x="437" y="1011"/>
                    </a:lnTo>
                    <a:lnTo>
                      <a:pt x="431" y="1027"/>
                    </a:lnTo>
                    <a:lnTo>
                      <a:pt x="442" y="1065"/>
                    </a:lnTo>
                    <a:lnTo>
                      <a:pt x="481" y="1061"/>
                    </a:lnTo>
                    <a:lnTo>
                      <a:pt x="498" y="1083"/>
                    </a:lnTo>
                    <a:lnTo>
                      <a:pt x="520" y="1066"/>
                    </a:lnTo>
                    <a:lnTo>
                      <a:pt x="557" y="1055"/>
                    </a:lnTo>
                    <a:lnTo>
                      <a:pt x="573" y="1061"/>
                    </a:lnTo>
                    <a:lnTo>
                      <a:pt x="602" y="1043"/>
                    </a:lnTo>
                    <a:lnTo>
                      <a:pt x="626" y="1056"/>
                    </a:lnTo>
                    <a:lnTo>
                      <a:pt x="649" y="1054"/>
                    </a:lnTo>
                    <a:lnTo>
                      <a:pt x="654" y="1029"/>
                    </a:lnTo>
                    <a:lnTo>
                      <a:pt x="674" y="1067"/>
                    </a:lnTo>
                    <a:lnTo>
                      <a:pt x="717" y="1032"/>
                    </a:lnTo>
                    <a:lnTo>
                      <a:pt x="756" y="1036"/>
                    </a:lnTo>
                    <a:lnTo>
                      <a:pt x="766" y="1059"/>
                    </a:lnTo>
                    <a:lnTo>
                      <a:pt x="790" y="1079"/>
                    </a:lnTo>
                    <a:lnTo>
                      <a:pt x="755" y="1106"/>
                    </a:lnTo>
                    <a:lnTo>
                      <a:pt x="732" y="1107"/>
                    </a:lnTo>
                    <a:lnTo>
                      <a:pt x="703" y="1134"/>
                    </a:lnTo>
                    <a:lnTo>
                      <a:pt x="693" y="1196"/>
                    </a:lnTo>
                    <a:lnTo>
                      <a:pt x="727" y="1223"/>
                    </a:lnTo>
                    <a:lnTo>
                      <a:pt x="754" y="1175"/>
                    </a:lnTo>
                    <a:lnTo>
                      <a:pt x="806" y="1154"/>
                    </a:lnTo>
                    <a:lnTo>
                      <a:pt x="824" y="1183"/>
                    </a:lnTo>
                    <a:lnTo>
                      <a:pt x="845" y="1159"/>
                    </a:lnTo>
                    <a:lnTo>
                      <a:pt x="860" y="1165"/>
                    </a:lnTo>
                    <a:lnTo>
                      <a:pt x="854" y="1181"/>
                    </a:lnTo>
                    <a:lnTo>
                      <a:pt x="863" y="1188"/>
                    </a:lnTo>
                    <a:lnTo>
                      <a:pt x="958" y="1226"/>
                    </a:lnTo>
                    <a:lnTo>
                      <a:pt x="967" y="1232"/>
                    </a:lnTo>
                    <a:lnTo>
                      <a:pt x="981" y="1223"/>
                    </a:lnTo>
                    <a:lnTo>
                      <a:pt x="965" y="1209"/>
                    </a:lnTo>
                    <a:lnTo>
                      <a:pt x="977" y="1177"/>
                    </a:lnTo>
                    <a:lnTo>
                      <a:pt x="985" y="1176"/>
                    </a:lnTo>
                    <a:lnTo>
                      <a:pt x="1034" y="1203"/>
                    </a:lnTo>
                    <a:lnTo>
                      <a:pt x="1028" y="1227"/>
                    </a:lnTo>
                    <a:lnTo>
                      <a:pt x="1002" y="1276"/>
                    </a:lnTo>
                    <a:lnTo>
                      <a:pt x="1003" y="1290"/>
                    </a:lnTo>
                    <a:lnTo>
                      <a:pt x="1026" y="1289"/>
                    </a:lnTo>
                    <a:lnTo>
                      <a:pt x="1099" y="1243"/>
                    </a:lnTo>
                    <a:lnTo>
                      <a:pt x="1111" y="1289"/>
                    </a:lnTo>
                    <a:lnTo>
                      <a:pt x="1097" y="1305"/>
                    </a:lnTo>
                    <a:lnTo>
                      <a:pt x="1105" y="1312"/>
                    </a:lnTo>
                    <a:lnTo>
                      <a:pt x="1179" y="1274"/>
                    </a:lnTo>
                    <a:lnTo>
                      <a:pt x="1202" y="1280"/>
                    </a:lnTo>
                    <a:lnTo>
                      <a:pt x="1240" y="1268"/>
                    </a:lnTo>
                    <a:lnTo>
                      <a:pt x="1287" y="1279"/>
                    </a:lnTo>
                    <a:lnTo>
                      <a:pt x="1294" y="1271"/>
                    </a:lnTo>
                    <a:lnTo>
                      <a:pt x="1299" y="1240"/>
                    </a:lnTo>
                    <a:lnTo>
                      <a:pt x="1312" y="1216"/>
                    </a:lnTo>
                    <a:lnTo>
                      <a:pt x="1309" y="1177"/>
                    </a:lnTo>
                    <a:lnTo>
                      <a:pt x="1331" y="1160"/>
                    </a:lnTo>
                    <a:lnTo>
                      <a:pt x="1320" y="1130"/>
                    </a:lnTo>
                    <a:lnTo>
                      <a:pt x="1349" y="1105"/>
                    </a:lnTo>
                    <a:lnTo>
                      <a:pt x="1339" y="1082"/>
                    </a:lnTo>
                    <a:lnTo>
                      <a:pt x="1344" y="1059"/>
                    </a:lnTo>
                    <a:lnTo>
                      <a:pt x="1373" y="1040"/>
                    </a:lnTo>
                    <a:lnTo>
                      <a:pt x="1338" y="997"/>
                    </a:lnTo>
                    <a:lnTo>
                      <a:pt x="1237" y="983"/>
                    </a:lnTo>
                    <a:lnTo>
                      <a:pt x="1235" y="968"/>
                    </a:lnTo>
                    <a:lnTo>
                      <a:pt x="1266" y="965"/>
                    </a:lnTo>
                    <a:lnTo>
                      <a:pt x="1286" y="933"/>
                    </a:lnTo>
                    <a:lnTo>
                      <a:pt x="1267" y="896"/>
                    </a:lnTo>
                    <a:lnTo>
                      <a:pt x="1234" y="861"/>
                    </a:lnTo>
                    <a:lnTo>
                      <a:pt x="1214" y="823"/>
                    </a:lnTo>
                    <a:lnTo>
                      <a:pt x="1278" y="771"/>
                    </a:lnTo>
                    <a:lnTo>
                      <a:pt x="1277" y="748"/>
                    </a:lnTo>
                    <a:lnTo>
                      <a:pt x="1238" y="752"/>
                    </a:lnTo>
                    <a:lnTo>
                      <a:pt x="1234" y="699"/>
                    </a:lnTo>
                    <a:lnTo>
                      <a:pt x="1192" y="672"/>
                    </a:lnTo>
                    <a:lnTo>
                      <a:pt x="1131" y="677"/>
                    </a:lnTo>
                    <a:lnTo>
                      <a:pt x="1122" y="662"/>
                    </a:lnTo>
                    <a:lnTo>
                      <a:pt x="1120" y="639"/>
                    </a:lnTo>
                    <a:lnTo>
                      <a:pt x="1082" y="643"/>
                    </a:lnTo>
                    <a:lnTo>
                      <a:pt x="1058" y="638"/>
                    </a:lnTo>
                    <a:lnTo>
                      <a:pt x="1049" y="623"/>
                    </a:lnTo>
                    <a:lnTo>
                      <a:pt x="1063" y="599"/>
                    </a:lnTo>
                    <a:lnTo>
                      <a:pt x="1051" y="553"/>
                    </a:lnTo>
                    <a:lnTo>
                      <a:pt x="1108" y="502"/>
                    </a:lnTo>
                    <a:lnTo>
                      <a:pt x="1065" y="460"/>
                    </a:lnTo>
                    <a:lnTo>
                      <a:pt x="1028" y="471"/>
                    </a:lnTo>
                    <a:close/>
                    <a:moveTo>
                      <a:pt x="1289" y="1141"/>
                    </a:moveTo>
                    <a:lnTo>
                      <a:pt x="1283" y="1149"/>
                    </a:lnTo>
                    <a:lnTo>
                      <a:pt x="1284" y="1171"/>
                    </a:lnTo>
                    <a:lnTo>
                      <a:pt x="1254" y="1175"/>
                    </a:lnTo>
                    <a:lnTo>
                      <a:pt x="1241" y="1192"/>
                    </a:lnTo>
                    <a:lnTo>
                      <a:pt x="1234" y="1192"/>
                    </a:lnTo>
                    <a:lnTo>
                      <a:pt x="1217" y="1186"/>
                    </a:lnTo>
                    <a:lnTo>
                      <a:pt x="1223" y="1170"/>
                    </a:lnTo>
                    <a:lnTo>
                      <a:pt x="1215" y="1163"/>
                    </a:lnTo>
                    <a:lnTo>
                      <a:pt x="1221" y="1147"/>
                    </a:lnTo>
                    <a:lnTo>
                      <a:pt x="1236" y="1137"/>
                    </a:lnTo>
                    <a:lnTo>
                      <a:pt x="1252" y="1145"/>
                    </a:lnTo>
                    <a:lnTo>
                      <a:pt x="1272" y="1119"/>
                    </a:lnTo>
                    <a:lnTo>
                      <a:pt x="1272" y="1112"/>
                    </a:lnTo>
                    <a:lnTo>
                      <a:pt x="1295" y="1117"/>
                    </a:lnTo>
                    <a:lnTo>
                      <a:pt x="1304" y="1131"/>
                    </a:lnTo>
                    <a:lnTo>
                      <a:pt x="1289" y="1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365">
                <a:extLst>
                  <a:ext uri="{FF2B5EF4-FFF2-40B4-BE49-F238E27FC236}">
                    <a16:creationId xmlns:a16="http://schemas.microsoft.com/office/drawing/2014/main" id="{8AFA69FE-C46E-E520-CB2E-7C2EF934F7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74 w 89"/>
                  <a:gd name="T3" fmla="*/ 29 h 80"/>
                  <a:gd name="T4" fmla="*/ 89 w 89"/>
                  <a:gd name="T5" fmla="*/ 19 h 80"/>
                  <a:gd name="T6" fmla="*/ 80 w 89"/>
                  <a:gd name="T7" fmla="*/ 5 h 80"/>
                  <a:gd name="T8" fmla="*/ 57 w 89"/>
                  <a:gd name="T9" fmla="*/ 0 h 80"/>
                  <a:gd name="T10" fmla="*/ 57 w 89"/>
                  <a:gd name="T11" fmla="*/ 7 h 80"/>
                  <a:gd name="T12" fmla="*/ 37 w 89"/>
                  <a:gd name="T13" fmla="*/ 33 h 80"/>
                  <a:gd name="T14" fmla="*/ 21 w 89"/>
                  <a:gd name="T15" fmla="*/ 25 h 80"/>
                  <a:gd name="T16" fmla="*/ 6 w 89"/>
                  <a:gd name="T17" fmla="*/ 35 h 80"/>
                  <a:gd name="T18" fmla="*/ 0 w 89"/>
                  <a:gd name="T19" fmla="*/ 51 h 80"/>
                  <a:gd name="T20" fmla="*/ 8 w 89"/>
                  <a:gd name="T21" fmla="*/ 58 h 80"/>
                  <a:gd name="T22" fmla="*/ 2 w 89"/>
                  <a:gd name="T23" fmla="*/ 74 h 80"/>
                  <a:gd name="T24" fmla="*/ 19 w 89"/>
                  <a:gd name="T25" fmla="*/ 80 h 80"/>
                  <a:gd name="T26" fmla="*/ 26 w 89"/>
                  <a:gd name="T27" fmla="*/ 80 h 80"/>
                  <a:gd name="T28" fmla="*/ 39 w 89"/>
                  <a:gd name="T29" fmla="*/ 63 h 80"/>
                  <a:gd name="T30" fmla="*/ 69 w 89"/>
                  <a:gd name="T31" fmla="*/ 5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74" y="29"/>
                    </a:lnTo>
                    <a:lnTo>
                      <a:pt x="89" y="19"/>
                    </a:lnTo>
                    <a:lnTo>
                      <a:pt x="80" y="5"/>
                    </a:lnTo>
                    <a:lnTo>
                      <a:pt x="57" y="0"/>
                    </a:lnTo>
                    <a:lnTo>
                      <a:pt x="57" y="7"/>
                    </a:lnTo>
                    <a:lnTo>
                      <a:pt x="37" y="33"/>
                    </a:lnTo>
                    <a:lnTo>
                      <a:pt x="21" y="25"/>
                    </a:lnTo>
                    <a:lnTo>
                      <a:pt x="6" y="35"/>
                    </a:lnTo>
                    <a:lnTo>
                      <a:pt x="0" y="51"/>
                    </a:lnTo>
                    <a:lnTo>
                      <a:pt x="8" y="58"/>
                    </a:lnTo>
                    <a:lnTo>
                      <a:pt x="2" y="74"/>
                    </a:lnTo>
                    <a:lnTo>
                      <a:pt x="19" y="80"/>
                    </a:lnTo>
                    <a:lnTo>
                      <a:pt x="26" y="80"/>
                    </a:lnTo>
                    <a:lnTo>
                      <a:pt x="39" y="63"/>
                    </a:lnTo>
                    <a:lnTo>
                      <a:pt x="69" y="59"/>
                    </a:lnTo>
                    <a:lnTo>
                      <a:pt x="6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366">
                <a:extLst>
                  <a:ext uri="{FF2B5EF4-FFF2-40B4-BE49-F238E27FC236}">
                    <a16:creationId xmlns:a16="http://schemas.microsoft.com/office/drawing/2014/main" id="{43417E61-1D49-A583-9FD8-D6238EEAA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310" cy="212"/>
              </a:xfrm>
              <a:custGeom>
                <a:avLst/>
                <a:gdLst>
                  <a:gd name="T0" fmla="*/ 228 w 1548"/>
                  <a:gd name="T1" fmla="*/ 22 h 1062"/>
                  <a:gd name="T2" fmla="*/ 136 w 1548"/>
                  <a:gd name="T3" fmla="*/ 108 h 1062"/>
                  <a:gd name="T4" fmla="*/ 206 w 1548"/>
                  <a:gd name="T5" fmla="*/ 194 h 1062"/>
                  <a:gd name="T6" fmla="*/ 241 w 1548"/>
                  <a:gd name="T7" fmla="*/ 253 h 1062"/>
                  <a:gd name="T8" fmla="*/ 152 w 1548"/>
                  <a:gd name="T9" fmla="*/ 199 h 1062"/>
                  <a:gd name="T10" fmla="*/ 57 w 1548"/>
                  <a:gd name="T11" fmla="*/ 339 h 1062"/>
                  <a:gd name="T12" fmla="*/ 39 w 1548"/>
                  <a:gd name="T13" fmla="*/ 387 h 1062"/>
                  <a:gd name="T14" fmla="*/ 107 w 1548"/>
                  <a:gd name="T15" fmla="*/ 466 h 1062"/>
                  <a:gd name="T16" fmla="*/ 278 w 1548"/>
                  <a:gd name="T17" fmla="*/ 634 h 1062"/>
                  <a:gd name="T18" fmla="*/ 373 w 1548"/>
                  <a:gd name="T19" fmla="*/ 834 h 1062"/>
                  <a:gd name="T20" fmla="*/ 424 w 1548"/>
                  <a:gd name="T21" fmla="*/ 883 h 1062"/>
                  <a:gd name="T22" fmla="*/ 499 w 1548"/>
                  <a:gd name="T23" fmla="*/ 868 h 1062"/>
                  <a:gd name="T24" fmla="*/ 627 w 1548"/>
                  <a:gd name="T25" fmla="*/ 903 h 1062"/>
                  <a:gd name="T26" fmla="*/ 796 w 1548"/>
                  <a:gd name="T27" fmla="*/ 911 h 1062"/>
                  <a:gd name="T28" fmla="*/ 928 w 1548"/>
                  <a:gd name="T29" fmla="*/ 998 h 1062"/>
                  <a:gd name="T30" fmla="*/ 1016 w 1548"/>
                  <a:gd name="T31" fmla="*/ 1030 h 1062"/>
                  <a:gd name="T32" fmla="*/ 1073 w 1548"/>
                  <a:gd name="T33" fmla="*/ 1062 h 1062"/>
                  <a:gd name="T34" fmla="*/ 1199 w 1548"/>
                  <a:gd name="T35" fmla="*/ 1004 h 1062"/>
                  <a:gd name="T36" fmla="*/ 1275 w 1548"/>
                  <a:gd name="T37" fmla="*/ 920 h 1062"/>
                  <a:gd name="T38" fmla="*/ 1330 w 1548"/>
                  <a:gd name="T39" fmla="*/ 923 h 1062"/>
                  <a:gd name="T40" fmla="*/ 1434 w 1548"/>
                  <a:gd name="T41" fmla="*/ 882 h 1062"/>
                  <a:gd name="T42" fmla="*/ 1462 w 1548"/>
                  <a:gd name="T43" fmla="*/ 842 h 1062"/>
                  <a:gd name="T44" fmla="*/ 1454 w 1548"/>
                  <a:gd name="T45" fmla="*/ 764 h 1062"/>
                  <a:gd name="T46" fmla="*/ 1448 w 1548"/>
                  <a:gd name="T47" fmla="*/ 703 h 1062"/>
                  <a:gd name="T48" fmla="*/ 1475 w 1548"/>
                  <a:gd name="T49" fmla="*/ 655 h 1062"/>
                  <a:gd name="T50" fmla="*/ 1522 w 1548"/>
                  <a:gd name="T51" fmla="*/ 503 h 1062"/>
                  <a:gd name="T52" fmla="*/ 1453 w 1548"/>
                  <a:gd name="T53" fmla="*/ 425 h 1062"/>
                  <a:gd name="T54" fmla="*/ 1361 w 1548"/>
                  <a:gd name="T55" fmla="*/ 434 h 1062"/>
                  <a:gd name="T56" fmla="*/ 1256 w 1548"/>
                  <a:gd name="T57" fmla="*/ 459 h 1062"/>
                  <a:gd name="T58" fmla="*/ 1185 w 1548"/>
                  <a:gd name="T59" fmla="*/ 443 h 1062"/>
                  <a:gd name="T60" fmla="*/ 1187 w 1548"/>
                  <a:gd name="T61" fmla="*/ 381 h 1062"/>
                  <a:gd name="T62" fmla="*/ 1136 w 1548"/>
                  <a:gd name="T63" fmla="*/ 331 h 1062"/>
                  <a:gd name="T64" fmla="*/ 1126 w 1548"/>
                  <a:gd name="T65" fmla="*/ 386 h 1062"/>
                  <a:gd name="T66" fmla="*/ 1013 w 1548"/>
                  <a:gd name="T67" fmla="*/ 335 h 1062"/>
                  <a:gd name="T68" fmla="*/ 983 w 1548"/>
                  <a:gd name="T69" fmla="*/ 337 h 1062"/>
                  <a:gd name="T70" fmla="*/ 886 w 1548"/>
                  <a:gd name="T71" fmla="*/ 377 h 1062"/>
                  <a:gd name="T72" fmla="*/ 891 w 1548"/>
                  <a:gd name="T73" fmla="*/ 261 h 1062"/>
                  <a:gd name="T74" fmla="*/ 925 w 1548"/>
                  <a:gd name="T75" fmla="*/ 213 h 1062"/>
                  <a:gd name="T76" fmla="*/ 833 w 1548"/>
                  <a:gd name="T77" fmla="*/ 221 h 1062"/>
                  <a:gd name="T78" fmla="*/ 785 w 1548"/>
                  <a:gd name="T79" fmla="*/ 210 h 1062"/>
                  <a:gd name="T80" fmla="*/ 716 w 1548"/>
                  <a:gd name="T81" fmla="*/ 209 h 1062"/>
                  <a:gd name="T82" fmla="*/ 640 w 1548"/>
                  <a:gd name="T83" fmla="*/ 215 h 1062"/>
                  <a:gd name="T84" fmla="*/ 596 w 1548"/>
                  <a:gd name="T85" fmla="*/ 165 h 1062"/>
                  <a:gd name="T86" fmla="*/ 482 w 1548"/>
                  <a:gd name="T87" fmla="*/ 107 h 1062"/>
                  <a:gd name="T88" fmla="*/ 493 w 1548"/>
                  <a:gd name="T89" fmla="*/ 51 h 1062"/>
                  <a:gd name="T90" fmla="*/ 327 w 1548"/>
                  <a:gd name="T91" fmla="*/ 5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8" h="1062">
                    <a:moveTo>
                      <a:pt x="327" y="5"/>
                    </a:moveTo>
                    <a:lnTo>
                      <a:pt x="253" y="43"/>
                    </a:lnTo>
                    <a:lnTo>
                      <a:pt x="228" y="22"/>
                    </a:ln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  <a:lnTo>
                      <a:pt x="24" y="404"/>
                    </a:lnTo>
                    <a:lnTo>
                      <a:pt x="39" y="387"/>
                    </a:lnTo>
                    <a:lnTo>
                      <a:pt x="62" y="392"/>
                    </a:lnTo>
                    <a:lnTo>
                      <a:pt x="66" y="431"/>
                    </a:lnTo>
                    <a:lnTo>
                      <a:pt x="107" y="466"/>
                    </a:lnTo>
                    <a:lnTo>
                      <a:pt x="177" y="552"/>
                    </a:lnTo>
                    <a:lnTo>
                      <a:pt x="242" y="592"/>
                    </a:lnTo>
                    <a:lnTo>
                      <a:pt x="278" y="634"/>
                    </a:lnTo>
                    <a:lnTo>
                      <a:pt x="295" y="734"/>
                    </a:lnTo>
                    <a:lnTo>
                      <a:pt x="332" y="808"/>
                    </a:lnTo>
                    <a:lnTo>
                      <a:pt x="373" y="834"/>
                    </a:lnTo>
                    <a:lnTo>
                      <a:pt x="375" y="857"/>
                    </a:lnTo>
                    <a:lnTo>
                      <a:pt x="393" y="887"/>
                    </a:lnTo>
                    <a:lnTo>
                      <a:pt x="424" y="883"/>
                    </a:lnTo>
                    <a:lnTo>
                      <a:pt x="461" y="865"/>
                    </a:lnTo>
                    <a:lnTo>
                      <a:pt x="478" y="878"/>
                    </a:lnTo>
                    <a:lnTo>
                      <a:pt x="499" y="868"/>
                    </a:lnTo>
                    <a:lnTo>
                      <a:pt x="547" y="879"/>
                    </a:lnTo>
                    <a:lnTo>
                      <a:pt x="581" y="907"/>
                    </a:lnTo>
                    <a:lnTo>
                      <a:pt x="627" y="903"/>
                    </a:lnTo>
                    <a:lnTo>
                      <a:pt x="656" y="893"/>
                    </a:lnTo>
                    <a:lnTo>
                      <a:pt x="726" y="894"/>
                    </a:lnTo>
                    <a:lnTo>
                      <a:pt x="796" y="911"/>
                    </a:lnTo>
                    <a:lnTo>
                      <a:pt x="839" y="945"/>
                    </a:lnTo>
                    <a:lnTo>
                      <a:pt x="893" y="956"/>
                    </a:lnTo>
                    <a:lnTo>
                      <a:pt x="928" y="998"/>
                    </a:lnTo>
                    <a:lnTo>
                      <a:pt x="949" y="981"/>
                    </a:lnTo>
                    <a:lnTo>
                      <a:pt x="999" y="1008"/>
                    </a:lnTo>
                    <a:lnTo>
                      <a:pt x="1016" y="1030"/>
                    </a:lnTo>
                    <a:lnTo>
                      <a:pt x="1053" y="1017"/>
                    </a:lnTo>
                    <a:lnTo>
                      <a:pt x="1064" y="1048"/>
                    </a:lnTo>
                    <a:lnTo>
                      <a:pt x="1073" y="1062"/>
                    </a:lnTo>
                    <a:lnTo>
                      <a:pt x="1096" y="1053"/>
                    </a:lnTo>
                    <a:lnTo>
                      <a:pt x="1113" y="997"/>
                    </a:lnTo>
                    <a:lnTo>
                      <a:pt x="1199" y="1004"/>
                    </a:lnTo>
                    <a:lnTo>
                      <a:pt x="1210" y="957"/>
                    </a:lnTo>
                    <a:lnTo>
                      <a:pt x="1240" y="947"/>
                    </a:lnTo>
                    <a:lnTo>
                      <a:pt x="1275" y="920"/>
                    </a:lnTo>
                    <a:lnTo>
                      <a:pt x="1280" y="889"/>
                    </a:lnTo>
                    <a:lnTo>
                      <a:pt x="1304" y="894"/>
                    </a:lnTo>
                    <a:lnTo>
                      <a:pt x="1330" y="923"/>
                    </a:lnTo>
                    <a:lnTo>
                      <a:pt x="1366" y="896"/>
                    </a:lnTo>
                    <a:lnTo>
                      <a:pt x="1399" y="917"/>
                    </a:lnTo>
                    <a:lnTo>
                      <a:pt x="1434" y="882"/>
                    </a:lnTo>
                    <a:lnTo>
                      <a:pt x="1459" y="903"/>
                    </a:lnTo>
                    <a:lnTo>
                      <a:pt x="1481" y="894"/>
                    </a:lnTo>
                    <a:lnTo>
                      <a:pt x="1462" y="842"/>
                    </a:lnTo>
                    <a:lnTo>
                      <a:pt x="1465" y="810"/>
                    </a:lnTo>
                    <a:lnTo>
                      <a:pt x="1434" y="797"/>
                    </a:lnTo>
                    <a:lnTo>
                      <a:pt x="1454" y="764"/>
                    </a:lnTo>
                    <a:lnTo>
                      <a:pt x="1452" y="742"/>
                    </a:lnTo>
                    <a:lnTo>
                      <a:pt x="1428" y="729"/>
                    </a:lnTo>
                    <a:lnTo>
                      <a:pt x="1448" y="703"/>
                    </a:lnTo>
                    <a:lnTo>
                      <a:pt x="1445" y="665"/>
                    </a:lnTo>
                    <a:lnTo>
                      <a:pt x="1453" y="672"/>
                    </a:lnTo>
                    <a:lnTo>
                      <a:pt x="1475" y="655"/>
                    </a:lnTo>
                    <a:lnTo>
                      <a:pt x="1485" y="599"/>
                    </a:lnTo>
                    <a:lnTo>
                      <a:pt x="1548" y="524"/>
                    </a:lnTo>
                    <a:lnTo>
                      <a:pt x="1522" y="503"/>
                    </a:lnTo>
                    <a:lnTo>
                      <a:pt x="1528" y="488"/>
                    </a:lnTo>
                    <a:lnTo>
                      <a:pt x="1480" y="461"/>
                    </a:lnTo>
                    <a:lnTo>
                      <a:pt x="1453" y="425"/>
                    </a:lnTo>
                    <a:lnTo>
                      <a:pt x="1446" y="433"/>
                    </a:lnTo>
                    <a:lnTo>
                      <a:pt x="1399" y="422"/>
                    </a:lnTo>
                    <a:lnTo>
                      <a:pt x="1361" y="434"/>
                    </a:lnTo>
                    <a:lnTo>
                      <a:pt x="1338" y="428"/>
                    </a:lnTo>
                    <a:lnTo>
                      <a:pt x="1264" y="466"/>
                    </a:lnTo>
                    <a:lnTo>
                      <a:pt x="1256" y="459"/>
                    </a:lnTo>
                    <a:lnTo>
                      <a:pt x="1270" y="443"/>
                    </a:lnTo>
                    <a:lnTo>
                      <a:pt x="1258" y="397"/>
                    </a:lnTo>
                    <a:lnTo>
                      <a:pt x="1185" y="443"/>
                    </a:lnTo>
                    <a:lnTo>
                      <a:pt x="1162" y="444"/>
                    </a:lnTo>
                    <a:lnTo>
                      <a:pt x="1161" y="430"/>
                    </a:lnTo>
                    <a:lnTo>
                      <a:pt x="1187" y="381"/>
                    </a:lnTo>
                    <a:lnTo>
                      <a:pt x="1193" y="357"/>
                    </a:lnTo>
                    <a:lnTo>
                      <a:pt x="1144" y="330"/>
                    </a:lnTo>
                    <a:lnTo>
                      <a:pt x="1136" y="331"/>
                    </a:lnTo>
                    <a:lnTo>
                      <a:pt x="1124" y="363"/>
                    </a:lnTo>
                    <a:lnTo>
                      <a:pt x="1140" y="377"/>
                    </a:lnTo>
                    <a:lnTo>
                      <a:pt x="1126" y="386"/>
                    </a:lnTo>
                    <a:lnTo>
                      <a:pt x="1117" y="380"/>
                    </a:lnTo>
                    <a:lnTo>
                      <a:pt x="1022" y="342"/>
                    </a:lnTo>
                    <a:lnTo>
                      <a:pt x="1013" y="335"/>
                    </a:lnTo>
                    <a:lnTo>
                      <a:pt x="1019" y="319"/>
                    </a:lnTo>
                    <a:lnTo>
                      <a:pt x="1004" y="313"/>
                    </a:lnTo>
                    <a:lnTo>
                      <a:pt x="983" y="337"/>
                    </a:lnTo>
                    <a:lnTo>
                      <a:pt x="965" y="308"/>
                    </a:lnTo>
                    <a:lnTo>
                      <a:pt x="913" y="329"/>
                    </a:lnTo>
                    <a:lnTo>
                      <a:pt x="886" y="377"/>
                    </a:lnTo>
                    <a:lnTo>
                      <a:pt x="852" y="350"/>
                    </a:lnTo>
                    <a:lnTo>
                      <a:pt x="862" y="288"/>
                    </a:lnTo>
                    <a:lnTo>
                      <a:pt x="891" y="261"/>
                    </a:lnTo>
                    <a:lnTo>
                      <a:pt x="914" y="260"/>
                    </a:lnTo>
                    <a:lnTo>
                      <a:pt x="949" y="233"/>
                    </a:lnTo>
                    <a:lnTo>
                      <a:pt x="925" y="213"/>
                    </a:lnTo>
                    <a:lnTo>
                      <a:pt x="915" y="190"/>
                    </a:lnTo>
                    <a:lnTo>
                      <a:pt x="876" y="186"/>
                    </a:lnTo>
                    <a:lnTo>
                      <a:pt x="833" y="221"/>
                    </a:lnTo>
                    <a:lnTo>
                      <a:pt x="813" y="183"/>
                    </a:lnTo>
                    <a:lnTo>
                      <a:pt x="808" y="208"/>
                    </a:lnTo>
                    <a:lnTo>
                      <a:pt x="785" y="210"/>
                    </a:lnTo>
                    <a:lnTo>
                      <a:pt x="761" y="197"/>
                    </a:lnTo>
                    <a:lnTo>
                      <a:pt x="732" y="215"/>
                    </a:lnTo>
                    <a:lnTo>
                      <a:pt x="716" y="209"/>
                    </a:lnTo>
                    <a:lnTo>
                      <a:pt x="679" y="220"/>
                    </a:lnTo>
                    <a:lnTo>
                      <a:pt x="657" y="237"/>
                    </a:lnTo>
                    <a:lnTo>
                      <a:pt x="640" y="215"/>
                    </a:lnTo>
                    <a:lnTo>
                      <a:pt x="601" y="219"/>
                    </a:lnTo>
                    <a:lnTo>
                      <a:pt x="590" y="181"/>
                    </a:lnTo>
                    <a:lnTo>
                      <a:pt x="596" y="165"/>
                    </a:lnTo>
                    <a:lnTo>
                      <a:pt x="588" y="158"/>
                    </a:lnTo>
                    <a:lnTo>
                      <a:pt x="531" y="125"/>
                    </a:lnTo>
                    <a:lnTo>
                      <a:pt x="482" y="107"/>
                    </a:lnTo>
                    <a:lnTo>
                      <a:pt x="474" y="93"/>
                    </a:lnTo>
                    <a:lnTo>
                      <a:pt x="495" y="67"/>
                    </a:lnTo>
                    <a:lnTo>
                      <a:pt x="493" y="51"/>
                    </a:lnTo>
                    <a:lnTo>
                      <a:pt x="448" y="71"/>
                    </a:lnTo>
                    <a:lnTo>
                      <a:pt x="358" y="10"/>
                    </a:lnTo>
                    <a:lnTo>
                      <a:pt x="327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367">
                <a:extLst>
                  <a:ext uri="{FF2B5EF4-FFF2-40B4-BE49-F238E27FC236}">
                    <a16:creationId xmlns:a16="http://schemas.microsoft.com/office/drawing/2014/main" id="{42A90492-6577-A714-97CD-A03C3B9DD7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0" y="903"/>
                <a:ext cx="251" cy="186"/>
              </a:xfrm>
              <a:custGeom>
                <a:avLst/>
                <a:gdLst>
                  <a:gd name="T0" fmla="*/ 53 w 1256"/>
                  <a:gd name="T1" fmla="*/ 2 h 933"/>
                  <a:gd name="T2" fmla="*/ 20 w 1256"/>
                  <a:gd name="T3" fmla="*/ 66 h 933"/>
                  <a:gd name="T4" fmla="*/ 44 w 1256"/>
                  <a:gd name="T5" fmla="*/ 80 h 933"/>
                  <a:gd name="T6" fmla="*/ 30 w 1256"/>
                  <a:gd name="T7" fmla="*/ 182 h 933"/>
                  <a:gd name="T8" fmla="*/ 32 w 1256"/>
                  <a:gd name="T9" fmla="*/ 282 h 933"/>
                  <a:gd name="T10" fmla="*/ 46 w 1256"/>
                  <a:gd name="T11" fmla="*/ 350 h 933"/>
                  <a:gd name="T12" fmla="*/ 72 w 1256"/>
                  <a:gd name="T13" fmla="*/ 378 h 933"/>
                  <a:gd name="T14" fmla="*/ 35 w 1256"/>
                  <a:gd name="T15" fmla="*/ 474 h 933"/>
                  <a:gd name="T16" fmla="*/ 65 w 1256"/>
                  <a:gd name="T17" fmla="*/ 556 h 933"/>
                  <a:gd name="T18" fmla="*/ 89 w 1256"/>
                  <a:gd name="T19" fmla="*/ 647 h 933"/>
                  <a:gd name="T20" fmla="*/ 50 w 1256"/>
                  <a:gd name="T21" fmla="*/ 651 h 933"/>
                  <a:gd name="T22" fmla="*/ 2 w 1256"/>
                  <a:gd name="T23" fmla="*/ 702 h 933"/>
                  <a:gd name="T24" fmla="*/ 47 w 1256"/>
                  <a:gd name="T25" fmla="*/ 774 h 933"/>
                  <a:gd name="T26" fmla="*/ 156 w 1256"/>
                  <a:gd name="T27" fmla="*/ 779 h 933"/>
                  <a:gd name="T28" fmla="*/ 263 w 1256"/>
                  <a:gd name="T29" fmla="*/ 777 h 933"/>
                  <a:gd name="T30" fmla="*/ 393 w 1256"/>
                  <a:gd name="T31" fmla="*/ 773 h 933"/>
                  <a:gd name="T32" fmla="*/ 465 w 1256"/>
                  <a:gd name="T33" fmla="*/ 789 h 933"/>
                  <a:gd name="T34" fmla="*/ 532 w 1256"/>
                  <a:gd name="T35" fmla="*/ 767 h 933"/>
                  <a:gd name="T36" fmla="*/ 637 w 1256"/>
                  <a:gd name="T37" fmla="*/ 819 h 933"/>
                  <a:gd name="T38" fmla="*/ 694 w 1256"/>
                  <a:gd name="T39" fmla="*/ 853 h 933"/>
                  <a:gd name="T40" fmla="*/ 721 w 1256"/>
                  <a:gd name="T41" fmla="*/ 881 h 933"/>
                  <a:gd name="T42" fmla="*/ 744 w 1256"/>
                  <a:gd name="T43" fmla="*/ 887 h 933"/>
                  <a:gd name="T44" fmla="*/ 845 w 1256"/>
                  <a:gd name="T45" fmla="*/ 900 h 933"/>
                  <a:gd name="T46" fmla="*/ 885 w 1256"/>
                  <a:gd name="T47" fmla="*/ 912 h 933"/>
                  <a:gd name="T48" fmla="*/ 938 w 1256"/>
                  <a:gd name="T49" fmla="*/ 899 h 933"/>
                  <a:gd name="T50" fmla="*/ 1047 w 1256"/>
                  <a:gd name="T51" fmla="*/ 905 h 933"/>
                  <a:gd name="T52" fmla="*/ 1117 w 1256"/>
                  <a:gd name="T53" fmla="*/ 921 h 933"/>
                  <a:gd name="T54" fmla="*/ 1188 w 1256"/>
                  <a:gd name="T55" fmla="*/ 860 h 933"/>
                  <a:gd name="T56" fmla="*/ 1162 w 1256"/>
                  <a:gd name="T57" fmla="*/ 740 h 933"/>
                  <a:gd name="T58" fmla="*/ 1111 w 1256"/>
                  <a:gd name="T59" fmla="*/ 599 h 933"/>
                  <a:gd name="T60" fmla="*/ 1184 w 1256"/>
                  <a:gd name="T61" fmla="*/ 560 h 933"/>
                  <a:gd name="T62" fmla="*/ 1256 w 1256"/>
                  <a:gd name="T63" fmla="*/ 430 h 933"/>
                  <a:gd name="T64" fmla="*/ 1217 w 1256"/>
                  <a:gd name="T65" fmla="*/ 342 h 933"/>
                  <a:gd name="T66" fmla="*/ 1237 w 1256"/>
                  <a:gd name="T67" fmla="*/ 224 h 933"/>
                  <a:gd name="T68" fmla="*/ 1237 w 1256"/>
                  <a:gd name="T69" fmla="*/ 131 h 933"/>
                  <a:gd name="T70" fmla="*/ 1185 w 1256"/>
                  <a:gd name="T71" fmla="*/ 74 h 933"/>
                  <a:gd name="T72" fmla="*/ 1081 w 1256"/>
                  <a:gd name="T73" fmla="*/ 115 h 933"/>
                  <a:gd name="T74" fmla="*/ 1026 w 1256"/>
                  <a:gd name="T75" fmla="*/ 112 h 933"/>
                  <a:gd name="T76" fmla="*/ 950 w 1256"/>
                  <a:gd name="T77" fmla="*/ 196 h 933"/>
                  <a:gd name="T78" fmla="*/ 824 w 1256"/>
                  <a:gd name="T79" fmla="*/ 254 h 933"/>
                  <a:gd name="T80" fmla="*/ 767 w 1256"/>
                  <a:gd name="T81" fmla="*/ 222 h 933"/>
                  <a:gd name="T82" fmla="*/ 679 w 1256"/>
                  <a:gd name="T83" fmla="*/ 190 h 933"/>
                  <a:gd name="T84" fmla="*/ 547 w 1256"/>
                  <a:gd name="T85" fmla="*/ 103 h 933"/>
                  <a:gd name="T86" fmla="*/ 378 w 1256"/>
                  <a:gd name="T87" fmla="*/ 95 h 933"/>
                  <a:gd name="T88" fmla="*/ 250 w 1256"/>
                  <a:gd name="T89" fmla="*/ 60 h 933"/>
                  <a:gd name="T90" fmla="*/ 175 w 1256"/>
                  <a:gd name="T91" fmla="*/ 75 h 933"/>
                  <a:gd name="T92" fmla="*/ 124 w 1256"/>
                  <a:gd name="T93" fmla="*/ 26 h 933"/>
                  <a:gd name="T94" fmla="*/ 1136 w 1256"/>
                  <a:gd name="T95" fmla="*/ 711 h 933"/>
                  <a:gd name="T96" fmla="*/ 1129 w 1256"/>
                  <a:gd name="T97" fmla="*/ 720 h 933"/>
                  <a:gd name="T98" fmla="*/ 1124 w 1256"/>
                  <a:gd name="T99" fmla="*/ 751 h 933"/>
                  <a:gd name="T100" fmla="*/ 1102 w 1256"/>
                  <a:gd name="T101" fmla="*/ 761 h 933"/>
                  <a:gd name="T102" fmla="*/ 1098 w 1256"/>
                  <a:gd name="T103" fmla="*/ 708 h 933"/>
                  <a:gd name="T104" fmla="*/ 1158 w 1256"/>
                  <a:gd name="T105" fmla="*/ 779 h 933"/>
                  <a:gd name="T106" fmla="*/ 1142 w 1256"/>
                  <a:gd name="T107" fmla="*/ 77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56" h="933">
                    <a:moveTo>
                      <a:pt x="124" y="26"/>
                    </a:moveTo>
                    <a:lnTo>
                      <a:pt x="83" y="0"/>
                    </a:lnTo>
                    <a:lnTo>
                      <a:pt x="53" y="2"/>
                    </a:lnTo>
                    <a:lnTo>
                      <a:pt x="47" y="25"/>
                    </a:lnTo>
                    <a:lnTo>
                      <a:pt x="25" y="35"/>
                    </a:lnTo>
                    <a:lnTo>
                      <a:pt x="20" y="66"/>
                    </a:lnTo>
                    <a:lnTo>
                      <a:pt x="6" y="83"/>
                    </a:lnTo>
                    <a:lnTo>
                      <a:pt x="15" y="98"/>
                    </a:lnTo>
                    <a:lnTo>
                      <a:pt x="44" y="80"/>
                    </a:lnTo>
                    <a:lnTo>
                      <a:pt x="53" y="87"/>
                    </a:lnTo>
                    <a:lnTo>
                      <a:pt x="20" y="151"/>
                    </a:lnTo>
                    <a:lnTo>
                      <a:pt x="30" y="182"/>
                    </a:lnTo>
                    <a:lnTo>
                      <a:pt x="10" y="214"/>
                    </a:lnTo>
                    <a:lnTo>
                      <a:pt x="27" y="228"/>
                    </a:lnTo>
                    <a:lnTo>
                      <a:pt x="32" y="282"/>
                    </a:lnTo>
                    <a:lnTo>
                      <a:pt x="49" y="295"/>
                    </a:lnTo>
                    <a:lnTo>
                      <a:pt x="21" y="337"/>
                    </a:lnTo>
                    <a:lnTo>
                      <a:pt x="46" y="350"/>
                    </a:lnTo>
                    <a:lnTo>
                      <a:pt x="67" y="325"/>
                    </a:lnTo>
                    <a:lnTo>
                      <a:pt x="84" y="346"/>
                    </a:lnTo>
                    <a:lnTo>
                      <a:pt x="72" y="378"/>
                    </a:lnTo>
                    <a:lnTo>
                      <a:pt x="30" y="420"/>
                    </a:lnTo>
                    <a:lnTo>
                      <a:pt x="18" y="460"/>
                    </a:lnTo>
                    <a:lnTo>
                      <a:pt x="35" y="474"/>
                    </a:lnTo>
                    <a:lnTo>
                      <a:pt x="27" y="482"/>
                    </a:lnTo>
                    <a:lnTo>
                      <a:pt x="54" y="519"/>
                    </a:lnTo>
                    <a:lnTo>
                      <a:pt x="65" y="556"/>
                    </a:lnTo>
                    <a:lnTo>
                      <a:pt x="64" y="618"/>
                    </a:lnTo>
                    <a:lnTo>
                      <a:pt x="80" y="624"/>
                    </a:lnTo>
                    <a:lnTo>
                      <a:pt x="89" y="647"/>
                    </a:lnTo>
                    <a:lnTo>
                      <a:pt x="76" y="671"/>
                    </a:lnTo>
                    <a:lnTo>
                      <a:pt x="60" y="672"/>
                    </a:lnTo>
                    <a:lnTo>
                      <a:pt x="50" y="651"/>
                    </a:lnTo>
                    <a:lnTo>
                      <a:pt x="13" y="653"/>
                    </a:lnTo>
                    <a:lnTo>
                      <a:pt x="0" y="679"/>
                    </a:lnTo>
                    <a:lnTo>
                      <a:pt x="2" y="702"/>
                    </a:lnTo>
                    <a:lnTo>
                      <a:pt x="32" y="705"/>
                    </a:lnTo>
                    <a:lnTo>
                      <a:pt x="13" y="738"/>
                    </a:lnTo>
                    <a:lnTo>
                      <a:pt x="47" y="774"/>
                    </a:lnTo>
                    <a:lnTo>
                      <a:pt x="84" y="762"/>
                    </a:lnTo>
                    <a:lnTo>
                      <a:pt x="124" y="782"/>
                    </a:lnTo>
                    <a:lnTo>
                      <a:pt x="156" y="779"/>
                    </a:lnTo>
                    <a:lnTo>
                      <a:pt x="164" y="794"/>
                    </a:lnTo>
                    <a:lnTo>
                      <a:pt x="239" y="772"/>
                    </a:lnTo>
                    <a:lnTo>
                      <a:pt x="263" y="777"/>
                    </a:lnTo>
                    <a:lnTo>
                      <a:pt x="328" y="732"/>
                    </a:lnTo>
                    <a:lnTo>
                      <a:pt x="346" y="754"/>
                    </a:lnTo>
                    <a:lnTo>
                      <a:pt x="393" y="773"/>
                    </a:lnTo>
                    <a:lnTo>
                      <a:pt x="403" y="788"/>
                    </a:lnTo>
                    <a:lnTo>
                      <a:pt x="456" y="782"/>
                    </a:lnTo>
                    <a:lnTo>
                      <a:pt x="465" y="789"/>
                    </a:lnTo>
                    <a:lnTo>
                      <a:pt x="452" y="813"/>
                    </a:lnTo>
                    <a:lnTo>
                      <a:pt x="505" y="801"/>
                    </a:lnTo>
                    <a:lnTo>
                      <a:pt x="532" y="767"/>
                    </a:lnTo>
                    <a:lnTo>
                      <a:pt x="568" y="818"/>
                    </a:lnTo>
                    <a:lnTo>
                      <a:pt x="582" y="809"/>
                    </a:lnTo>
                    <a:lnTo>
                      <a:pt x="637" y="819"/>
                    </a:lnTo>
                    <a:lnTo>
                      <a:pt x="638" y="835"/>
                    </a:lnTo>
                    <a:lnTo>
                      <a:pt x="654" y="834"/>
                    </a:lnTo>
                    <a:lnTo>
                      <a:pt x="694" y="853"/>
                    </a:lnTo>
                    <a:lnTo>
                      <a:pt x="689" y="876"/>
                    </a:lnTo>
                    <a:lnTo>
                      <a:pt x="696" y="876"/>
                    </a:lnTo>
                    <a:lnTo>
                      <a:pt x="721" y="881"/>
                    </a:lnTo>
                    <a:lnTo>
                      <a:pt x="725" y="858"/>
                    </a:lnTo>
                    <a:lnTo>
                      <a:pt x="741" y="855"/>
                    </a:lnTo>
                    <a:lnTo>
                      <a:pt x="744" y="887"/>
                    </a:lnTo>
                    <a:lnTo>
                      <a:pt x="769" y="915"/>
                    </a:lnTo>
                    <a:lnTo>
                      <a:pt x="813" y="880"/>
                    </a:lnTo>
                    <a:lnTo>
                      <a:pt x="845" y="900"/>
                    </a:lnTo>
                    <a:lnTo>
                      <a:pt x="862" y="922"/>
                    </a:lnTo>
                    <a:lnTo>
                      <a:pt x="864" y="929"/>
                    </a:lnTo>
                    <a:lnTo>
                      <a:pt x="885" y="912"/>
                    </a:lnTo>
                    <a:lnTo>
                      <a:pt x="902" y="933"/>
                    </a:lnTo>
                    <a:lnTo>
                      <a:pt x="940" y="922"/>
                    </a:lnTo>
                    <a:lnTo>
                      <a:pt x="938" y="899"/>
                    </a:lnTo>
                    <a:lnTo>
                      <a:pt x="959" y="889"/>
                    </a:lnTo>
                    <a:lnTo>
                      <a:pt x="1009" y="923"/>
                    </a:lnTo>
                    <a:lnTo>
                      <a:pt x="1047" y="905"/>
                    </a:lnTo>
                    <a:lnTo>
                      <a:pt x="1071" y="919"/>
                    </a:lnTo>
                    <a:lnTo>
                      <a:pt x="1100" y="900"/>
                    </a:lnTo>
                    <a:lnTo>
                      <a:pt x="1117" y="921"/>
                    </a:lnTo>
                    <a:lnTo>
                      <a:pt x="1137" y="897"/>
                    </a:lnTo>
                    <a:lnTo>
                      <a:pt x="1176" y="900"/>
                    </a:lnTo>
                    <a:lnTo>
                      <a:pt x="1188" y="860"/>
                    </a:lnTo>
                    <a:lnTo>
                      <a:pt x="1245" y="809"/>
                    </a:lnTo>
                    <a:lnTo>
                      <a:pt x="1219" y="766"/>
                    </a:lnTo>
                    <a:lnTo>
                      <a:pt x="1162" y="740"/>
                    </a:lnTo>
                    <a:lnTo>
                      <a:pt x="1153" y="648"/>
                    </a:lnTo>
                    <a:lnTo>
                      <a:pt x="1121" y="628"/>
                    </a:lnTo>
                    <a:lnTo>
                      <a:pt x="1111" y="599"/>
                    </a:lnTo>
                    <a:lnTo>
                      <a:pt x="1131" y="573"/>
                    </a:lnTo>
                    <a:lnTo>
                      <a:pt x="1163" y="578"/>
                    </a:lnTo>
                    <a:lnTo>
                      <a:pt x="1184" y="560"/>
                    </a:lnTo>
                    <a:lnTo>
                      <a:pt x="1210" y="511"/>
                    </a:lnTo>
                    <a:lnTo>
                      <a:pt x="1220" y="449"/>
                    </a:lnTo>
                    <a:lnTo>
                      <a:pt x="1256" y="430"/>
                    </a:lnTo>
                    <a:lnTo>
                      <a:pt x="1230" y="394"/>
                    </a:lnTo>
                    <a:lnTo>
                      <a:pt x="1236" y="371"/>
                    </a:lnTo>
                    <a:lnTo>
                      <a:pt x="1217" y="342"/>
                    </a:lnTo>
                    <a:lnTo>
                      <a:pt x="1238" y="316"/>
                    </a:lnTo>
                    <a:lnTo>
                      <a:pt x="1241" y="262"/>
                    </a:lnTo>
                    <a:lnTo>
                      <a:pt x="1237" y="224"/>
                    </a:lnTo>
                    <a:lnTo>
                      <a:pt x="1220" y="195"/>
                    </a:lnTo>
                    <a:lnTo>
                      <a:pt x="1222" y="148"/>
                    </a:lnTo>
                    <a:lnTo>
                      <a:pt x="1237" y="131"/>
                    </a:lnTo>
                    <a:lnTo>
                      <a:pt x="1232" y="86"/>
                    </a:lnTo>
                    <a:lnTo>
                      <a:pt x="1210" y="95"/>
                    </a:lnTo>
                    <a:lnTo>
                      <a:pt x="1185" y="74"/>
                    </a:lnTo>
                    <a:lnTo>
                      <a:pt x="1150" y="109"/>
                    </a:lnTo>
                    <a:lnTo>
                      <a:pt x="1117" y="88"/>
                    </a:lnTo>
                    <a:lnTo>
                      <a:pt x="1081" y="115"/>
                    </a:lnTo>
                    <a:lnTo>
                      <a:pt x="1055" y="86"/>
                    </a:lnTo>
                    <a:lnTo>
                      <a:pt x="1031" y="81"/>
                    </a:lnTo>
                    <a:lnTo>
                      <a:pt x="1026" y="112"/>
                    </a:lnTo>
                    <a:lnTo>
                      <a:pt x="991" y="139"/>
                    </a:lnTo>
                    <a:lnTo>
                      <a:pt x="961" y="149"/>
                    </a:lnTo>
                    <a:lnTo>
                      <a:pt x="950" y="196"/>
                    </a:lnTo>
                    <a:lnTo>
                      <a:pt x="864" y="189"/>
                    </a:lnTo>
                    <a:lnTo>
                      <a:pt x="847" y="245"/>
                    </a:lnTo>
                    <a:lnTo>
                      <a:pt x="824" y="254"/>
                    </a:lnTo>
                    <a:lnTo>
                      <a:pt x="815" y="240"/>
                    </a:lnTo>
                    <a:lnTo>
                      <a:pt x="804" y="209"/>
                    </a:lnTo>
                    <a:lnTo>
                      <a:pt x="767" y="222"/>
                    </a:lnTo>
                    <a:lnTo>
                      <a:pt x="750" y="200"/>
                    </a:lnTo>
                    <a:lnTo>
                      <a:pt x="700" y="173"/>
                    </a:lnTo>
                    <a:lnTo>
                      <a:pt x="679" y="190"/>
                    </a:lnTo>
                    <a:lnTo>
                      <a:pt x="644" y="148"/>
                    </a:lnTo>
                    <a:lnTo>
                      <a:pt x="590" y="137"/>
                    </a:lnTo>
                    <a:lnTo>
                      <a:pt x="547" y="103"/>
                    </a:lnTo>
                    <a:lnTo>
                      <a:pt x="477" y="86"/>
                    </a:lnTo>
                    <a:lnTo>
                      <a:pt x="407" y="85"/>
                    </a:lnTo>
                    <a:lnTo>
                      <a:pt x="378" y="95"/>
                    </a:lnTo>
                    <a:lnTo>
                      <a:pt x="332" y="99"/>
                    </a:lnTo>
                    <a:lnTo>
                      <a:pt x="298" y="71"/>
                    </a:lnTo>
                    <a:lnTo>
                      <a:pt x="250" y="60"/>
                    </a:lnTo>
                    <a:lnTo>
                      <a:pt x="229" y="70"/>
                    </a:lnTo>
                    <a:lnTo>
                      <a:pt x="212" y="57"/>
                    </a:lnTo>
                    <a:lnTo>
                      <a:pt x="175" y="75"/>
                    </a:lnTo>
                    <a:lnTo>
                      <a:pt x="144" y="79"/>
                    </a:lnTo>
                    <a:lnTo>
                      <a:pt x="126" y="49"/>
                    </a:lnTo>
                    <a:lnTo>
                      <a:pt x="124" y="26"/>
                    </a:lnTo>
                    <a:close/>
                    <a:moveTo>
                      <a:pt x="1098" y="708"/>
                    </a:moveTo>
                    <a:lnTo>
                      <a:pt x="1128" y="704"/>
                    </a:lnTo>
                    <a:lnTo>
                      <a:pt x="1136" y="711"/>
                    </a:lnTo>
                    <a:lnTo>
                      <a:pt x="1137" y="727"/>
                    </a:lnTo>
                    <a:lnTo>
                      <a:pt x="1130" y="735"/>
                    </a:lnTo>
                    <a:lnTo>
                      <a:pt x="1129" y="720"/>
                    </a:lnTo>
                    <a:lnTo>
                      <a:pt x="1114" y="728"/>
                    </a:lnTo>
                    <a:lnTo>
                      <a:pt x="1131" y="743"/>
                    </a:lnTo>
                    <a:lnTo>
                      <a:pt x="1124" y="751"/>
                    </a:lnTo>
                    <a:lnTo>
                      <a:pt x="1125" y="766"/>
                    </a:lnTo>
                    <a:lnTo>
                      <a:pt x="1111" y="775"/>
                    </a:lnTo>
                    <a:lnTo>
                      <a:pt x="1102" y="761"/>
                    </a:lnTo>
                    <a:lnTo>
                      <a:pt x="1100" y="738"/>
                    </a:lnTo>
                    <a:lnTo>
                      <a:pt x="1091" y="723"/>
                    </a:lnTo>
                    <a:lnTo>
                      <a:pt x="1098" y="708"/>
                    </a:lnTo>
                    <a:close/>
                    <a:moveTo>
                      <a:pt x="1142" y="773"/>
                    </a:moveTo>
                    <a:lnTo>
                      <a:pt x="1148" y="765"/>
                    </a:lnTo>
                    <a:lnTo>
                      <a:pt x="1158" y="779"/>
                    </a:lnTo>
                    <a:lnTo>
                      <a:pt x="1159" y="794"/>
                    </a:lnTo>
                    <a:lnTo>
                      <a:pt x="1152" y="795"/>
                    </a:lnTo>
                    <a:lnTo>
                      <a:pt x="1142" y="7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368">
                <a:extLst>
                  <a:ext uri="{FF2B5EF4-FFF2-40B4-BE49-F238E27FC236}">
                    <a16:creationId xmlns:a16="http://schemas.microsoft.com/office/drawing/2014/main" id="{CFA6A43B-8E59-4873-3582-B5266F021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37 w 46"/>
                  <a:gd name="T1" fmla="*/ 0 h 71"/>
                  <a:gd name="T2" fmla="*/ 7 w 46"/>
                  <a:gd name="T3" fmla="*/ 4 h 71"/>
                  <a:gd name="T4" fmla="*/ 0 w 46"/>
                  <a:gd name="T5" fmla="*/ 19 h 71"/>
                  <a:gd name="T6" fmla="*/ 9 w 46"/>
                  <a:gd name="T7" fmla="*/ 34 h 71"/>
                  <a:gd name="T8" fmla="*/ 11 w 46"/>
                  <a:gd name="T9" fmla="*/ 57 h 71"/>
                  <a:gd name="T10" fmla="*/ 20 w 46"/>
                  <a:gd name="T11" fmla="*/ 71 h 71"/>
                  <a:gd name="T12" fmla="*/ 34 w 46"/>
                  <a:gd name="T13" fmla="*/ 62 h 71"/>
                  <a:gd name="T14" fmla="*/ 33 w 46"/>
                  <a:gd name="T15" fmla="*/ 47 h 71"/>
                  <a:gd name="T16" fmla="*/ 40 w 46"/>
                  <a:gd name="T17" fmla="*/ 39 h 71"/>
                  <a:gd name="T18" fmla="*/ 23 w 46"/>
                  <a:gd name="T19" fmla="*/ 24 h 71"/>
                  <a:gd name="T20" fmla="*/ 38 w 46"/>
                  <a:gd name="T21" fmla="*/ 16 h 71"/>
                  <a:gd name="T22" fmla="*/ 39 w 46"/>
                  <a:gd name="T23" fmla="*/ 31 h 71"/>
                  <a:gd name="T24" fmla="*/ 46 w 46"/>
                  <a:gd name="T25" fmla="*/ 23 h 71"/>
                  <a:gd name="T26" fmla="*/ 45 w 46"/>
                  <a:gd name="T27" fmla="*/ 7 h 71"/>
                  <a:gd name="T28" fmla="*/ 37 w 46"/>
                  <a:gd name="T2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37" y="0"/>
                    </a:moveTo>
                    <a:lnTo>
                      <a:pt x="7" y="4"/>
                    </a:ln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369">
                <a:extLst>
                  <a:ext uri="{FF2B5EF4-FFF2-40B4-BE49-F238E27FC236}">
                    <a16:creationId xmlns:a16="http://schemas.microsoft.com/office/drawing/2014/main" id="{5ED09935-5546-73E1-E6B8-5EAED6269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0 w 17"/>
                  <a:gd name="T3" fmla="*/ 8 h 30"/>
                  <a:gd name="T4" fmla="*/ 10 w 17"/>
                  <a:gd name="T5" fmla="*/ 30 h 30"/>
                  <a:gd name="T6" fmla="*/ 17 w 17"/>
                  <a:gd name="T7" fmla="*/ 29 h 30"/>
                  <a:gd name="T8" fmla="*/ 16 w 17"/>
                  <a:gd name="T9" fmla="*/ 14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0" y="8"/>
                    </a:lnTo>
                    <a:lnTo>
                      <a:pt x="10" y="30"/>
                    </a:lnTo>
                    <a:lnTo>
                      <a:pt x="17" y="29"/>
                    </a:lnTo>
                    <a:lnTo>
                      <a:pt x="16" y="1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370">
                <a:extLst>
                  <a:ext uri="{FF2B5EF4-FFF2-40B4-BE49-F238E27FC236}">
                    <a16:creationId xmlns:a16="http://schemas.microsoft.com/office/drawing/2014/main" id="{6F394F06-9591-0FF5-70D6-E47EC9D083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19" y="818"/>
                <a:ext cx="298" cy="216"/>
              </a:xfrm>
              <a:custGeom>
                <a:avLst/>
                <a:gdLst>
                  <a:gd name="T0" fmla="*/ 1331 w 1487"/>
                  <a:gd name="T1" fmla="*/ 165 h 1078"/>
                  <a:gd name="T2" fmla="*/ 1220 w 1487"/>
                  <a:gd name="T3" fmla="*/ 44 h 1078"/>
                  <a:gd name="T4" fmla="*/ 1193 w 1487"/>
                  <a:gd name="T5" fmla="*/ 0 h 1078"/>
                  <a:gd name="T6" fmla="*/ 1154 w 1487"/>
                  <a:gd name="T7" fmla="*/ 4 h 1078"/>
                  <a:gd name="T8" fmla="*/ 995 w 1487"/>
                  <a:gd name="T9" fmla="*/ 126 h 1078"/>
                  <a:gd name="T10" fmla="*/ 840 w 1487"/>
                  <a:gd name="T11" fmla="*/ 195 h 1078"/>
                  <a:gd name="T12" fmla="*/ 629 w 1487"/>
                  <a:gd name="T13" fmla="*/ 245 h 1078"/>
                  <a:gd name="T14" fmla="*/ 461 w 1487"/>
                  <a:gd name="T15" fmla="*/ 268 h 1078"/>
                  <a:gd name="T16" fmla="*/ 130 w 1487"/>
                  <a:gd name="T17" fmla="*/ 438 h 1078"/>
                  <a:gd name="T18" fmla="*/ 95 w 1487"/>
                  <a:gd name="T19" fmla="*/ 472 h 1078"/>
                  <a:gd name="T20" fmla="*/ 0 w 1487"/>
                  <a:gd name="T21" fmla="*/ 704 h 1078"/>
                  <a:gd name="T22" fmla="*/ 52 w 1487"/>
                  <a:gd name="T23" fmla="*/ 770 h 1078"/>
                  <a:gd name="T24" fmla="*/ 108 w 1487"/>
                  <a:gd name="T25" fmla="*/ 787 h 1078"/>
                  <a:gd name="T26" fmla="*/ 376 w 1487"/>
                  <a:gd name="T27" fmla="*/ 755 h 1078"/>
                  <a:gd name="T28" fmla="*/ 399 w 1487"/>
                  <a:gd name="T29" fmla="*/ 760 h 1078"/>
                  <a:gd name="T30" fmla="*/ 496 w 1487"/>
                  <a:gd name="T31" fmla="*/ 813 h 1078"/>
                  <a:gd name="T32" fmla="*/ 509 w 1487"/>
                  <a:gd name="T33" fmla="*/ 866 h 1078"/>
                  <a:gd name="T34" fmla="*/ 657 w 1487"/>
                  <a:gd name="T35" fmla="*/ 883 h 1078"/>
                  <a:gd name="T36" fmla="*/ 706 w 1487"/>
                  <a:gd name="T37" fmla="*/ 909 h 1078"/>
                  <a:gd name="T38" fmla="*/ 734 w 1487"/>
                  <a:gd name="T39" fmla="*/ 953 h 1078"/>
                  <a:gd name="T40" fmla="*/ 673 w 1487"/>
                  <a:gd name="T41" fmla="*/ 973 h 1078"/>
                  <a:gd name="T42" fmla="*/ 744 w 1487"/>
                  <a:gd name="T43" fmla="*/ 990 h 1078"/>
                  <a:gd name="T44" fmla="*/ 757 w 1487"/>
                  <a:gd name="T45" fmla="*/ 1044 h 1078"/>
                  <a:gd name="T46" fmla="*/ 844 w 1487"/>
                  <a:gd name="T47" fmla="*/ 1058 h 1078"/>
                  <a:gd name="T48" fmla="*/ 907 w 1487"/>
                  <a:gd name="T49" fmla="*/ 999 h 1078"/>
                  <a:gd name="T50" fmla="*/ 980 w 1487"/>
                  <a:gd name="T51" fmla="*/ 953 h 1078"/>
                  <a:gd name="T52" fmla="*/ 1079 w 1487"/>
                  <a:gd name="T53" fmla="*/ 851 h 1078"/>
                  <a:gd name="T54" fmla="*/ 1215 w 1487"/>
                  <a:gd name="T55" fmla="*/ 823 h 1078"/>
                  <a:gd name="T56" fmla="*/ 1293 w 1487"/>
                  <a:gd name="T57" fmla="*/ 839 h 1078"/>
                  <a:gd name="T58" fmla="*/ 1367 w 1487"/>
                  <a:gd name="T59" fmla="*/ 893 h 1078"/>
                  <a:gd name="T60" fmla="*/ 1421 w 1487"/>
                  <a:gd name="T61" fmla="*/ 881 h 1078"/>
                  <a:gd name="T62" fmla="*/ 1475 w 1487"/>
                  <a:gd name="T63" fmla="*/ 799 h 1078"/>
                  <a:gd name="T64" fmla="*/ 1470 w 1487"/>
                  <a:gd name="T65" fmla="*/ 746 h 1078"/>
                  <a:gd name="T66" fmla="*/ 1424 w 1487"/>
                  <a:gd name="T67" fmla="*/ 758 h 1078"/>
                  <a:gd name="T68" fmla="*/ 1435 w 1487"/>
                  <a:gd name="T69" fmla="*/ 703 h 1078"/>
                  <a:gd name="T70" fmla="*/ 1413 w 1487"/>
                  <a:gd name="T71" fmla="*/ 635 h 1078"/>
                  <a:gd name="T72" fmla="*/ 1423 w 1487"/>
                  <a:gd name="T73" fmla="*/ 572 h 1078"/>
                  <a:gd name="T74" fmla="*/ 1447 w 1487"/>
                  <a:gd name="T75" fmla="*/ 501 h 1078"/>
                  <a:gd name="T76" fmla="*/ 1409 w 1487"/>
                  <a:gd name="T77" fmla="*/ 504 h 1078"/>
                  <a:gd name="T78" fmla="*/ 1428 w 1487"/>
                  <a:gd name="T79" fmla="*/ 456 h 1078"/>
                  <a:gd name="T80" fmla="*/ 1456 w 1487"/>
                  <a:gd name="T81" fmla="*/ 423 h 1078"/>
                  <a:gd name="T82" fmla="*/ 1449 w 1487"/>
                  <a:gd name="T83" fmla="*/ 347 h 1078"/>
                  <a:gd name="T84" fmla="*/ 1396 w 1487"/>
                  <a:gd name="T85" fmla="*/ 205 h 1078"/>
                  <a:gd name="T86" fmla="*/ 1407 w 1487"/>
                  <a:gd name="T87" fmla="*/ 651 h 1078"/>
                  <a:gd name="T88" fmla="*/ 1416 w 1487"/>
                  <a:gd name="T89" fmla="*/ 666 h 1078"/>
                  <a:gd name="T90" fmla="*/ 1400 w 1487"/>
                  <a:gd name="T91" fmla="*/ 66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7" h="1078">
                    <a:moveTo>
                      <a:pt x="1396" y="205"/>
                    </a:moveTo>
                    <a:lnTo>
                      <a:pt x="1331" y="165"/>
                    </a:lnTo>
                    <a:lnTo>
                      <a:pt x="1261" y="79"/>
                    </a:lnTo>
                    <a:lnTo>
                      <a:pt x="1220" y="44"/>
                    </a:lnTo>
                    <a:lnTo>
                      <a:pt x="1216" y="5"/>
                    </a:lnTo>
                    <a:lnTo>
                      <a:pt x="1193" y="0"/>
                    </a:lnTo>
                    <a:lnTo>
                      <a:pt x="1178" y="17"/>
                    </a:lnTo>
                    <a:lnTo>
                      <a:pt x="1154" y="4"/>
                    </a:lnTo>
                    <a:lnTo>
                      <a:pt x="1118" y="22"/>
                    </a:lnTo>
                    <a:lnTo>
                      <a:pt x="995" y="126"/>
                    </a:lnTo>
                    <a:lnTo>
                      <a:pt x="885" y="183"/>
                    </a:lnTo>
                    <a:lnTo>
                      <a:pt x="840" y="195"/>
                    </a:lnTo>
                    <a:lnTo>
                      <a:pt x="786" y="192"/>
                    </a:lnTo>
                    <a:lnTo>
                      <a:pt x="629" y="245"/>
                    </a:lnTo>
                    <a:lnTo>
                      <a:pt x="559" y="244"/>
                    </a:lnTo>
                    <a:lnTo>
                      <a:pt x="461" y="268"/>
                    </a:lnTo>
                    <a:lnTo>
                      <a:pt x="235" y="405"/>
                    </a:lnTo>
                    <a:lnTo>
                      <a:pt x="130" y="438"/>
                    </a:lnTo>
                    <a:lnTo>
                      <a:pt x="109" y="463"/>
                    </a:lnTo>
                    <a:lnTo>
                      <a:pt x="95" y="472"/>
                    </a:lnTo>
                    <a:lnTo>
                      <a:pt x="78" y="536"/>
                    </a:lnTo>
                    <a:lnTo>
                      <a:pt x="0" y="704"/>
                    </a:lnTo>
                    <a:lnTo>
                      <a:pt x="51" y="754"/>
                    </a:lnTo>
                    <a:lnTo>
                      <a:pt x="52" y="770"/>
                    </a:lnTo>
                    <a:lnTo>
                      <a:pt x="100" y="781"/>
                    </a:lnTo>
                    <a:lnTo>
                      <a:pt x="108" y="787"/>
                    </a:lnTo>
                    <a:lnTo>
                      <a:pt x="263" y="796"/>
                    </a:lnTo>
                    <a:lnTo>
                      <a:pt x="376" y="755"/>
                    </a:lnTo>
                    <a:lnTo>
                      <a:pt x="392" y="761"/>
                    </a:lnTo>
                    <a:lnTo>
                      <a:pt x="399" y="760"/>
                    </a:lnTo>
                    <a:lnTo>
                      <a:pt x="443" y="818"/>
                    </a:lnTo>
                    <a:lnTo>
                      <a:pt x="496" y="813"/>
                    </a:lnTo>
                    <a:lnTo>
                      <a:pt x="491" y="836"/>
                    </a:lnTo>
                    <a:lnTo>
                      <a:pt x="509" y="866"/>
                    </a:lnTo>
                    <a:lnTo>
                      <a:pt x="623" y="855"/>
                    </a:lnTo>
                    <a:lnTo>
                      <a:pt x="657" y="883"/>
                    </a:lnTo>
                    <a:lnTo>
                      <a:pt x="689" y="887"/>
                    </a:lnTo>
                    <a:lnTo>
                      <a:pt x="706" y="909"/>
                    </a:lnTo>
                    <a:lnTo>
                      <a:pt x="729" y="907"/>
                    </a:lnTo>
                    <a:lnTo>
                      <a:pt x="734" y="953"/>
                    </a:lnTo>
                    <a:lnTo>
                      <a:pt x="695" y="949"/>
                    </a:lnTo>
                    <a:lnTo>
                      <a:pt x="673" y="973"/>
                    </a:lnTo>
                    <a:lnTo>
                      <a:pt x="715" y="1009"/>
                    </a:lnTo>
                    <a:lnTo>
                      <a:pt x="744" y="990"/>
                    </a:lnTo>
                    <a:lnTo>
                      <a:pt x="763" y="1020"/>
                    </a:lnTo>
                    <a:lnTo>
                      <a:pt x="757" y="1044"/>
                    </a:lnTo>
                    <a:lnTo>
                      <a:pt x="806" y="1078"/>
                    </a:lnTo>
                    <a:lnTo>
                      <a:pt x="844" y="1058"/>
                    </a:lnTo>
                    <a:lnTo>
                      <a:pt x="847" y="1020"/>
                    </a:lnTo>
                    <a:lnTo>
                      <a:pt x="907" y="999"/>
                    </a:lnTo>
                    <a:lnTo>
                      <a:pt x="935" y="965"/>
                    </a:lnTo>
                    <a:lnTo>
                      <a:pt x="980" y="953"/>
                    </a:lnTo>
                    <a:lnTo>
                      <a:pt x="1034" y="955"/>
                    </a:lnTo>
                    <a:lnTo>
                      <a:pt x="1079" y="851"/>
                    </a:lnTo>
                    <a:lnTo>
                      <a:pt x="1130" y="816"/>
                    </a:lnTo>
                    <a:lnTo>
                      <a:pt x="1215" y="823"/>
                    </a:lnTo>
                    <a:lnTo>
                      <a:pt x="1272" y="849"/>
                    </a:lnTo>
                    <a:lnTo>
                      <a:pt x="1293" y="839"/>
                    </a:lnTo>
                    <a:lnTo>
                      <a:pt x="1327" y="874"/>
                    </a:lnTo>
                    <a:lnTo>
                      <a:pt x="1367" y="893"/>
                    </a:lnTo>
                    <a:lnTo>
                      <a:pt x="1407" y="898"/>
                    </a:lnTo>
                    <a:lnTo>
                      <a:pt x="1421" y="881"/>
                    </a:lnTo>
                    <a:lnTo>
                      <a:pt x="1433" y="841"/>
                    </a:lnTo>
                    <a:lnTo>
                      <a:pt x="1475" y="799"/>
                    </a:lnTo>
                    <a:lnTo>
                      <a:pt x="1487" y="767"/>
                    </a:lnTo>
                    <a:lnTo>
                      <a:pt x="1470" y="746"/>
                    </a:lnTo>
                    <a:lnTo>
                      <a:pt x="1449" y="771"/>
                    </a:lnTo>
                    <a:lnTo>
                      <a:pt x="1424" y="758"/>
                    </a:lnTo>
                    <a:lnTo>
                      <a:pt x="1452" y="716"/>
                    </a:lnTo>
                    <a:lnTo>
                      <a:pt x="1435" y="703"/>
                    </a:lnTo>
                    <a:lnTo>
                      <a:pt x="1430" y="649"/>
                    </a:lnTo>
                    <a:lnTo>
                      <a:pt x="1413" y="635"/>
                    </a:lnTo>
                    <a:lnTo>
                      <a:pt x="1433" y="603"/>
                    </a:lnTo>
                    <a:lnTo>
                      <a:pt x="1423" y="572"/>
                    </a:lnTo>
                    <a:lnTo>
                      <a:pt x="1456" y="508"/>
                    </a:lnTo>
                    <a:lnTo>
                      <a:pt x="1447" y="501"/>
                    </a:lnTo>
                    <a:lnTo>
                      <a:pt x="1418" y="519"/>
                    </a:lnTo>
                    <a:lnTo>
                      <a:pt x="1409" y="504"/>
                    </a:lnTo>
                    <a:lnTo>
                      <a:pt x="1423" y="487"/>
                    </a:lnTo>
                    <a:lnTo>
                      <a:pt x="1428" y="456"/>
                    </a:lnTo>
                    <a:lnTo>
                      <a:pt x="1450" y="446"/>
                    </a:lnTo>
                    <a:lnTo>
                      <a:pt x="1456" y="423"/>
                    </a:lnTo>
                    <a:lnTo>
                      <a:pt x="1486" y="421"/>
                    </a:lnTo>
                    <a:lnTo>
                      <a:pt x="1449" y="347"/>
                    </a:lnTo>
                    <a:lnTo>
                      <a:pt x="1432" y="247"/>
                    </a:lnTo>
                    <a:lnTo>
                      <a:pt x="1396" y="205"/>
                    </a:lnTo>
                    <a:close/>
                    <a:moveTo>
                      <a:pt x="1400" y="660"/>
                    </a:moveTo>
                    <a:lnTo>
                      <a:pt x="1407" y="651"/>
                    </a:lnTo>
                    <a:lnTo>
                      <a:pt x="1416" y="658"/>
                    </a:lnTo>
                    <a:lnTo>
                      <a:pt x="1416" y="666"/>
                    </a:lnTo>
                    <a:lnTo>
                      <a:pt x="1409" y="674"/>
                    </a:lnTo>
                    <a:lnTo>
                      <a:pt x="1400" y="6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371">
                <a:extLst>
                  <a:ext uri="{FF2B5EF4-FFF2-40B4-BE49-F238E27FC236}">
                    <a16:creationId xmlns:a16="http://schemas.microsoft.com/office/drawing/2014/main" id="{F10AF34F-6550-1BE9-1805-6C6C48E0C5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9 w 16"/>
                  <a:gd name="T5" fmla="*/ 23 h 23"/>
                  <a:gd name="T6" fmla="*/ 16 w 16"/>
                  <a:gd name="T7" fmla="*/ 15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16" y="15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372">
                <a:extLst>
                  <a:ext uri="{FF2B5EF4-FFF2-40B4-BE49-F238E27FC236}">
                    <a16:creationId xmlns:a16="http://schemas.microsoft.com/office/drawing/2014/main" id="{3DF54746-DD3C-0BD2-2EC5-1F80C27BC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259" cy="219"/>
              </a:xfrm>
              <a:custGeom>
                <a:avLst/>
                <a:gdLst>
                  <a:gd name="T0" fmla="*/ 1210 w 1295"/>
                  <a:gd name="T1" fmla="*/ 143 h 1091"/>
                  <a:gd name="T2" fmla="*/ 1130 w 1295"/>
                  <a:gd name="T3" fmla="*/ 119 h 1091"/>
                  <a:gd name="T4" fmla="*/ 1075 w 1295"/>
                  <a:gd name="T5" fmla="*/ 94 h 1091"/>
                  <a:gd name="T6" fmla="*/ 933 w 1295"/>
                  <a:gd name="T7" fmla="*/ 61 h 1091"/>
                  <a:gd name="T8" fmla="*/ 837 w 1295"/>
                  <a:gd name="T9" fmla="*/ 200 h 1091"/>
                  <a:gd name="T10" fmla="*/ 738 w 1295"/>
                  <a:gd name="T11" fmla="*/ 210 h 1091"/>
                  <a:gd name="T12" fmla="*/ 650 w 1295"/>
                  <a:gd name="T13" fmla="*/ 265 h 1091"/>
                  <a:gd name="T14" fmla="*/ 609 w 1295"/>
                  <a:gd name="T15" fmla="*/ 323 h 1091"/>
                  <a:gd name="T16" fmla="*/ 566 w 1295"/>
                  <a:gd name="T17" fmla="*/ 265 h 1091"/>
                  <a:gd name="T18" fmla="*/ 518 w 1295"/>
                  <a:gd name="T19" fmla="*/ 254 h 1091"/>
                  <a:gd name="T20" fmla="*/ 498 w 1295"/>
                  <a:gd name="T21" fmla="*/ 194 h 1091"/>
                  <a:gd name="T22" fmla="*/ 532 w 1295"/>
                  <a:gd name="T23" fmla="*/ 152 h 1091"/>
                  <a:gd name="T24" fmla="*/ 492 w 1295"/>
                  <a:gd name="T25" fmla="*/ 132 h 1091"/>
                  <a:gd name="T26" fmla="*/ 426 w 1295"/>
                  <a:gd name="T27" fmla="*/ 100 h 1091"/>
                  <a:gd name="T28" fmla="*/ 294 w 1295"/>
                  <a:gd name="T29" fmla="*/ 81 h 1091"/>
                  <a:gd name="T30" fmla="*/ 270 w 1295"/>
                  <a:gd name="T31" fmla="*/ 75 h 1091"/>
                  <a:gd name="T32" fmla="*/ 195 w 1295"/>
                  <a:gd name="T33" fmla="*/ 14 h 1091"/>
                  <a:gd name="T34" fmla="*/ 91 w 1295"/>
                  <a:gd name="T35" fmla="*/ 46 h 1091"/>
                  <a:gd name="T36" fmla="*/ 0 w 1295"/>
                  <a:gd name="T37" fmla="*/ 62 h 1091"/>
                  <a:gd name="T38" fmla="*/ 11 w 1295"/>
                  <a:gd name="T39" fmla="*/ 185 h 1091"/>
                  <a:gd name="T40" fmla="*/ 9 w 1295"/>
                  <a:gd name="T41" fmla="*/ 255 h 1091"/>
                  <a:gd name="T42" fmla="*/ 64 w 1295"/>
                  <a:gd name="T43" fmla="*/ 265 h 1091"/>
                  <a:gd name="T44" fmla="*/ 14 w 1295"/>
                  <a:gd name="T45" fmla="*/ 308 h 1091"/>
                  <a:gd name="T46" fmla="*/ 65 w 1295"/>
                  <a:gd name="T47" fmla="*/ 358 h 1091"/>
                  <a:gd name="T48" fmla="*/ 98 w 1295"/>
                  <a:gd name="T49" fmla="*/ 455 h 1091"/>
                  <a:gd name="T50" fmla="*/ 81 w 1295"/>
                  <a:gd name="T51" fmla="*/ 534 h 1091"/>
                  <a:gd name="T52" fmla="*/ 54 w 1295"/>
                  <a:gd name="T53" fmla="*/ 566 h 1091"/>
                  <a:gd name="T54" fmla="*/ 105 w 1295"/>
                  <a:gd name="T55" fmla="*/ 616 h 1091"/>
                  <a:gd name="T56" fmla="*/ 74 w 1295"/>
                  <a:gd name="T57" fmla="*/ 703 h 1091"/>
                  <a:gd name="T58" fmla="*/ 89 w 1295"/>
                  <a:gd name="T59" fmla="*/ 787 h 1091"/>
                  <a:gd name="T60" fmla="*/ 213 w 1295"/>
                  <a:gd name="T61" fmla="*/ 791 h 1091"/>
                  <a:gd name="T62" fmla="*/ 230 w 1295"/>
                  <a:gd name="T63" fmla="*/ 805 h 1091"/>
                  <a:gd name="T64" fmla="*/ 243 w 1295"/>
                  <a:gd name="T65" fmla="*/ 866 h 1091"/>
                  <a:gd name="T66" fmla="*/ 369 w 1295"/>
                  <a:gd name="T67" fmla="*/ 970 h 1091"/>
                  <a:gd name="T68" fmla="*/ 351 w 1295"/>
                  <a:gd name="T69" fmla="*/ 1033 h 1091"/>
                  <a:gd name="T70" fmla="*/ 380 w 1295"/>
                  <a:gd name="T71" fmla="*/ 1091 h 1091"/>
                  <a:gd name="T72" fmla="*/ 455 w 1295"/>
                  <a:gd name="T73" fmla="*/ 1069 h 1091"/>
                  <a:gd name="T74" fmla="*/ 482 w 1295"/>
                  <a:gd name="T75" fmla="*/ 1028 h 1091"/>
                  <a:gd name="T76" fmla="*/ 558 w 1295"/>
                  <a:gd name="T77" fmla="*/ 1014 h 1091"/>
                  <a:gd name="T78" fmla="*/ 632 w 1295"/>
                  <a:gd name="T79" fmla="*/ 983 h 1091"/>
                  <a:gd name="T80" fmla="*/ 690 w 1295"/>
                  <a:gd name="T81" fmla="*/ 940 h 1091"/>
                  <a:gd name="T82" fmla="*/ 723 w 1295"/>
                  <a:gd name="T83" fmla="*/ 968 h 1091"/>
                  <a:gd name="T84" fmla="*/ 792 w 1295"/>
                  <a:gd name="T85" fmla="*/ 969 h 1091"/>
                  <a:gd name="T86" fmla="*/ 840 w 1295"/>
                  <a:gd name="T87" fmla="*/ 972 h 1091"/>
                  <a:gd name="T88" fmla="*/ 907 w 1295"/>
                  <a:gd name="T89" fmla="*/ 951 h 1091"/>
                  <a:gd name="T90" fmla="*/ 901 w 1295"/>
                  <a:gd name="T91" fmla="*/ 889 h 1091"/>
                  <a:gd name="T92" fmla="*/ 993 w 1295"/>
                  <a:gd name="T93" fmla="*/ 804 h 1091"/>
                  <a:gd name="T94" fmla="*/ 996 w 1295"/>
                  <a:gd name="T95" fmla="*/ 749 h 1091"/>
                  <a:gd name="T96" fmla="*/ 1024 w 1295"/>
                  <a:gd name="T97" fmla="*/ 715 h 1091"/>
                  <a:gd name="T98" fmla="*/ 998 w 1295"/>
                  <a:gd name="T99" fmla="*/ 695 h 1091"/>
                  <a:gd name="T100" fmla="*/ 993 w 1295"/>
                  <a:gd name="T101" fmla="*/ 634 h 1091"/>
                  <a:gd name="T102" fmla="*/ 997 w 1295"/>
                  <a:gd name="T103" fmla="*/ 587 h 1091"/>
                  <a:gd name="T104" fmla="*/ 1041 w 1295"/>
                  <a:gd name="T105" fmla="*/ 568 h 1091"/>
                  <a:gd name="T106" fmla="*/ 1166 w 1295"/>
                  <a:gd name="T107" fmla="*/ 495 h 1091"/>
                  <a:gd name="T108" fmla="*/ 1208 w 1295"/>
                  <a:gd name="T109" fmla="*/ 368 h 1091"/>
                  <a:gd name="T110" fmla="*/ 1219 w 1295"/>
                  <a:gd name="T111" fmla="*/ 319 h 1091"/>
                  <a:gd name="T112" fmla="*/ 1266 w 1295"/>
                  <a:gd name="T113" fmla="*/ 338 h 1091"/>
                  <a:gd name="T114" fmla="*/ 1295 w 1295"/>
                  <a:gd name="T115" fmla="*/ 313 h 1091"/>
                  <a:gd name="T116" fmla="*/ 1270 w 1295"/>
                  <a:gd name="T117" fmla="*/ 284 h 1091"/>
                  <a:gd name="T118" fmla="*/ 1260 w 1295"/>
                  <a:gd name="T119" fmla="*/ 185 h 1091"/>
                  <a:gd name="T120" fmla="*/ 1241 w 1295"/>
                  <a:gd name="T121" fmla="*/ 140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5" h="1091">
                    <a:moveTo>
                      <a:pt x="1224" y="126"/>
                    </a:moveTo>
                    <a:lnTo>
                      <a:pt x="1210" y="143"/>
                    </a:lnTo>
                    <a:lnTo>
                      <a:pt x="1170" y="138"/>
                    </a:lnTo>
                    <a:lnTo>
                      <a:pt x="1130" y="119"/>
                    </a:lnTo>
                    <a:lnTo>
                      <a:pt x="1096" y="84"/>
                    </a:lnTo>
                    <a:lnTo>
                      <a:pt x="1075" y="94"/>
                    </a:lnTo>
                    <a:lnTo>
                      <a:pt x="1018" y="68"/>
                    </a:lnTo>
                    <a:lnTo>
                      <a:pt x="933" y="61"/>
                    </a:lnTo>
                    <a:lnTo>
                      <a:pt x="882" y="96"/>
                    </a:lnTo>
                    <a:lnTo>
                      <a:pt x="837" y="200"/>
                    </a:lnTo>
                    <a:lnTo>
                      <a:pt x="783" y="198"/>
                    </a:lnTo>
                    <a:lnTo>
                      <a:pt x="738" y="210"/>
                    </a:lnTo>
                    <a:lnTo>
                      <a:pt x="710" y="244"/>
                    </a:lnTo>
                    <a:lnTo>
                      <a:pt x="650" y="265"/>
                    </a:lnTo>
                    <a:lnTo>
                      <a:pt x="647" y="303"/>
                    </a:lnTo>
                    <a:lnTo>
                      <a:pt x="609" y="323"/>
                    </a:lnTo>
                    <a:lnTo>
                      <a:pt x="560" y="289"/>
                    </a:lnTo>
                    <a:lnTo>
                      <a:pt x="566" y="265"/>
                    </a:lnTo>
                    <a:lnTo>
                      <a:pt x="547" y="235"/>
                    </a:lnTo>
                    <a:lnTo>
                      <a:pt x="518" y="254"/>
                    </a:lnTo>
                    <a:lnTo>
                      <a:pt x="476" y="218"/>
                    </a:lnTo>
                    <a:lnTo>
                      <a:pt x="498" y="194"/>
                    </a:lnTo>
                    <a:lnTo>
                      <a:pt x="537" y="198"/>
                    </a:lnTo>
                    <a:lnTo>
                      <a:pt x="532" y="152"/>
                    </a:lnTo>
                    <a:lnTo>
                      <a:pt x="509" y="154"/>
                    </a:lnTo>
                    <a:lnTo>
                      <a:pt x="492" y="132"/>
                    </a:lnTo>
                    <a:lnTo>
                      <a:pt x="460" y="128"/>
                    </a:lnTo>
                    <a:lnTo>
                      <a:pt x="426" y="100"/>
                    </a:lnTo>
                    <a:lnTo>
                      <a:pt x="312" y="111"/>
                    </a:lnTo>
                    <a:lnTo>
                      <a:pt x="294" y="81"/>
                    </a:lnTo>
                    <a:lnTo>
                      <a:pt x="299" y="58"/>
                    </a:lnTo>
                    <a:lnTo>
                      <a:pt x="270" y="75"/>
                    </a:lnTo>
                    <a:lnTo>
                      <a:pt x="255" y="78"/>
                    </a:lnTo>
                    <a:lnTo>
                      <a:pt x="195" y="14"/>
                    </a:lnTo>
                    <a:lnTo>
                      <a:pt x="179" y="0"/>
                    </a:ln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  <a:lnTo>
                      <a:pt x="0" y="147"/>
                    </a:lnTo>
                    <a:lnTo>
                      <a:pt x="11" y="185"/>
                    </a:lnTo>
                    <a:lnTo>
                      <a:pt x="5" y="209"/>
                    </a:lnTo>
                    <a:lnTo>
                      <a:pt x="9" y="255"/>
                    </a:lnTo>
                    <a:lnTo>
                      <a:pt x="47" y="244"/>
                    </a:lnTo>
                    <a:lnTo>
                      <a:pt x="64" y="265"/>
                    </a:lnTo>
                    <a:lnTo>
                      <a:pt x="59" y="289"/>
                    </a:lnTo>
                    <a:lnTo>
                      <a:pt x="14" y="308"/>
                    </a:lnTo>
                    <a:lnTo>
                      <a:pt x="31" y="330"/>
                    </a:lnTo>
                    <a:lnTo>
                      <a:pt x="65" y="358"/>
                    </a:lnTo>
                    <a:lnTo>
                      <a:pt x="72" y="434"/>
                    </a:lnTo>
                    <a:lnTo>
                      <a:pt x="98" y="455"/>
                    </a:lnTo>
                    <a:lnTo>
                      <a:pt x="78" y="495"/>
                    </a:lnTo>
                    <a:lnTo>
                      <a:pt x="81" y="534"/>
                    </a:lnTo>
                    <a:lnTo>
                      <a:pt x="59" y="543"/>
                    </a:lnTo>
                    <a:lnTo>
                      <a:pt x="54" y="566"/>
                    </a:lnTo>
                    <a:lnTo>
                      <a:pt x="64" y="589"/>
                    </a:lnTo>
                    <a:lnTo>
                      <a:pt x="105" y="616"/>
                    </a:lnTo>
                    <a:lnTo>
                      <a:pt x="87" y="679"/>
                    </a:lnTo>
                    <a:lnTo>
                      <a:pt x="74" y="703"/>
                    </a:lnTo>
                    <a:lnTo>
                      <a:pt x="55" y="752"/>
                    </a:lnTo>
                    <a:lnTo>
                      <a:pt x="89" y="787"/>
                    </a:lnTo>
                    <a:lnTo>
                      <a:pt x="192" y="809"/>
                    </a:lnTo>
                    <a:lnTo>
                      <a:pt x="213" y="791"/>
                    </a:lnTo>
                    <a:lnTo>
                      <a:pt x="229" y="789"/>
                    </a:lnTo>
                    <a:lnTo>
                      <a:pt x="230" y="805"/>
                    </a:lnTo>
                    <a:lnTo>
                      <a:pt x="249" y="849"/>
                    </a:lnTo>
                    <a:lnTo>
                      <a:pt x="243" y="866"/>
                    </a:lnTo>
                    <a:lnTo>
                      <a:pt x="367" y="954"/>
                    </a:lnTo>
                    <a:lnTo>
                      <a:pt x="369" y="970"/>
                    </a:lnTo>
                    <a:lnTo>
                      <a:pt x="379" y="999"/>
                    </a:lnTo>
                    <a:lnTo>
                      <a:pt x="351" y="1033"/>
                    </a:lnTo>
                    <a:lnTo>
                      <a:pt x="369" y="1055"/>
                    </a:lnTo>
                    <a:lnTo>
                      <a:pt x="380" y="1091"/>
                    </a:lnTo>
                    <a:lnTo>
                      <a:pt x="418" y="1089"/>
                    </a:lnTo>
                    <a:lnTo>
                      <a:pt x="455" y="1069"/>
                    </a:lnTo>
                    <a:lnTo>
                      <a:pt x="475" y="1037"/>
                    </a:lnTo>
                    <a:lnTo>
                      <a:pt x="482" y="1028"/>
                    </a:lnTo>
                    <a:lnTo>
                      <a:pt x="515" y="1040"/>
                    </a:lnTo>
                    <a:lnTo>
                      <a:pt x="558" y="1014"/>
                    </a:lnTo>
                    <a:lnTo>
                      <a:pt x="612" y="1009"/>
                    </a:lnTo>
                    <a:lnTo>
                      <a:pt x="632" y="983"/>
                    </a:lnTo>
                    <a:lnTo>
                      <a:pt x="678" y="987"/>
                    </a:lnTo>
                    <a:lnTo>
                      <a:pt x="690" y="940"/>
                    </a:lnTo>
                    <a:lnTo>
                      <a:pt x="713" y="945"/>
                    </a:lnTo>
                    <a:lnTo>
                      <a:pt x="723" y="968"/>
                    </a:lnTo>
                    <a:lnTo>
                      <a:pt x="770" y="978"/>
                    </a:lnTo>
                    <a:lnTo>
                      <a:pt x="792" y="969"/>
                    </a:lnTo>
                    <a:lnTo>
                      <a:pt x="809" y="982"/>
                    </a:lnTo>
                    <a:lnTo>
                      <a:pt x="840" y="972"/>
                    </a:lnTo>
                    <a:lnTo>
                      <a:pt x="871" y="977"/>
                    </a:lnTo>
                    <a:lnTo>
                      <a:pt x="907" y="951"/>
                    </a:lnTo>
                    <a:lnTo>
                      <a:pt x="895" y="905"/>
                    </a:lnTo>
                    <a:lnTo>
                      <a:pt x="901" y="889"/>
                    </a:lnTo>
                    <a:lnTo>
                      <a:pt x="987" y="827"/>
                    </a:lnTo>
                    <a:lnTo>
                      <a:pt x="993" y="804"/>
                    </a:lnTo>
                    <a:lnTo>
                      <a:pt x="983" y="766"/>
                    </a:lnTo>
                    <a:lnTo>
                      <a:pt x="996" y="749"/>
                    </a:lnTo>
                    <a:lnTo>
                      <a:pt x="1026" y="746"/>
                    </a:lnTo>
                    <a:lnTo>
                      <a:pt x="1024" y="715"/>
                    </a:lnTo>
                    <a:lnTo>
                      <a:pt x="1038" y="698"/>
                    </a:lnTo>
                    <a:lnTo>
                      <a:pt x="998" y="695"/>
                    </a:lnTo>
                    <a:lnTo>
                      <a:pt x="1010" y="655"/>
                    </a:lnTo>
                    <a:lnTo>
                      <a:pt x="993" y="634"/>
                    </a:lnTo>
                    <a:lnTo>
                      <a:pt x="990" y="595"/>
                    </a:lnTo>
                    <a:lnTo>
                      <a:pt x="997" y="587"/>
                    </a:lnTo>
                    <a:lnTo>
                      <a:pt x="1020" y="593"/>
                    </a:lnTo>
                    <a:lnTo>
                      <a:pt x="1041" y="568"/>
                    </a:lnTo>
                    <a:lnTo>
                      <a:pt x="1126" y="568"/>
                    </a:lnTo>
                    <a:lnTo>
                      <a:pt x="1166" y="495"/>
                    </a:lnTo>
                    <a:lnTo>
                      <a:pt x="1186" y="392"/>
                    </a:lnTo>
                    <a:lnTo>
                      <a:pt x="1208" y="368"/>
                    </a:lnTo>
                    <a:lnTo>
                      <a:pt x="1206" y="345"/>
                    </a:lnTo>
                    <a:lnTo>
                      <a:pt x="1219" y="319"/>
                    </a:lnTo>
                    <a:lnTo>
                      <a:pt x="1256" y="317"/>
                    </a:lnTo>
                    <a:lnTo>
                      <a:pt x="1266" y="338"/>
                    </a:lnTo>
                    <a:lnTo>
                      <a:pt x="1282" y="337"/>
                    </a:lnTo>
                    <a:lnTo>
                      <a:pt x="1295" y="313"/>
                    </a:lnTo>
                    <a:lnTo>
                      <a:pt x="1286" y="290"/>
                    </a:lnTo>
                    <a:lnTo>
                      <a:pt x="1270" y="284"/>
                    </a:lnTo>
                    <a:lnTo>
                      <a:pt x="1271" y="222"/>
                    </a:lnTo>
                    <a:lnTo>
                      <a:pt x="1260" y="185"/>
                    </a:lnTo>
                    <a:lnTo>
                      <a:pt x="1233" y="148"/>
                    </a:lnTo>
                    <a:lnTo>
                      <a:pt x="1241" y="140"/>
                    </a:lnTo>
                    <a:lnTo>
                      <a:pt x="1224" y="1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373">
                <a:extLst>
                  <a:ext uri="{FF2B5EF4-FFF2-40B4-BE49-F238E27FC236}">
                    <a16:creationId xmlns:a16="http://schemas.microsoft.com/office/drawing/2014/main" id="{D96129CB-D232-2120-2118-6E24325AB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80"/>
                <a:ext cx="281" cy="172"/>
              </a:xfrm>
              <a:custGeom>
                <a:avLst/>
                <a:gdLst>
                  <a:gd name="T0" fmla="*/ 688 w 1402"/>
                  <a:gd name="T1" fmla="*/ 110 h 859"/>
                  <a:gd name="T2" fmla="*/ 216 w 1402"/>
                  <a:gd name="T3" fmla="*/ 0 h 859"/>
                  <a:gd name="T4" fmla="*/ 74 w 1402"/>
                  <a:gd name="T5" fmla="*/ 45 h 859"/>
                  <a:gd name="T6" fmla="*/ 62 w 1402"/>
                  <a:gd name="T7" fmla="*/ 92 h 859"/>
                  <a:gd name="T8" fmla="*/ 59 w 1402"/>
                  <a:gd name="T9" fmla="*/ 145 h 859"/>
                  <a:gd name="T10" fmla="*/ 97 w 1402"/>
                  <a:gd name="T11" fmla="*/ 212 h 859"/>
                  <a:gd name="T12" fmla="*/ 139 w 1402"/>
                  <a:gd name="T13" fmla="*/ 254 h 859"/>
                  <a:gd name="T14" fmla="*/ 229 w 1402"/>
                  <a:gd name="T15" fmla="*/ 230 h 859"/>
                  <a:gd name="T16" fmla="*/ 207 w 1402"/>
                  <a:gd name="T17" fmla="*/ 325 h 859"/>
                  <a:gd name="T18" fmla="*/ 264 w 1402"/>
                  <a:gd name="T19" fmla="*/ 435 h 859"/>
                  <a:gd name="T20" fmla="*/ 269 w 1402"/>
                  <a:gd name="T21" fmla="*/ 488 h 859"/>
                  <a:gd name="T22" fmla="*/ 199 w 1402"/>
                  <a:gd name="T23" fmla="*/ 565 h 859"/>
                  <a:gd name="T24" fmla="*/ 139 w 1402"/>
                  <a:gd name="T25" fmla="*/ 610 h 859"/>
                  <a:gd name="T26" fmla="*/ 81 w 1402"/>
                  <a:gd name="T27" fmla="*/ 622 h 859"/>
                  <a:gd name="T28" fmla="*/ 121 w 1402"/>
                  <a:gd name="T29" fmla="*/ 650 h 859"/>
                  <a:gd name="T30" fmla="*/ 56 w 1402"/>
                  <a:gd name="T31" fmla="*/ 686 h 859"/>
                  <a:gd name="T32" fmla="*/ 40 w 1402"/>
                  <a:gd name="T33" fmla="*/ 765 h 859"/>
                  <a:gd name="T34" fmla="*/ 61 w 1402"/>
                  <a:gd name="T35" fmla="*/ 817 h 859"/>
                  <a:gd name="T36" fmla="*/ 168 w 1402"/>
                  <a:gd name="T37" fmla="*/ 814 h 859"/>
                  <a:gd name="T38" fmla="*/ 271 w 1402"/>
                  <a:gd name="T39" fmla="*/ 843 h 859"/>
                  <a:gd name="T40" fmla="*/ 287 w 1402"/>
                  <a:gd name="T41" fmla="*/ 857 h 859"/>
                  <a:gd name="T42" fmla="*/ 390 w 1402"/>
                  <a:gd name="T43" fmla="*/ 794 h 859"/>
                  <a:gd name="T44" fmla="*/ 394 w 1402"/>
                  <a:gd name="T45" fmla="*/ 755 h 859"/>
                  <a:gd name="T46" fmla="*/ 440 w 1402"/>
                  <a:gd name="T47" fmla="*/ 759 h 859"/>
                  <a:gd name="T48" fmla="*/ 510 w 1402"/>
                  <a:gd name="T49" fmla="*/ 767 h 859"/>
                  <a:gd name="T50" fmla="*/ 654 w 1402"/>
                  <a:gd name="T51" fmla="*/ 731 h 859"/>
                  <a:gd name="T52" fmla="*/ 694 w 1402"/>
                  <a:gd name="T53" fmla="*/ 750 h 859"/>
                  <a:gd name="T54" fmla="*/ 705 w 1402"/>
                  <a:gd name="T55" fmla="*/ 788 h 859"/>
                  <a:gd name="T56" fmla="*/ 732 w 1402"/>
                  <a:gd name="T57" fmla="*/ 746 h 859"/>
                  <a:gd name="T58" fmla="*/ 876 w 1402"/>
                  <a:gd name="T59" fmla="*/ 795 h 859"/>
                  <a:gd name="T60" fmla="*/ 951 w 1402"/>
                  <a:gd name="T61" fmla="*/ 772 h 859"/>
                  <a:gd name="T62" fmla="*/ 1052 w 1402"/>
                  <a:gd name="T63" fmla="*/ 702 h 859"/>
                  <a:gd name="T64" fmla="*/ 1123 w 1402"/>
                  <a:gd name="T65" fmla="*/ 641 h 859"/>
                  <a:gd name="T66" fmla="*/ 1172 w 1402"/>
                  <a:gd name="T67" fmla="*/ 659 h 859"/>
                  <a:gd name="T68" fmla="*/ 1218 w 1402"/>
                  <a:gd name="T69" fmla="*/ 656 h 859"/>
                  <a:gd name="T70" fmla="*/ 1246 w 1402"/>
                  <a:gd name="T71" fmla="*/ 629 h 859"/>
                  <a:gd name="T72" fmla="*/ 1310 w 1402"/>
                  <a:gd name="T73" fmla="*/ 654 h 859"/>
                  <a:gd name="T74" fmla="*/ 1371 w 1402"/>
                  <a:gd name="T75" fmla="*/ 648 h 859"/>
                  <a:gd name="T76" fmla="*/ 1402 w 1402"/>
                  <a:gd name="T77" fmla="*/ 561 h 859"/>
                  <a:gd name="T78" fmla="*/ 1351 w 1402"/>
                  <a:gd name="T79" fmla="*/ 511 h 859"/>
                  <a:gd name="T80" fmla="*/ 1378 w 1402"/>
                  <a:gd name="T81" fmla="*/ 479 h 859"/>
                  <a:gd name="T82" fmla="*/ 1395 w 1402"/>
                  <a:gd name="T83" fmla="*/ 400 h 859"/>
                  <a:gd name="T84" fmla="*/ 1362 w 1402"/>
                  <a:gd name="T85" fmla="*/ 303 h 859"/>
                  <a:gd name="T86" fmla="*/ 1311 w 1402"/>
                  <a:gd name="T87" fmla="*/ 253 h 859"/>
                  <a:gd name="T88" fmla="*/ 1361 w 1402"/>
                  <a:gd name="T89" fmla="*/ 210 h 859"/>
                  <a:gd name="T90" fmla="*/ 1306 w 1402"/>
                  <a:gd name="T91" fmla="*/ 200 h 859"/>
                  <a:gd name="T92" fmla="*/ 1308 w 1402"/>
                  <a:gd name="T93" fmla="*/ 130 h 859"/>
                  <a:gd name="T94" fmla="*/ 1297 w 1402"/>
                  <a:gd name="T95" fmla="*/ 7 h 859"/>
                  <a:gd name="T96" fmla="*/ 1160 w 1402"/>
                  <a:gd name="T97" fmla="*/ 36 h 859"/>
                  <a:gd name="T98" fmla="*/ 1031 w 1402"/>
                  <a:gd name="T99" fmla="*/ 140 h 859"/>
                  <a:gd name="T100" fmla="*/ 842 w 1402"/>
                  <a:gd name="T101" fmla="*/ 180 h 859"/>
                  <a:gd name="T102" fmla="*/ 811 w 1402"/>
                  <a:gd name="T103" fmla="*/ 176 h 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859">
                    <a:moveTo>
                      <a:pt x="811" y="176"/>
                    </a:moveTo>
                    <a:lnTo>
                      <a:pt x="688" y="110"/>
                    </a:lnTo>
                    <a:lnTo>
                      <a:pt x="330" y="59"/>
                    </a:lnTo>
                    <a:lnTo>
                      <a:pt x="216" y="0"/>
                    </a:lnTo>
                    <a:lnTo>
                      <a:pt x="101" y="11"/>
                    </a:lnTo>
                    <a:lnTo>
                      <a:pt x="74" y="45"/>
                    </a:lnTo>
                    <a:lnTo>
                      <a:pt x="64" y="81"/>
                    </a:lnTo>
                    <a:lnTo>
                      <a:pt x="62" y="92"/>
                    </a:lnTo>
                    <a:lnTo>
                      <a:pt x="50" y="116"/>
                    </a:lnTo>
                    <a:lnTo>
                      <a:pt x="59" y="145"/>
                    </a:lnTo>
                    <a:lnTo>
                      <a:pt x="52" y="154"/>
                    </a:lnTo>
                    <a:lnTo>
                      <a:pt x="97" y="212"/>
                    </a:lnTo>
                    <a:lnTo>
                      <a:pt x="130" y="231"/>
                    </a:lnTo>
                    <a:lnTo>
                      <a:pt x="139" y="254"/>
                    </a:lnTo>
                    <a:lnTo>
                      <a:pt x="178" y="265"/>
                    </a:lnTo>
                    <a:lnTo>
                      <a:pt x="229" y="230"/>
                    </a:lnTo>
                    <a:lnTo>
                      <a:pt x="247" y="259"/>
                    </a:lnTo>
                    <a:lnTo>
                      <a:pt x="207" y="325"/>
                    </a:lnTo>
                    <a:lnTo>
                      <a:pt x="259" y="382"/>
                    </a:lnTo>
                    <a:lnTo>
                      <a:pt x="264" y="435"/>
                    </a:lnTo>
                    <a:lnTo>
                      <a:pt x="244" y="468"/>
                    </a:lnTo>
                    <a:lnTo>
                      <a:pt x="269" y="488"/>
                    </a:lnTo>
                    <a:lnTo>
                      <a:pt x="225" y="516"/>
                    </a:lnTo>
                    <a:lnTo>
                      <a:pt x="199" y="565"/>
                    </a:lnTo>
                    <a:lnTo>
                      <a:pt x="151" y="590"/>
                    </a:lnTo>
                    <a:lnTo>
                      <a:pt x="139" y="610"/>
                    </a:lnTo>
                    <a:lnTo>
                      <a:pt x="125" y="602"/>
                    </a:lnTo>
                    <a:lnTo>
                      <a:pt x="81" y="622"/>
                    </a:lnTo>
                    <a:lnTo>
                      <a:pt x="120" y="626"/>
                    </a:lnTo>
                    <a:lnTo>
                      <a:pt x="121" y="650"/>
                    </a:lnTo>
                    <a:lnTo>
                      <a:pt x="71" y="692"/>
                    </a:lnTo>
                    <a:lnTo>
                      <a:pt x="56" y="686"/>
                    </a:lnTo>
                    <a:lnTo>
                      <a:pt x="0" y="745"/>
                    </a:lnTo>
                    <a:lnTo>
                      <a:pt x="40" y="765"/>
                    </a:lnTo>
                    <a:lnTo>
                      <a:pt x="44" y="802"/>
                    </a:lnTo>
                    <a:lnTo>
                      <a:pt x="61" y="817"/>
                    </a:lnTo>
                    <a:lnTo>
                      <a:pt x="154" y="824"/>
                    </a:lnTo>
                    <a:lnTo>
                      <a:pt x="168" y="814"/>
                    </a:lnTo>
                    <a:lnTo>
                      <a:pt x="234" y="854"/>
                    </a:lnTo>
                    <a:lnTo>
                      <a:pt x="271" y="843"/>
                    </a:lnTo>
                    <a:lnTo>
                      <a:pt x="264" y="859"/>
                    </a:lnTo>
                    <a:lnTo>
                      <a:pt x="287" y="857"/>
                    </a:lnTo>
                    <a:lnTo>
                      <a:pt x="331" y="823"/>
                    </a:lnTo>
                    <a:lnTo>
                      <a:pt x="390" y="794"/>
                    </a:lnTo>
                    <a:lnTo>
                      <a:pt x="396" y="785"/>
                    </a:lnTo>
                    <a:lnTo>
                      <a:pt x="394" y="755"/>
                    </a:lnTo>
                    <a:lnTo>
                      <a:pt x="401" y="746"/>
                    </a:lnTo>
                    <a:lnTo>
                      <a:pt x="440" y="759"/>
                    </a:lnTo>
                    <a:lnTo>
                      <a:pt x="457" y="772"/>
                    </a:lnTo>
                    <a:lnTo>
                      <a:pt x="510" y="767"/>
                    </a:lnTo>
                    <a:lnTo>
                      <a:pt x="630" y="725"/>
                    </a:lnTo>
                    <a:lnTo>
                      <a:pt x="654" y="731"/>
                    </a:lnTo>
                    <a:lnTo>
                      <a:pt x="680" y="759"/>
                    </a:lnTo>
                    <a:lnTo>
                      <a:pt x="694" y="750"/>
                    </a:lnTo>
                    <a:lnTo>
                      <a:pt x="697" y="773"/>
                    </a:lnTo>
                    <a:lnTo>
                      <a:pt x="705" y="788"/>
                    </a:lnTo>
                    <a:lnTo>
                      <a:pt x="711" y="772"/>
                    </a:lnTo>
                    <a:lnTo>
                      <a:pt x="732" y="746"/>
                    </a:lnTo>
                    <a:lnTo>
                      <a:pt x="826" y="768"/>
                    </a:lnTo>
                    <a:lnTo>
                      <a:pt x="876" y="795"/>
                    </a:lnTo>
                    <a:lnTo>
                      <a:pt x="905" y="777"/>
                    </a:lnTo>
                    <a:lnTo>
                      <a:pt x="951" y="772"/>
                    </a:lnTo>
                    <a:lnTo>
                      <a:pt x="1008" y="721"/>
                    </a:lnTo>
                    <a:lnTo>
                      <a:pt x="1052" y="702"/>
                    </a:lnTo>
                    <a:lnTo>
                      <a:pt x="1079" y="660"/>
                    </a:lnTo>
                    <a:lnTo>
                      <a:pt x="1123" y="641"/>
                    </a:lnTo>
                    <a:lnTo>
                      <a:pt x="1149" y="669"/>
                    </a:lnTo>
                    <a:lnTo>
                      <a:pt x="1172" y="659"/>
                    </a:lnTo>
                    <a:lnTo>
                      <a:pt x="1186" y="651"/>
                    </a:lnTo>
                    <a:lnTo>
                      <a:pt x="1218" y="656"/>
                    </a:lnTo>
                    <a:lnTo>
                      <a:pt x="1231" y="631"/>
                    </a:lnTo>
                    <a:lnTo>
                      <a:pt x="1246" y="629"/>
                    </a:lnTo>
                    <a:lnTo>
                      <a:pt x="1263" y="643"/>
                    </a:lnTo>
                    <a:lnTo>
                      <a:pt x="1310" y="654"/>
                    </a:lnTo>
                    <a:lnTo>
                      <a:pt x="1338" y="629"/>
                    </a:lnTo>
                    <a:lnTo>
                      <a:pt x="1371" y="648"/>
                    </a:lnTo>
                    <a:lnTo>
                      <a:pt x="1384" y="624"/>
                    </a:lnTo>
                    <a:lnTo>
                      <a:pt x="1402" y="561"/>
                    </a:lnTo>
                    <a:lnTo>
                      <a:pt x="1361" y="534"/>
                    </a:lnTo>
                    <a:lnTo>
                      <a:pt x="1351" y="511"/>
                    </a:lnTo>
                    <a:lnTo>
                      <a:pt x="1356" y="488"/>
                    </a:lnTo>
                    <a:lnTo>
                      <a:pt x="1378" y="479"/>
                    </a:lnTo>
                    <a:lnTo>
                      <a:pt x="1375" y="440"/>
                    </a:lnTo>
                    <a:lnTo>
                      <a:pt x="1395" y="400"/>
                    </a:lnTo>
                    <a:lnTo>
                      <a:pt x="1369" y="379"/>
                    </a:lnTo>
                    <a:lnTo>
                      <a:pt x="1362" y="303"/>
                    </a:lnTo>
                    <a:lnTo>
                      <a:pt x="1328" y="275"/>
                    </a:lnTo>
                    <a:lnTo>
                      <a:pt x="1311" y="253"/>
                    </a:lnTo>
                    <a:lnTo>
                      <a:pt x="1356" y="234"/>
                    </a:lnTo>
                    <a:lnTo>
                      <a:pt x="1361" y="210"/>
                    </a:lnTo>
                    <a:lnTo>
                      <a:pt x="1344" y="189"/>
                    </a:lnTo>
                    <a:lnTo>
                      <a:pt x="1306" y="200"/>
                    </a:lnTo>
                    <a:lnTo>
                      <a:pt x="1302" y="154"/>
                    </a:lnTo>
                    <a:lnTo>
                      <a:pt x="1308" y="130"/>
                    </a:lnTo>
                    <a:lnTo>
                      <a:pt x="1297" y="92"/>
                    </a:lnTo>
                    <a:lnTo>
                      <a:pt x="1297" y="7"/>
                    </a:lnTo>
                    <a:lnTo>
                      <a:pt x="1228" y="14"/>
                    </a:lnTo>
                    <a:lnTo>
                      <a:pt x="1160" y="36"/>
                    </a:lnTo>
                    <a:lnTo>
                      <a:pt x="1109" y="71"/>
                    </a:lnTo>
                    <a:lnTo>
                      <a:pt x="1031" y="140"/>
                    </a:lnTo>
                    <a:lnTo>
                      <a:pt x="949" y="171"/>
                    </a:lnTo>
                    <a:lnTo>
                      <a:pt x="842" y="180"/>
                    </a:lnTo>
                    <a:lnTo>
                      <a:pt x="829" y="206"/>
                    </a:lnTo>
                    <a:lnTo>
                      <a:pt x="811" y="1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374">
                <a:extLst>
                  <a:ext uri="{FF2B5EF4-FFF2-40B4-BE49-F238E27FC236}">
                    <a16:creationId xmlns:a16="http://schemas.microsoft.com/office/drawing/2014/main" id="{94AB7380-B4E2-45F5-B13A-06AEF37D9F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33" cy="170"/>
              </a:xfrm>
              <a:custGeom>
                <a:avLst/>
                <a:gdLst>
                  <a:gd name="T0" fmla="*/ 30 w 668"/>
                  <a:gd name="T1" fmla="*/ 25 h 850"/>
                  <a:gd name="T2" fmla="*/ 0 w 668"/>
                  <a:gd name="T3" fmla="*/ 27 h 850"/>
                  <a:gd name="T4" fmla="*/ 20 w 668"/>
                  <a:gd name="T5" fmla="*/ 87 h 850"/>
                  <a:gd name="T6" fmla="*/ 48 w 668"/>
                  <a:gd name="T7" fmla="*/ 130 h 850"/>
                  <a:gd name="T8" fmla="*/ 36 w 668"/>
                  <a:gd name="T9" fmla="*/ 178 h 850"/>
                  <a:gd name="T10" fmla="*/ 70 w 668"/>
                  <a:gd name="T11" fmla="*/ 206 h 850"/>
                  <a:gd name="T12" fmla="*/ 89 w 668"/>
                  <a:gd name="T13" fmla="*/ 250 h 850"/>
                  <a:gd name="T14" fmla="*/ 100 w 668"/>
                  <a:gd name="T15" fmla="*/ 288 h 850"/>
                  <a:gd name="T16" fmla="*/ 111 w 668"/>
                  <a:gd name="T17" fmla="*/ 318 h 850"/>
                  <a:gd name="T18" fmla="*/ 106 w 668"/>
                  <a:gd name="T19" fmla="*/ 349 h 850"/>
                  <a:gd name="T20" fmla="*/ 105 w 668"/>
                  <a:gd name="T21" fmla="*/ 419 h 850"/>
                  <a:gd name="T22" fmla="*/ 138 w 668"/>
                  <a:gd name="T23" fmla="*/ 438 h 850"/>
                  <a:gd name="T24" fmla="*/ 97 w 668"/>
                  <a:gd name="T25" fmla="*/ 497 h 850"/>
                  <a:gd name="T26" fmla="*/ 125 w 668"/>
                  <a:gd name="T27" fmla="*/ 549 h 850"/>
                  <a:gd name="T28" fmla="*/ 169 w 668"/>
                  <a:gd name="T29" fmla="*/ 613 h 850"/>
                  <a:gd name="T30" fmla="*/ 213 w 668"/>
                  <a:gd name="T31" fmla="*/ 664 h 850"/>
                  <a:gd name="T32" fmla="*/ 270 w 668"/>
                  <a:gd name="T33" fmla="*/ 697 h 850"/>
                  <a:gd name="T34" fmla="*/ 288 w 668"/>
                  <a:gd name="T35" fmla="*/ 810 h 850"/>
                  <a:gd name="T36" fmla="*/ 329 w 668"/>
                  <a:gd name="T37" fmla="*/ 837 h 850"/>
                  <a:gd name="T38" fmla="*/ 377 w 668"/>
                  <a:gd name="T39" fmla="*/ 849 h 850"/>
                  <a:gd name="T40" fmla="*/ 395 w 668"/>
                  <a:gd name="T41" fmla="*/ 793 h 850"/>
                  <a:gd name="T42" fmla="*/ 436 w 668"/>
                  <a:gd name="T43" fmla="*/ 735 h 850"/>
                  <a:gd name="T44" fmla="*/ 409 w 668"/>
                  <a:gd name="T45" fmla="*/ 699 h 850"/>
                  <a:gd name="T46" fmla="*/ 495 w 668"/>
                  <a:gd name="T47" fmla="*/ 637 h 850"/>
                  <a:gd name="T48" fmla="*/ 482 w 668"/>
                  <a:gd name="T49" fmla="*/ 569 h 850"/>
                  <a:gd name="T50" fmla="*/ 539 w 668"/>
                  <a:gd name="T51" fmla="*/ 526 h 850"/>
                  <a:gd name="T52" fmla="*/ 567 w 668"/>
                  <a:gd name="T53" fmla="*/ 484 h 850"/>
                  <a:gd name="T54" fmla="*/ 631 w 668"/>
                  <a:gd name="T55" fmla="*/ 432 h 850"/>
                  <a:gd name="T56" fmla="*/ 668 w 668"/>
                  <a:gd name="T57" fmla="*/ 406 h 850"/>
                  <a:gd name="T58" fmla="*/ 608 w 668"/>
                  <a:gd name="T59" fmla="*/ 357 h 850"/>
                  <a:gd name="T60" fmla="*/ 608 w 668"/>
                  <a:gd name="T61" fmla="*/ 272 h 850"/>
                  <a:gd name="T62" fmla="*/ 643 w 668"/>
                  <a:gd name="T63" fmla="*/ 230 h 850"/>
                  <a:gd name="T64" fmla="*/ 630 w 668"/>
                  <a:gd name="T65" fmla="*/ 169 h 850"/>
                  <a:gd name="T66" fmla="*/ 586 w 668"/>
                  <a:gd name="T67" fmla="*/ 120 h 850"/>
                  <a:gd name="T68" fmla="*/ 493 w 668"/>
                  <a:gd name="T69" fmla="*/ 112 h 850"/>
                  <a:gd name="T70" fmla="*/ 420 w 668"/>
                  <a:gd name="T71" fmla="*/ 73 h 850"/>
                  <a:gd name="T72" fmla="*/ 360 w 668"/>
                  <a:gd name="T73" fmla="*/ 78 h 850"/>
                  <a:gd name="T74" fmla="*/ 355 w 668"/>
                  <a:gd name="T75" fmla="*/ 33 h 850"/>
                  <a:gd name="T76" fmla="*/ 298 w 668"/>
                  <a:gd name="T77" fmla="*/ 7 h 850"/>
                  <a:gd name="T78" fmla="*/ 269 w 668"/>
                  <a:gd name="T79" fmla="*/ 25 h 850"/>
                  <a:gd name="T80" fmla="*/ 232 w 668"/>
                  <a:gd name="T81" fmla="*/ 44 h 850"/>
                  <a:gd name="T82" fmla="*/ 51 w 668"/>
                  <a:gd name="T83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8" h="850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  <a:lnTo>
                      <a:pt x="46" y="193"/>
                    </a:lnTo>
                    <a:lnTo>
                      <a:pt x="70" y="206"/>
                    </a:lnTo>
                    <a:lnTo>
                      <a:pt x="73" y="229"/>
                    </a:lnTo>
                    <a:lnTo>
                      <a:pt x="89" y="250"/>
                    </a:lnTo>
                    <a:lnTo>
                      <a:pt x="76" y="275"/>
                    </a:lnTo>
                    <a:lnTo>
                      <a:pt x="100" y="288"/>
                    </a:lnTo>
                    <a:lnTo>
                      <a:pt x="103" y="311"/>
                    </a:lnTo>
                    <a:lnTo>
                      <a:pt x="111" y="318"/>
                    </a:lnTo>
                    <a:lnTo>
                      <a:pt x="104" y="327"/>
                    </a:lnTo>
                    <a:lnTo>
                      <a:pt x="106" y="349"/>
                    </a:lnTo>
                    <a:lnTo>
                      <a:pt x="103" y="389"/>
                    </a:lnTo>
                    <a:lnTo>
                      <a:pt x="105" y="419"/>
                    </a:lnTo>
                    <a:lnTo>
                      <a:pt x="129" y="424"/>
                    </a:lnTo>
                    <a:lnTo>
                      <a:pt x="138" y="438"/>
                    </a:lnTo>
                    <a:lnTo>
                      <a:pt x="104" y="488"/>
                    </a:lnTo>
                    <a:lnTo>
                      <a:pt x="97" y="497"/>
                    </a:lnTo>
                    <a:lnTo>
                      <a:pt x="122" y="517"/>
                    </a:lnTo>
                    <a:lnTo>
                      <a:pt x="125" y="549"/>
                    </a:lnTo>
                    <a:lnTo>
                      <a:pt x="150" y="569"/>
                    </a:lnTo>
                    <a:lnTo>
                      <a:pt x="169" y="613"/>
                    </a:lnTo>
                    <a:lnTo>
                      <a:pt x="217" y="617"/>
                    </a:lnTo>
                    <a:lnTo>
                      <a:pt x="213" y="664"/>
                    </a:lnTo>
                    <a:lnTo>
                      <a:pt x="252" y="667"/>
                    </a:lnTo>
                    <a:lnTo>
                      <a:pt x="270" y="697"/>
                    </a:lnTo>
                    <a:lnTo>
                      <a:pt x="268" y="751"/>
                    </a:lnTo>
                    <a:lnTo>
                      <a:pt x="288" y="810"/>
                    </a:lnTo>
                    <a:lnTo>
                      <a:pt x="312" y="817"/>
                    </a:lnTo>
                    <a:lnTo>
                      <a:pt x="329" y="837"/>
                    </a:lnTo>
                    <a:lnTo>
                      <a:pt x="354" y="850"/>
                    </a:lnTo>
                    <a:lnTo>
                      <a:pt x="377" y="849"/>
                    </a:lnTo>
                    <a:lnTo>
                      <a:pt x="390" y="824"/>
                    </a:lnTo>
                    <a:lnTo>
                      <a:pt x="395" y="793"/>
                    </a:lnTo>
                    <a:lnTo>
                      <a:pt x="414" y="752"/>
                    </a:lnTo>
                    <a:lnTo>
                      <a:pt x="436" y="735"/>
                    </a:lnTo>
                    <a:lnTo>
                      <a:pt x="409" y="706"/>
                    </a:lnTo>
                    <a:lnTo>
                      <a:pt x="409" y="699"/>
                    </a:lnTo>
                    <a:lnTo>
                      <a:pt x="477" y="693"/>
                    </a:lnTo>
                    <a:lnTo>
                      <a:pt x="495" y="637"/>
                    </a:lnTo>
                    <a:lnTo>
                      <a:pt x="517" y="620"/>
                    </a:lnTo>
                    <a:lnTo>
                      <a:pt x="482" y="569"/>
                    </a:lnTo>
                    <a:lnTo>
                      <a:pt x="509" y="528"/>
                    </a:lnTo>
                    <a:lnTo>
                      <a:pt x="539" y="526"/>
                    </a:lnTo>
                    <a:lnTo>
                      <a:pt x="560" y="493"/>
                    </a:lnTo>
                    <a:lnTo>
                      <a:pt x="567" y="484"/>
                    </a:lnTo>
                    <a:lnTo>
                      <a:pt x="563" y="453"/>
                    </a:lnTo>
                    <a:lnTo>
                      <a:pt x="631" y="432"/>
                    </a:lnTo>
                    <a:lnTo>
                      <a:pt x="636" y="408"/>
                    </a:lnTo>
                    <a:lnTo>
                      <a:pt x="668" y="406"/>
                    </a:lnTo>
                    <a:lnTo>
                      <a:pt x="625" y="363"/>
                    </a:lnTo>
                    <a:lnTo>
                      <a:pt x="608" y="357"/>
                    </a:lnTo>
                    <a:lnTo>
                      <a:pt x="598" y="334"/>
                    </a:lnTo>
                    <a:lnTo>
                      <a:pt x="608" y="272"/>
                    </a:lnTo>
                    <a:lnTo>
                      <a:pt x="622" y="247"/>
                    </a:lnTo>
                    <a:lnTo>
                      <a:pt x="643" y="230"/>
                    </a:lnTo>
                    <a:lnTo>
                      <a:pt x="647" y="184"/>
                    </a:lnTo>
                    <a:lnTo>
                      <a:pt x="630" y="169"/>
                    </a:lnTo>
                    <a:lnTo>
                      <a:pt x="619" y="132"/>
                    </a:lnTo>
                    <a:lnTo>
                      <a:pt x="586" y="120"/>
                    </a:lnTo>
                    <a:lnTo>
                      <a:pt x="577" y="89"/>
                    </a:lnTo>
                    <a:lnTo>
                      <a:pt x="493" y="112"/>
                    </a:lnTo>
                    <a:lnTo>
                      <a:pt x="468" y="84"/>
                    </a:lnTo>
                    <a:lnTo>
                      <a:pt x="420" y="73"/>
                    </a:lnTo>
                    <a:lnTo>
                      <a:pt x="395" y="44"/>
                    </a:lnTo>
                    <a:lnTo>
                      <a:pt x="360" y="78"/>
                    </a:lnTo>
                    <a:lnTo>
                      <a:pt x="349" y="57"/>
                    </a:lnTo>
                    <a:lnTo>
                      <a:pt x="355" y="33"/>
                    </a:lnTo>
                    <a:lnTo>
                      <a:pt x="321" y="6"/>
                    </a:lnTo>
                    <a:lnTo>
                      <a:pt x="298" y="7"/>
                    </a:lnTo>
                    <a:lnTo>
                      <a:pt x="292" y="24"/>
                    </a:lnTo>
                    <a:lnTo>
                      <a:pt x="269" y="25"/>
                    </a:lnTo>
                    <a:lnTo>
                      <a:pt x="254" y="35"/>
                    </a:lnTo>
                    <a:lnTo>
                      <a:pt x="232" y="44"/>
                    </a:lnTo>
                    <a:lnTo>
                      <a:pt x="190" y="2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375">
                <a:extLst>
                  <a:ext uri="{FF2B5EF4-FFF2-40B4-BE49-F238E27FC236}">
                    <a16:creationId xmlns:a16="http://schemas.microsoft.com/office/drawing/2014/main" id="{5AE988FB-7717-F450-EF65-58F7C1EF8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19"/>
                <a:ext cx="218" cy="261"/>
              </a:xfrm>
              <a:custGeom>
                <a:avLst/>
                <a:gdLst>
                  <a:gd name="T0" fmla="*/ 627 w 1092"/>
                  <a:gd name="T1" fmla="*/ 20 h 1306"/>
                  <a:gd name="T2" fmla="*/ 545 w 1092"/>
                  <a:gd name="T3" fmla="*/ 143 h 1306"/>
                  <a:gd name="T4" fmla="*/ 515 w 1092"/>
                  <a:gd name="T5" fmla="*/ 231 h 1306"/>
                  <a:gd name="T6" fmla="*/ 436 w 1092"/>
                  <a:gd name="T7" fmla="*/ 223 h 1306"/>
                  <a:gd name="T8" fmla="*/ 357 w 1092"/>
                  <a:gd name="T9" fmla="*/ 199 h 1306"/>
                  <a:gd name="T10" fmla="*/ 276 w 1092"/>
                  <a:gd name="T11" fmla="*/ 237 h 1306"/>
                  <a:gd name="T12" fmla="*/ 159 w 1092"/>
                  <a:gd name="T13" fmla="*/ 294 h 1306"/>
                  <a:gd name="T14" fmla="*/ 99 w 1092"/>
                  <a:gd name="T15" fmla="*/ 323 h 1306"/>
                  <a:gd name="T16" fmla="*/ 62 w 1092"/>
                  <a:gd name="T17" fmla="*/ 419 h 1306"/>
                  <a:gd name="T18" fmla="*/ 154 w 1092"/>
                  <a:gd name="T19" fmla="*/ 504 h 1306"/>
                  <a:gd name="T20" fmla="*/ 170 w 1092"/>
                  <a:gd name="T21" fmla="*/ 579 h 1306"/>
                  <a:gd name="T22" fmla="*/ 174 w 1092"/>
                  <a:gd name="T23" fmla="*/ 641 h 1306"/>
                  <a:gd name="T24" fmla="*/ 165 w 1092"/>
                  <a:gd name="T25" fmla="*/ 703 h 1306"/>
                  <a:gd name="T26" fmla="*/ 25 w 1092"/>
                  <a:gd name="T27" fmla="*/ 778 h 1306"/>
                  <a:gd name="T28" fmla="*/ 16 w 1092"/>
                  <a:gd name="T29" fmla="*/ 832 h 1306"/>
                  <a:gd name="T30" fmla="*/ 57 w 1092"/>
                  <a:gd name="T31" fmla="*/ 952 h 1306"/>
                  <a:gd name="T32" fmla="*/ 63 w 1092"/>
                  <a:gd name="T33" fmla="*/ 1013 h 1306"/>
                  <a:gd name="T34" fmla="*/ 121 w 1092"/>
                  <a:gd name="T35" fmla="*/ 1054 h 1306"/>
                  <a:gd name="T36" fmla="*/ 148 w 1092"/>
                  <a:gd name="T37" fmla="*/ 1091 h 1306"/>
                  <a:gd name="T38" fmla="*/ 238 w 1092"/>
                  <a:gd name="T39" fmla="*/ 1066 h 1306"/>
                  <a:gd name="T40" fmla="*/ 196 w 1092"/>
                  <a:gd name="T41" fmla="*/ 1116 h 1306"/>
                  <a:gd name="T42" fmla="*/ 343 w 1092"/>
                  <a:gd name="T43" fmla="*/ 1211 h 1306"/>
                  <a:gd name="T44" fmla="*/ 435 w 1092"/>
                  <a:gd name="T45" fmla="*/ 1287 h 1306"/>
                  <a:gd name="T46" fmla="*/ 505 w 1092"/>
                  <a:gd name="T47" fmla="*/ 1297 h 1306"/>
                  <a:gd name="T48" fmla="*/ 566 w 1092"/>
                  <a:gd name="T49" fmla="*/ 1283 h 1306"/>
                  <a:gd name="T50" fmla="*/ 593 w 1092"/>
                  <a:gd name="T51" fmla="*/ 1234 h 1306"/>
                  <a:gd name="T52" fmla="*/ 682 w 1092"/>
                  <a:gd name="T53" fmla="*/ 1211 h 1306"/>
                  <a:gd name="T54" fmla="*/ 750 w 1092"/>
                  <a:gd name="T55" fmla="*/ 1189 h 1306"/>
                  <a:gd name="T56" fmla="*/ 871 w 1092"/>
                  <a:gd name="T57" fmla="*/ 1162 h 1306"/>
                  <a:gd name="T58" fmla="*/ 969 w 1092"/>
                  <a:gd name="T59" fmla="*/ 1145 h 1306"/>
                  <a:gd name="T60" fmla="*/ 1008 w 1092"/>
                  <a:gd name="T61" fmla="*/ 1057 h 1306"/>
                  <a:gd name="T62" fmla="*/ 1058 w 1092"/>
                  <a:gd name="T63" fmla="*/ 1013 h 1306"/>
                  <a:gd name="T64" fmla="*/ 1071 w 1092"/>
                  <a:gd name="T65" fmla="*/ 997 h 1306"/>
                  <a:gd name="T66" fmla="*/ 1092 w 1092"/>
                  <a:gd name="T67" fmla="*/ 880 h 1306"/>
                  <a:gd name="T68" fmla="*/ 1079 w 1092"/>
                  <a:gd name="T69" fmla="*/ 826 h 1306"/>
                  <a:gd name="T70" fmla="*/ 1073 w 1092"/>
                  <a:gd name="T71" fmla="*/ 750 h 1306"/>
                  <a:gd name="T72" fmla="*/ 1042 w 1092"/>
                  <a:gd name="T73" fmla="*/ 683 h 1306"/>
                  <a:gd name="T74" fmla="*/ 988 w 1092"/>
                  <a:gd name="T75" fmla="*/ 672 h 1306"/>
                  <a:gd name="T76" fmla="*/ 922 w 1092"/>
                  <a:gd name="T77" fmla="*/ 632 h 1306"/>
                  <a:gd name="T78" fmla="*/ 886 w 1092"/>
                  <a:gd name="T79" fmla="*/ 489 h 1306"/>
                  <a:gd name="T80" fmla="*/ 803 w 1092"/>
                  <a:gd name="T81" fmla="*/ 435 h 1306"/>
                  <a:gd name="T82" fmla="*/ 756 w 1092"/>
                  <a:gd name="T83" fmla="*/ 339 h 1306"/>
                  <a:gd name="T84" fmla="*/ 772 w 1092"/>
                  <a:gd name="T85" fmla="*/ 260 h 1306"/>
                  <a:gd name="T86" fmla="*/ 737 w 1092"/>
                  <a:gd name="T87" fmla="*/ 211 h 1306"/>
                  <a:gd name="T88" fmla="*/ 745 w 1092"/>
                  <a:gd name="T89" fmla="*/ 140 h 1306"/>
                  <a:gd name="T90" fmla="*/ 710 w 1092"/>
                  <a:gd name="T91" fmla="*/ 97 h 1306"/>
                  <a:gd name="T92" fmla="*/ 704 w 1092"/>
                  <a:gd name="T93" fmla="*/ 28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2" h="1306">
                    <a:moveTo>
                      <a:pt x="670" y="0"/>
                    </a:moveTo>
                    <a:lnTo>
                      <a:pt x="640" y="3"/>
                    </a:lnTo>
                    <a:lnTo>
                      <a:pt x="627" y="20"/>
                    </a:lnTo>
                    <a:lnTo>
                      <a:pt x="637" y="58"/>
                    </a:lnTo>
                    <a:lnTo>
                      <a:pt x="631" y="81"/>
                    </a:lnTo>
                    <a:lnTo>
                      <a:pt x="545" y="143"/>
                    </a:lnTo>
                    <a:lnTo>
                      <a:pt x="539" y="159"/>
                    </a:lnTo>
                    <a:lnTo>
                      <a:pt x="551" y="205"/>
                    </a:lnTo>
                    <a:lnTo>
                      <a:pt x="515" y="231"/>
                    </a:lnTo>
                    <a:lnTo>
                      <a:pt x="484" y="226"/>
                    </a:lnTo>
                    <a:lnTo>
                      <a:pt x="453" y="236"/>
                    </a:lnTo>
                    <a:lnTo>
                      <a:pt x="436" y="223"/>
                    </a:lnTo>
                    <a:lnTo>
                      <a:pt x="414" y="232"/>
                    </a:lnTo>
                    <a:lnTo>
                      <a:pt x="367" y="222"/>
                    </a:lnTo>
                    <a:lnTo>
                      <a:pt x="357" y="199"/>
                    </a:lnTo>
                    <a:lnTo>
                      <a:pt x="334" y="194"/>
                    </a:lnTo>
                    <a:lnTo>
                      <a:pt x="322" y="241"/>
                    </a:lnTo>
                    <a:lnTo>
                      <a:pt x="276" y="237"/>
                    </a:lnTo>
                    <a:lnTo>
                      <a:pt x="256" y="263"/>
                    </a:lnTo>
                    <a:lnTo>
                      <a:pt x="202" y="268"/>
                    </a:lnTo>
                    <a:lnTo>
                      <a:pt x="159" y="294"/>
                    </a:lnTo>
                    <a:lnTo>
                      <a:pt x="126" y="282"/>
                    </a:lnTo>
                    <a:lnTo>
                      <a:pt x="119" y="291"/>
                    </a:lnTo>
                    <a:lnTo>
                      <a:pt x="99" y="323"/>
                    </a:lnTo>
                    <a:lnTo>
                      <a:pt x="62" y="343"/>
                    </a:lnTo>
                    <a:lnTo>
                      <a:pt x="68" y="396"/>
                    </a:lnTo>
                    <a:lnTo>
                      <a:pt x="62" y="419"/>
                    </a:lnTo>
                    <a:lnTo>
                      <a:pt x="86" y="425"/>
                    </a:lnTo>
                    <a:lnTo>
                      <a:pt x="97" y="463"/>
                    </a:lnTo>
                    <a:lnTo>
                      <a:pt x="154" y="504"/>
                    </a:lnTo>
                    <a:lnTo>
                      <a:pt x="156" y="526"/>
                    </a:lnTo>
                    <a:lnTo>
                      <a:pt x="189" y="539"/>
                    </a:lnTo>
                    <a:lnTo>
                      <a:pt x="170" y="579"/>
                    </a:lnTo>
                    <a:lnTo>
                      <a:pt x="178" y="594"/>
                    </a:lnTo>
                    <a:lnTo>
                      <a:pt x="165" y="611"/>
                    </a:lnTo>
                    <a:lnTo>
                      <a:pt x="174" y="641"/>
                    </a:lnTo>
                    <a:lnTo>
                      <a:pt x="191" y="654"/>
                    </a:lnTo>
                    <a:lnTo>
                      <a:pt x="171" y="680"/>
                    </a:lnTo>
                    <a:lnTo>
                      <a:pt x="165" y="703"/>
                    </a:lnTo>
                    <a:lnTo>
                      <a:pt x="137" y="737"/>
                    </a:lnTo>
                    <a:lnTo>
                      <a:pt x="109" y="762"/>
                    </a:lnTo>
                    <a:lnTo>
                      <a:pt x="25" y="778"/>
                    </a:lnTo>
                    <a:lnTo>
                      <a:pt x="5" y="802"/>
                    </a:lnTo>
                    <a:lnTo>
                      <a:pt x="0" y="834"/>
                    </a:lnTo>
                    <a:lnTo>
                      <a:pt x="16" y="832"/>
                    </a:lnTo>
                    <a:lnTo>
                      <a:pt x="31" y="847"/>
                    </a:lnTo>
                    <a:lnTo>
                      <a:pt x="19" y="879"/>
                    </a:lnTo>
                    <a:lnTo>
                      <a:pt x="57" y="952"/>
                    </a:lnTo>
                    <a:lnTo>
                      <a:pt x="28" y="971"/>
                    </a:lnTo>
                    <a:lnTo>
                      <a:pt x="38" y="985"/>
                    </a:lnTo>
                    <a:lnTo>
                      <a:pt x="63" y="1013"/>
                    </a:lnTo>
                    <a:lnTo>
                      <a:pt x="102" y="1018"/>
                    </a:lnTo>
                    <a:lnTo>
                      <a:pt x="127" y="1039"/>
                    </a:lnTo>
                    <a:lnTo>
                      <a:pt x="121" y="1054"/>
                    </a:lnTo>
                    <a:lnTo>
                      <a:pt x="75" y="1058"/>
                    </a:lnTo>
                    <a:lnTo>
                      <a:pt x="63" y="1098"/>
                    </a:lnTo>
                    <a:lnTo>
                      <a:pt x="148" y="1091"/>
                    </a:lnTo>
                    <a:lnTo>
                      <a:pt x="156" y="1105"/>
                    </a:lnTo>
                    <a:lnTo>
                      <a:pt x="207" y="1069"/>
                    </a:lnTo>
                    <a:lnTo>
                      <a:pt x="238" y="1066"/>
                    </a:lnTo>
                    <a:lnTo>
                      <a:pt x="247" y="1081"/>
                    </a:lnTo>
                    <a:lnTo>
                      <a:pt x="210" y="1100"/>
                    </a:lnTo>
                    <a:lnTo>
                      <a:pt x="196" y="1116"/>
                    </a:lnTo>
                    <a:lnTo>
                      <a:pt x="298" y="1138"/>
                    </a:lnTo>
                    <a:lnTo>
                      <a:pt x="310" y="1191"/>
                    </a:lnTo>
                    <a:lnTo>
                      <a:pt x="343" y="1211"/>
                    </a:lnTo>
                    <a:lnTo>
                      <a:pt x="382" y="1285"/>
                    </a:lnTo>
                    <a:lnTo>
                      <a:pt x="419" y="1274"/>
                    </a:lnTo>
                    <a:lnTo>
                      <a:pt x="435" y="1287"/>
                    </a:lnTo>
                    <a:lnTo>
                      <a:pt x="467" y="1292"/>
                    </a:lnTo>
                    <a:lnTo>
                      <a:pt x="476" y="1306"/>
                    </a:lnTo>
                    <a:lnTo>
                      <a:pt x="505" y="1297"/>
                    </a:lnTo>
                    <a:lnTo>
                      <a:pt x="521" y="1303"/>
                    </a:lnTo>
                    <a:lnTo>
                      <a:pt x="543" y="1277"/>
                    </a:lnTo>
                    <a:lnTo>
                      <a:pt x="566" y="1283"/>
                    </a:lnTo>
                    <a:lnTo>
                      <a:pt x="582" y="1281"/>
                    </a:lnTo>
                    <a:lnTo>
                      <a:pt x="585" y="1242"/>
                    </a:lnTo>
                    <a:lnTo>
                      <a:pt x="593" y="1234"/>
                    </a:lnTo>
                    <a:lnTo>
                      <a:pt x="658" y="1275"/>
                    </a:lnTo>
                    <a:lnTo>
                      <a:pt x="660" y="1212"/>
                    </a:lnTo>
                    <a:lnTo>
                      <a:pt x="682" y="1211"/>
                    </a:lnTo>
                    <a:lnTo>
                      <a:pt x="690" y="1195"/>
                    </a:lnTo>
                    <a:lnTo>
                      <a:pt x="728" y="1206"/>
                    </a:lnTo>
                    <a:lnTo>
                      <a:pt x="750" y="1189"/>
                    </a:lnTo>
                    <a:lnTo>
                      <a:pt x="762" y="1156"/>
                    </a:lnTo>
                    <a:lnTo>
                      <a:pt x="817" y="1151"/>
                    </a:lnTo>
                    <a:lnTo>
                      <a:pt x="871" y="1162"/>
                    </a:lnTo>
                    <a:lnTo>
                      <a:pt x="916" y="1143"/>
                    </a:lnTo>
                    <a:lnTo>
                      <a:pt x="939" y="1148"/>
                    </a:lnTo>
                    <a:lnTo>
                      <a:pt x="969" y="1145"/>
                    </a:lnTo>
                    <a:lnTo>
                      <a:pt x="1018" y="1079"/>
                    </a:lnTo>
                    <a:lnTo>
                      <a:pt x="1017" y="1064"/>
                    </a:lnTo>
                    <a:lnTo>
                      <a:pt x="1008" y="1057"/>
                    </a:lnTo>
                    <a:lnTo>
                      <a:pt x="1013" y="1032"/>
                    </a:lnTo>
                    <a:lnTo>
                      <a:pt x="1059" y="1029"/>
                    </a:lnTo>
                    <a:lnTo>
                      <a:pt x="1058" y="1013"/>
                    </a:lnTo>
                    <a:lnTo>
                      <a:pt x="1048" y="999"/>
                    </a:lnTo>
                    <a:lnTo>
                      <a:pt x="1056" y="990"/>
                    </a:lnTo>
                    <a:lnTo>
                      <a:pt x="1071" y="997"/>
                    </a:lnTo>
                    <a:lnTo>
                      <a:pt x="1062" y="974"/>
                    </a:lnTo>
                    <a:lnTo>
                      <a:pt x="1058" y="928"/>
                    </a:lnTo>
                    <a:lnTo>
                      <a:pt x="1092" y="880"/>
                    </a:lnTo>
                    <a:lnTo>
                      <a:pt x="1068" y="874"/>
                    </a:lnTo>
                    <a:lnTo>
                      <a:pt x="1058" y="852"/>
                    </a:lnTo>
                    <a:lnTo>
                      <a:pt x="1079" y="826"/>
                    </a:lnTo>
                    <a:lnTo>
                      <a:pt x="1069" y="805"/>
                    </a:lnTo>
                    <a:lnTo>
                      <a:pt x="1082" y="772"/>
                    </a:lnTo>
                    <a:lnTo>
                      <a:pt x="1073" y="750"/>
                    </a:lnTo>
                    <a:lnTo>
                      <a:pt x="1070" y="727"/>
                    </a:lnTo>
                    <a:lnTo>
                      <a:pt x="1037" y="715"/>
                    </a:lnTo>
                    <a:lnTo>
                      <a:pt x="1042" y="683"/>
                    </a:lnTo>
                    <a:lnTo>
                      <a:pt x="1024" y="646"/>
                    </a:lnTo>
                    <a:lnTo>
                      <a:pt x="1011" y="671"/>
                    </a:lnTo>
                    <a:lnTo>
                      <a:pt x="988" y="672"/>
                    </a:lnTo>
                    <a:lnTo>
                      <a:pt x="963" y="659"/>
                    </a:lnTo>
                    <a:lnTo>
                      <a:pt x="946" y="639"/>
                    </a:lnTo>
                    <a:lnTo>
                      <a:pt x="922" y="632"/>
                    </a:lnTo>
                    <a:lnTo>
                      <a:pt x="902" y="573"/>
                    </a:lnTo>
                    <a:lnTo>
                      <a:pt x="904" y="519"/>
                    </a:lnTo>
                    <a:lnTo>
                      <a:pt x="886" y="489"/>
                    </a:lnTo>
                    <a:lnTo>
                      <a:pt x="847" y="486"/>
                    </a:lnTo>
                    <a:lnTo>
                      <a:pt x="851" y="439"/>
                    </a:lnTo>
                    <a:lnTo>
                      <a:pt x="803" y="435"/>
                    </a:lnTo>
                    <a:lnTo>
                      <a:pt x="784" y="391"/>
                    </a:lnTo>
                    <a:lnTo>
                      <a:pt x="759" y="371"/>
                    </a:lnTo>
                    <a:lnTo>
                      <a:pt x="756" y="339"/>
                    </a:lnTo>
                    <a:lnTo>
                      <a:pt x="731" y="319"/>
                    </a:lnTo>
                    <a:lnTo>
                      <a:pt x="738" y="310"/>
                    </a:lnTo>
                    <a:lnTo>
                      <a:pt x="772" y="260"/>
                    </a:lnTo>
                    <a:lnTo>
                      <a:pt x="763" y="246"/>
                    </a:lnTo>
                    <a:lnTo>
                      <a:pt x="739" y="241"/>
                    </a:lnTo>
                    <a:lnTo>
                      <a:pt x="737" y="211"/>
                    </a:lnTo>
                    <a:lnTo>
                      <a:pt x="740" y="171"/>
                    </a:lnTo>
                    <a:lnTo>
                      <a:pt x="738" y="149"/>
                    </a:lnTo>
                    <a:lnTo>
                      <a:pt x="745" y="140"/>
                    </a:lnTo>
                    <a:lnTo>
                      <a:pt x="737" y="133"/>
                    </a:lnTo>
                    <a:lnTo>
                      <a:pt x="734" y="110"/>
                    </a:lnTo>
                    <a:lnTo>
                      <a:pt x="710" y="97"/>
                    </a:lnTo>
                    <a:lnTo>
                      <a:pt x="723" y="72"/>
                    </a:lnTo>
                    <a:lnTo>
                      <a:pt x="707" y="51"/>
                    </a:lnTo>
                    <a:lnTo>
                      <a:pt x="704" y="28"/>
                    </a:lnTo>
                    <a:lnTo>
                      <a:pt x="680" y="15"/>
                    </a:lnTo>
                    <a:lnTo>
                      <a:pt x="6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376">
                <a:extLst>
                  <a:ext uri="{FF2B5EF4-FFF2-40B4-BE49-F238E27FC236}">
                    <a16:creationId xmlns:a16="http://schemas.microsoft.com/office/drawing/2014/main" id="{5CBB20A1-0F7F-8B49-CABF-6D9667A992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06"/>
                <a:ext cx="322" cy="210"/>
              </a:xfrm>
              <a:custGeom>
                <a:avLst/>
                <a:gdLst>
                  <a:gd name="T0" fmla="*/ 1118 w 1610"/>
                  <a:gd name="T1" fmla="*/ 68 h 1051"/>
                  <a:gd name="T2" fmla="*/ 1076 w 1610"/>
                  <a:gd name="T3" fmla="*/ 25 h 1051"/>
                  <a:gd name="T4" fmla="*/ 997 w 1610"/>
                  <a:gd name="T5" fmla="*/ 2 h 1051"/>
                  <a:gd name="T6" fmla="*/ 938 w 1610"/>
                  <a:gd name="T7" fmla="*/ 30 h 1051"/>
                  <a:gd name="T8" fmla="*/ 845 w 1610"/>
                  <a:gd name="T9" fmla="*/ 31 h 1051"/>
                  <a:gd name="T10" fmla="*/ 717 w 1610"/>
                  <a:gd name="T11" fmla="*/ 143 h 1051"/>
                  <a:gd name="T12" fmla="*/ 592 w 1610"/>
                  <a:gd name="T13" fmla="*/ 139 h 1051"/>
                  <a:gd name="T14" fmla="*/ 471 w 1610"/>
                  <a:gd name="T15" fmla="*/ 159 h 1051"/>
                  <a:gd name="T16" fmla="*/ 446 w 1610"/>
                  <a:gd name="T17" fmla="*/ 130 h 1051"/>
                  <a:gd name="T18" fmla="*/ 276 w 1610"/>
                  <a:gd name="T19" fmla="*/ 138 h 1051"/>
                  <a:gd name="T20" fmla="*/ 167 w 1610"/>
                  <a:gd name="T21" fmla="*/ 117 h 1051"/>
                  <a:gd name="T22" fmla="*/ 156 w 1610"/>
                  <a:gd name="T23" fmla="*/ 165 h 1051"/>
                  <a:gd name="T24" fmla="*/ 30 w 1610"/>
                  <a:gd name="T25" fmla="*/ 230 h 1051"/>
                  <a:gd name="T26" fmla="*/ 50 w 1610"/>
                  <a:gd name="T27" fmla="*/ 268 h 1051"/>
                  <a:gd name="T28" fmla="*/ 109 w 1610"/>
                  <a:gd name="T29" fmla="*/ 331 h 1051"/>
                  <a:gd name="T30" fmla="*/ 109 w 1610"/>
                  <a:gd name="T31" fmla="*/ 408 h 1051"/>
                  <a:gd name="T32" fmla="*/ 13 w 1610"/>
                  <a:gd name="T33" fmla="*/ 541 h 1051"/>
                  <a:gd name="T34" fmla="*/ 36 w 1610"/>
                  <a:gd name="T35" fmla="*/ 623 h 1051"/>
                  <a:gd name="T36" fmla="*/ 115 w 1610"/>
                  <a:gd name="T37" fmla="*/ 639 h 1051"/>
                  <a:gd name="T38" fmla="*/ 151 w 1610"/>
                  <a:gd name="T39" fmla="*/ 613 h 1051"/>
                  <a:gd name="T40" fmla="*/ 178 w 1610"/>
                  <a:gd name="T41" fmla="*/ 648 h 1051"/>
                  <a:gd name="T42" fmla="*/ 309 w 1610"/>
                  <a:gd name="T43" fmla="*/ 574 h 1051"/>
                  <a:gd name="T44" fmla="*/ 411 w 1610"/>
                  <a:gd name="T45" fmla="*/ 581 h 1051"/>
                  <a:gd name="T46" fmla="*/ 519 w 1610"/>
                  <a:gd name="T47" fmla="*/ 578 h 1051"/>
                  <a:gd name="T48" fmla="*/ 543 w 1610"/>
                  <a:gd name="T49" fmla="*/ 507 h 1051"/>
                  <a:gd name="T50" fmla="*/ 611 w 1610"/>
                  <a:gd name="T51" fmla="*/ 585 h 1051"/>
                  <a:gd name="T52" fmla="*/ 704 w 1610"/>
                  <a:gd name="T53" fmla="*/ 669 h 1051"/>
                  <a:gd name="T54" fmla="*/ 767 w 1610"/>
                  <a:gd name="T55" fmla="*/ 764 h 1051"/>
                  <a:gd name="T56" fmla="*/ 832 w 1610"/>
                  <a:gd name="T57" fmla="*/ 727 h 1051"/>
                  <a:gd name="T58" fmla="*/ 889 w 1610"/>
                  <a:gd name="T59" fmla="*/ 668 h 1051"/>
                  <a:gd name="T60" fmla="*/ 918 w 1610"/>
                  <a:gd name="T61" fmla="*/ 657 h 1051"/>
                  <a:gd name="T62" fmla="*/ 1066 w 1610"/>
                  <a:gd name="T63" fmla="*/ 674 h 1051"/>
                  <a:gd name="T64" fmla="*/ 1080 w 1610"/>
                  <a:gd name="T65" fmla="*/ 734 h 1051"/>
                  <a:gd name="T66" fmla="*/ 1099 w 1610"/>
                  <a:gd name="T67" fmla="*/ 857 h 1051"/>
                  <a:gd name="T68" fmla="*/ 1179 w 1610"/>
                  <a:gd name="T69" fmla="*/ 880 h 1051"/>
                  <a:gd name="T70" fmla="*/ 1198 w 1610"/>
                  <a:gd name="T71" fmla="*/ 932 h 1051"/>
                  <a:gd name="T72" fmla="*/ 1301 w 1610"/>
                  <a:gd name="T73" fmla="*/ 954 h 1051"/>
                  <a:gd name="T74" fmla="*/ 1402 w 1610"/>
                  <a:gd name="T75" fmla="*/ 1045 h 1051"/>
                  <a:gd name="T76" fmla="*/ 1447 w 1610"/>
                  <a:gd name="T77" fmla="*/ 1033 h 1051"/>
                  <a:gd name="T78" fmla="*/ 1450 w 1610"/>
                  <a:gd name="T79" fmla="*/ 909 h 1051"/>
                  <a:gd name="T80" fmla="*/ 1424 w 1610"/>
                  <a:gd name="T81" fmla="*/ 864 h 1051"/>
                  <a:gd name="T82" fmla="*/ 1556 w 1610"/>
                  <a:gd name="T83" fmla="*/ 799 h 1051"/>
                  <a:gd name="T84" fmla="*/ 1610 w 1610"/>
                  <a:gd name="T85" fmla="*/ 716 h 1051"/>
                  <a:gd name="T86" fmla="*/ 1597 w 1610"/>
                  <a:gd name="T87" fmla="*/ 656 h 1051"/>
                  <a:gd name="T88" fmla="*/ 1575 w 1610"/>
                  <a:gd name="T89" fmla="*/ 588 h 1051"/>
                  <a:gd name="T90" fmla="*/ 1505 w 1610"/>
                  <a:gd name="T91" fmla="*/ 487 h 1051"/>
                  <a:gd name="T92" fmla="*/ 1481 w 1610"/>
                  <a:gd name="T93" fmla="*/ 405 h 1051"/>
                  <a:gd name="T94" fmla="*/ 1414 w 1610"/>
                  <a:gd name="T95" fmla="*/ 349 h 1051"/>
                  <a:gd name="T96" fmla="*/ 1430 w 1610"/>
                  <a:gd name="T97" fmla="*/ 270 h 1051"/>
                  <a:gd name="T98" fmla="*/ 1293 w 1610"/>
                  <a:gd name="T99" fmla="*/ 121 h 1051"/>
                  <a:gd name="T100" fmla="*/ 1255 w 1610"/>
                  <a:gd name="T101" fmla="*/ 125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0" h="1051">
                    <a:moveTo>
                      <a:pt x="1255" y="125"/>
                    </a:moveTo>
                    <a:lnTo>
                      <a:pt x="1152" y="103"/>
                    </a:lnTo>
                    <a:lnTo>
                      <a:pt x="1118" y="68"/>
                    </a:lnTo>
                    <a:lnTo>
                      <a:pt x="1137" y="19"/>
                    </a:lnTo>
                    <a:lnTo>
                      <a:pt x="1104" y="0"/>
                    </a:lnTo>
                    <a:lnTo>
                      <a:pt x="1076" y="25"/>
                    </a:lnTo>
                    <a:lnTo>
                      <a:pt x="1029" y="14"/>
                    </a:lnTo>
                    <a:lnTo>
                      <a:pt x="1012" y="0"/>
                    </a:lnTo>
                    <a:lnTo>
                      <a:pt x="997" y="2"/>
                    </a:lnTo>
                    <a:lnTo>
                      <a:pt x="984" y="27"/>
                    </a:lnTo>
                    <a:lnTo>
                      <a:pt x="952" y="22"/>
                    </a:lnTo>
                    <a:lnTo>
                      <a:pt x="938" y="30"/>
                    </a:lnTo>
                    <a:lnTo>
                      <a:pt x="915" y="40"/>
                    </a:lnTo>
                    <a:lnTo>
                      <a:pt x="889" y="12"/>
                    </a:lnTo>
                    <a:lnTo>
                      <a:pt x="845" y="31"/>
                    </a:lnTo>
                    <a:lnTo>
                      <a:pt x="818" y="73"/>
                    </a:lnTo>
                    <a:lnTo>
                      <a:pt x="774" y="92"/>
                    </a:lnTo>
                    <a:lnTo>
                      <a:pt x="717" y="143"/>
                    </a:lnTo>
                    <a:lnTo>
                      <a:pt x="671" y="148"/>
                    </a:lnTo>
                    <a:lnTo>
                      <a:pt x="642" y="166"/>
                    </a:lnTo>
                    <a:lnTo>
                      <a:pt x="592" y="139"/>
                    </a:lnTo>
                    <a:lnTo>
                      <a:pt x="498" y="117"/>
                    </a:lnTo>
                    <a:lnTo>
                      <a:pt x="477" y="143"/>
                    </a:lnTo>
                    <a:lnTo>
                      <a:pt x="471" y="159"/>
                    </a:lnTo>
                    <a:lnTo>
                      <a:pt x="463" y="144"/>
                    </a:lnTo>
                    <a:lnTo>
                      <a:pt x="460" y="121"/>
                    </a:lnTo>
                    <a:lnTo>
                      <a:pt x="446" y="130"/>
                    </a:lnTo>
                    <a:lnTo>
                      <a:pt x="420" y="102"/>
                    </a:lnTo>
                    <a:lnTo>
                      <a:pt x="396" y="96"/>
                    </a:lnTo>
                    <a:lnTo>
                      <a:pt x="276" y="138"/>
                    </a:lnTo>
                    <a:lnTo>
                      <a:pt x="223" y="143"/>
                    </a:lnTo>
                    <a:lnTo>
                      <a:pt x="206" y="130"/>
                    </a:lnTo>
                    <a:lnTo>
                      <a:pt x="167" y="117"/>
                    </a:lnTo>
                    <a:lnTo>
                      <a:pt x="160" y="126"/>
                    </a:lnTo>
                    <a:lnTo>
                      <a:pt x="162" y="156"/>
                    </a:lnTo>
                    <a:lnTo>
                      <a:pt x="156" y="165"/>
                    </a:lnTo>
                    <a:lnTo>
                      <a:pt x="97" y="194"/>
                    </a:lnTo>
                    <a:lnTo>
                      <a:pt x="53" y="228"/>
                    </a:lnTo>
                    <a:lnTo>
                      <a:pt x="30" y="230"/>
                    </a:lnTo>
                    <a:lnTo>
                      <a:pt x="24" y="246"/>
                    </a:lnTo>
                    <a:lnTo>
                      <a:pt x="25" y="262"/>
                    </a:lnTo>
                    <a:lnTo>
                      <a:pt x="50" y="268"/>
                    </a:lnTo>
                    <a:lnTo>
                      <a:pt x="75" y="296"/>
                    </a:lnTo>
                    <a:lnTo>
                      <a:pt x="116" y="322"/>
                    </a:lnTo>
                    <a:lnTo>
                      <a:pt x="109" y="331"/>
                    </a:lnTo>
                    <a:lnTo>
                      <a:pt x="90" y="364"/>
                    </a:lnTo>
                    <a:lnTo>
                      <a:pt x="92" y="394"/>
                    </a:lnTo>
                    <a:lnTo>
                      <a:pt x="109" y="408"/>
                    </a:lnTo>
                    <a:lnTo>
                      <a:pt x="90" y="448"/>
                    </a:lnTo>
                    <a:lnTo>
                      <a:pt x="77" y="488"/>
                    </a:lnTo>
                    <a:lnTo>
                      <a:pt x="13" y="541"/>
                    </a:lnTo>
                    <a:lnTo>
                      <a:pt x="0" y="565"/>
                    </a:lnTo>
                    <a:lnTo>
                      <a:pt x="34" y="600"/>
                    </a:lnTo>
                    <a:lnTo>
                      <a:pt x="36" y="623"/>
                    </a:lnTo>
                    <a:lnTo>
                      <a:pt x="66" y="621"/>
                    </a:lnTo>
                    <a:lnTo>
                      <a:pt x="77" y="651"/>
                    </a:lnTo>
                    <a:lnTo>
                      <a:pt x="115" y="639"/>
                    </a:lnTo>
                    <a:lnTo>
                      <a:pt x="105" y="624"/>
                    </a:lnTo>
                    <a:lnTo>
                      <a:pt x="113" y="616"/>
                    </a:lnTo>
                    <a:lnTo>
                      <a:pt x="151" y="613"/>
                    </a:lnTo>
                    <a:lnTo>
                      <a:pt x="165" y="596"/>
                    </a:lnTo>
                    <a:lnTo>
                      <a:pt x="174" y="611"/>
                    </a:lnTo>
                    <a:lnTo>
                      <a:pt x="178" y="648"/>
                    </a:lnTo>
                    <a:lnTo>
                      <a:pt x="229" y="621"/>
                    </a:lnTo>
                    <a:lnTo>
                      <a:pt x="266" y="610"/>
                    </a:lnTo>
                    <a:lnTo>
                      <a:pt x="309" y="574"/>
                    </a:lnTo>
                    <a:lnTo>
                      <a:pt x="333" y="581"/>
                    </a:lnTo>
                    <a:lnTo>
                      <a:pt x="355" y="571"/>
                    </a:lnTo>
                    <a:lnTo>
                      <a:pt x="411" y="581"/>
                    </a:lnTo>
                    <a:lnTo>
                      <a:pt x="443" y="608"/>
                    </a:lnTo>
                    <a:lnTo>
                      <a:pt x="479" y="567"/>
                    </a:lnTo>
                    <a:lnTo>
                      <a:pt x="519" y="578"/>
                    </a:lnTo>
                    <a:lnTo>
                      <a:pt x="539" y="554"/>
                    </a:lnTo>
                    <a:lnTo>
                      <a:pt x="529" y="531"/>
                    </a:lnTo>
                    <a:lnTo>
                      <a:pt x="543" y="507"/>
                    </a:lnTo>
                    <a:lnTo>
                      <a:pt x="573" y="511"/>
                    </a:lnTo>
                    <a:lnTo>
                      <a:pt x="624" y="561"/>
                    </a:lnTo>
                    <a:lnTo>
                      <a:pt x="611" y="585"/>
                    </a:lnTo>
                    <a:lnTo>
                      <a:pt x="625" y="653"/>
                    </a:lnTo>
                    <a:lnTo>
                      <a:pt x="649" y="667"/>
                    </a:lnTo>
                    <a:lnTo>
                      <a:pt x="704" y="669"/>
                    </a:lnTo>
                    <a:lnTo>
                      <a:pt x="705" y="762"/>
                    </a:lnTo>
                    <a:lnTo>
                      <a:pt x="749" y="742"/>
                    </a:lnTo>
                    <a:lnTo>
                      <a:pt x="767" y="764"/>
                    </a:lnTo>
                    <a:lnTo>
                      <a:pt x="798" y="768"/>
                    </a:lnTo>
                    <a:lnTo>
                      <a:pt x="811" y="737"/>
                    </a:lnTo>
                    <a:lnTo>
                      <a:pt x="832" y="727"/>
                    </a:lnTo>
                    <a:lnTo>
                      <a:pt x="853" y="694"/>
                    </a:lnTo>
                    <a:lnTo>
                      <a:pt x="883" y="691"/>
                    </a:lnTo>
                    <a:lnTo>
                      <a:pt x="889" y="668"/>
                    </a:lnTo>
                    <a:lnTo>
                      <a:pt x="905" y="674"/>
                    </a:lnTo>
                    <a:lnTo>
                      <a:pt x="911" y="658"/>
                    </a:lnTo>
                    <a:lnTo>
                      <a:pt x="918" y="657"/>
                    </a:lnTo>
                    <a:lnTo>
                      <a:pt x="986" y="635"/>
                    </a:lnTo>
                    <a:lnTo>
                      <a:pt x="1018" y="640"/>
                    </a:lnTo>
                    <a:lnTo>
                      <a:pt x="1066" y="674"/>
                    </a:lnTo>
                    <a:lnTo>
                      <a:pt x="1086" y="711"/>
                    </a:lnTo>
                    <a:lnTo>
                      <a:pt x="1087" y="719"/>
                    </a:lnTo>
                    <a:lnTo>
                      <a:pt x="1080" y="734"/>
                    </a:lnTo>
                    <a:lnTo>
                      <a:pt x="1082" y="757"/>
                    </a:lnTo>
                    <a:lnTo>
                      <a:pt x="1082" y="835"/>
                    </a:lnTo>
                    <a:lnTo>
                      <a:pt x="1099" y="857"/>
                    </a:lnTo>
                    <a:lnTo>
                      <a:pt x="1115" y="863"/>
                    </a:lnTo>
                    <a:lnTo>
                      <a:pt x="1139" y="876"/>
                    </a:lnTo>
                    <a:lnTo>
                      <a:pt x="1179" y="880"/>
                    </a:lnTo>
                    <a:lnTo>
                      <a:pt x="1186" y="887"/>
                    </a:lnTo>
                    <a:lnTo>
                      <a:pt x="1181" y="910"/>
                    </a:lnTo>
                    <a:lnTo>
                      <a:pt x="1198" y="932"/>
                    </a:lnTo>
                    <a:lnTo>
                      <a:pt x="1224" y="953"/>
                    </a:lnTo>
                    <a:lnTo>
                      <a:pt x="1303" y="976"/>
                    </a:lnTo>
                    <a:lnTo>
                      <a:pt x="1301" y="954"/>
                    </a:lnTo>
                    <a:lnTo>
                      <a:pt x="1316" y="944"/>
                    </a:lnTo>
                    <a:lnTo>
                      <a:pt x="1340" y="957"/>
                    </a:lnTo>
                    <a:lnTo>
                      <a:pt x="1402" y="1045"/>
                    </a:lnTo>
                    <a:lnTo>
                      <a:pt x="1410" y="1051"/>
                    </a:lnTo>
                    <a:lnTo>
                      <a:pt x="1418" y="1042"/>
                    </a:lnTo>
                    <a:lnTo>
                      <a:pt x="1447" y="1033"/>
                    </a:lnTo>
                    <a:lnTo>
                      <a:pt x="1476" y="1014"/>
                    </a:lnTo>
                    <a:lnTo>
                      <a:pt x="1438" y="941"/>
                    </a:lnTo>
                    <a:lnTo>
                      <a:pt x="1450" y="909"/>
                    </a:lnTo>
                    <a:lnTo>
                      <a:pt x="1435" y="894"/>
                    </a:lnTo>
                    <a:lnTo>
                      <a:pt x="1419" y="896"/>
                    </a:lnTo>
                    <a:lnTo>
                      <a:pt x="1424" y="864"/>
                    </a:lnTo>
                    <a:lnTo>
                      <a:pt x="1444" y="840"/>
                    </a:lnTo>
                    <a:lnTo>
                      <a:pt x="1528" y="824"/>
                    </a:lnTo>
                    <a:lnTo>
                      <a:pt x="1556" y="799"/>
                    </a:lnTo>
                    <a:lnTo>
                      <a:pt x="1584" y="765"/>
                    </a:lnTo>
                    <a:lnTo>
                      <a:pt x="1590" y="742"/>
                    </a:lnTo>
                    <a:lnTo>
                      <a:pt x="1610" y="716"/>
                    </a:lnTo>
                    <a:lnTo>
                      <a:pt x="1593" y="703"/>
                    </a:lnTo>
                    <a:lnTo>
                      <a:pt x="1584" y="673"/>
                    </a:lnTo>
                    <a:lnTo>
                      <a:pt x="1597" y="656"/>
                    </a:lnTo>
                    <a:lnTo>
                      <a:pt x="1589" y="641"/>
                    </a:lnTo>
                    <a:lnTo>
                      <a:pt x="1608" y="601"/>
                    </a:lnTo>
                    <a:lnTo>
                      <a:pt x="1575" y="588"/>
                    </a:lnTo>
                    <a:lnTo>
                      <a:pt x="1573" y="566"/>
                    </a:lnTo>
                    <a:lnTo>
                      <a:pt x="1516" y="525"/>
                    </a:lnTo>
                    <a:lnTo>
                      <a:pt x="1505" y="487"/>
                    </a:lnTo>
                    <a:lnTo>
                      <a:pt x="1481" y="481"/>
                    </a:lnTo>
                    <a:lnTo>
                      <a:pt x="1487" y="458"/>
                    </a:lnTo>
                    <a:lnTo>
                      <a:pt x="1481" y="405"/>
                    </a:lnTo>
                    <a:lnTo>
                      <a:pt x="1443" y="407"/>
                    </a:lnTo>
                    <a:lnTo>
                      <a:pt x="1432" y="371"/>
                    </a:lnTo>
                    <a:lnTo>
                      <a:pt x="1414" y="349"/>
                    </a:lnTo>
                    <a:lnTo>
                      <a:pt x="1442" y="315"/>
                    </a:lnTo>
                    <a:lnTo>
                      <a:pt x="1432" y="286"/>
                    </a:lnTo>
                    <a:lnTo>
                      <a:pt x="1430" y="270"/>
                    </a:lnTo>
                    <a:lnTo>
                      <a:pt x="1306" y="182"/>
                    </a:lnTo>
                    <a:lnTo>
                      <a:pt x="1312" y="165"/>
                    </a:lnTo>
                    <a:lnTo>
                      <a:pt x="1293" y="121"/>
                    </a:lnTo>
                    <a:lnTo>
                      <a:pt x="1292" y="105"/>
                    </a:lnTo>
                    <a:lnTo>
                      <a:pt x="1276" y="107"/>
                    </a:lnTo>
                    <a:lnTo>
                      <a:pt x="1255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377">
                <a:extLst>
                  <a:ext uri="{FF2B5EF4-FFF2-40B4-BE49-F238E27FC236}">
                    <a16:creationId xmlns:a16="http://schemas.microsoft.com/office/drawing/2014/main" id="{41506CBB-9E66-045D-0CD9-6CE8E2632C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08"/>
                <a:ext cx="218" cy="216"/>
              </a:xfrm>
              <a:custGeom>
                <a:avLst/>
                <a:gdLst>
                  <a:gd name="T0" fmla="*/ 930 w 1092"/>
                  <a:gd name="T1" fmla="*/ 0 h 1084"/>
                  <a:gd name="T2" fmla="*/ 926 w 1092"/>
                  <a:gd name="T3" fmla="*/ 47 h 1084"/>
                  <a:gd name="T4" fmla="*/ 866 w 1092"/>
                  <a:gd name="T5" fmla="*/ 60 h 1084"/>
                  <a:gd name="T6" fmla="*/ 798 w 1092"/>
                  <a:gd name="T7" fmla="*/ 74 h 1084"/>
                  <a:gd name="T8" fmla="*/ 720 w 1092"/>
                  <a:gd name="T9" fmla="*/ 74 h 1084"/>
                  <a:gd name="T10" fmla="*/ 653 w 1092"/>
                  <a:gd name="T11" fmla="*/ 103 h 1084"/>
                  <a:gd name="T12" fmla="*/ 565 w 1092"/>
                  <a:gd name="T13" fmla="*/ 141 h 1084"/>
                  <a:gd name="T14" fmla="*/ 552 w 1092"/>
                  <a:gd name="T15" fmla="*/ 89 h 1084"/>
                  <a:gd name="T16" fmla="*/ 500 w 1092"/>
                  <a:gd name="T17" fmla="*/ 109 h 1084"/>
                  <a:gd name="T18" fmla="*/ 502 w 1092"/>
                  <a:gd name="T19" fmla="*/ 132 h 1084"/>
                  <a:gd name="T20" fmla="*/ 453 w 1092"/>
                  <a:gd name="T21" fmla="*/ 114 h 1084"/>
                  <a:gd name="T22" fmla="*/ 421 w 1092"/>
                  <a:gd name="T23" fmla="*/ 93 h 1084"/>
                  <a:gd name="T24" fmla="*/ 349 w 1092"/>
                  <a:gd name="T25" fmla="*/ 61 h 1084"/>
                  <a:gd name="T26" fmla="*/ 308 w 1092"/>
                  <a:gd name="T27" fmla="*/ 35 h 1084"/>
                  <a:gd name="T28" fmla="*/ 264 w 1092"/>
                  <a:gd name="T29" fmla="*/ 61 h 1084"/>
                  <a:gd name="T30" fmla="*/ 200 w 1092"/>
                  <a:gd name="T31" fmla="*/ 37 h 1084"/>
                  <a:gd name="T32" fmla="*/ 199 w 1092"/>
                  <a:gd name="T33" fmla="*/ 106 h 1084"/>
                  <a:gd name="T34" fmla="*/ 207 w 1092"/>
                  <a:gd name="T35" fmla="*/ 206 h 1084"/>
                  <a:gd name="T36" fmla="*/ 206 w 1092"/>
                  <a:gd name="T37" fmla="*/ 275 h 1084"/>
                  <a:gd name="T38" fmla="*/ 160 w 1092"/>
                  <a:gd name="T39" fmla="*/ 357 h 1084"/>
                  <a:gd name="T40" fmla="*/ 176 w 1092"/>
                  <a:gd name="T41" fmla="*/ 448 h 1084"/>
                  <a:gd name="T42" fmla="*/ 182 w 1092"/>
                  <a:gd name="T43" fmla="*/ 509 h 1084"/>
                  <a:gd name="T44" fmla="*/ 207 w 1092"/>
                  <a:gd name="T45" fmla="*/ 623 h 1084"/>
                  <a:gd name="T46" fmla="*/ 209 w 1092"/>
                  <a:gd name="T47" fmla="*/ 715 h 1084"/>
                  <a:gd name="T48" fmla="*/ 125 w 1092"/>
                  <a:gd name="T49" fmla="*/ 730 h 1084"/>
                  <a:gd name="T50" fmla="*/ 90 w 1092"/>
                  <a:gd name="T51" fmla="*/ 757 h 1084"/>
                  <a:gd name="T52" fmla="*/ 44 w 1092"/>
                  <a:gd name="T53" fmla="*/ 853 h 1084"/>
                  <a:gd name="T54" fmla="*/ 26 w 1092"/>
                  <a:gd name="T55" fmla="*/ 901 h 1084"/>
                  <a:gd name="T56" fmla="*/ 0 w 1092"/>
                  <a:gd name="T57" fmla="*/ 958 h 1084"/>
                  <a:gd name="T58" fmla="*/ 120 w 1092"/>
                  <a:gd name="T59" fmla="*/ 1001 h 1084"/>
                  <a:gd name="T60" fmla="*/ 254 w 1092"/>
                  <a:gd name="T61" fmla="*/ 1027 h 1084"/>
                  <a:gd name="T62" fmla="*/ 257 w 1092"/>
                  <a:gd name="T63" fmla="*/ 987 h 1084"/>
                  <a:gd name="T64" fmla="*/ 315 w 1092"/>
                  <a:gd name="T65" fmla="*/ 1036 h 1084"/>
                  <a:gd name="T66" fmla="*/ 361 w 1092"/>
                  <a:gd name="T67" fmla="*/ 1032 h 1084"/>
                  <a:gd name="T68" fmla="*/ 443 w 1092"/>
                  <a:gd name="T69" fmla="*/ 1071 h 1084"/>
                  <a:gd name="T70" fmla="*/ 581 w 1092"/>
                  <a:gd name="T71" fmla="*/ 1058 h 1084"/>
                  <a:gd name="T72" fmla="*/ 646 w 1092"/>
                  <a:gd name="T73" fmla="*/ 1021 h 1084"/>
                  <a:gd name="T74" fmla="*/ 733 w 1092"/>
                  <a:gd name="T75" fmla="*/ 1052 h 1084"/>
                  <a:gd name="T76" fmla="*/ 766 w 1092"/>
                  <a:gd name="T77" fmla="*/ 1064 h 1084"/>
                  <a:gd name="T78" fmla="*/ 721 w 1092"/>
                  <a:gd name="T79" fmla="*/ 998 h 1084"/>
                  <a:gd name="T80" fmla="*/ 746 w 1092"/>
                  <a:gd name="T81" fmla="*/ 935 h 1084"/>
                  <a:gd name="T82" fmla="*/ 773 w 1092"/>
                  <a:gd name="T83" fmla="*/ 901 h 1084"/>
                  <a:gd name="T84" fmla="*/ 747 w 1092"/>
                  <a:gd name="T85" fmla="*/ 858 h 1084"/>
                  <a:gd name="T86" fmla="*/ 829 w 1092"/>
                  <a:gd name="T87" fmla="*/ 835 h 1084"/>
                  <a:gd name="T88" fmla="*/ 836 w 1092"/>
                  <a:gd name="T89" fmla="*/ 741 h 1084"/>
                  <a:gd name="T90" fmla="*/ 823 w 1092"/>
                  <a:gd name="T91" fmla="*/ 688 h 1084"/>
                  <a:gd name="T92" fmla="*/ 914 w 1092"/>
                  <a:gd name="T93" fmla="*/ 665 h 1084"/>
                  <a:gd name="T94" fmla="*/ 910 w 1092"/>
                  <a:gd name="T95" fmla="*/ 626 h 1084"/>
                  <a:gd name="T96" fmla="*/ 906 w 1092"/>
                  <a:gd name="T97" fmla="*/ 573 h 1084"/>
                  <a:gd name="T98" fmla="*/ 996 w 1092"/>
                  <a:gd name="T99" fmla="*/ 480 h 1084"/>
                  <a:gd name="T100" fmla="*/ 983 w 1092"/>
                  <a:gd name="T101" fmla="*/ 412 h 1084"/>
                  <a:gd name="T102" fmla="*/ 999 w 1092"/>
                  <a:gd name="T103" fmla="*/ 333 h 1084"/>
                  <a:gd name="T104" fmla="*/ 1018 w 1092"/>
                  <a:gd name="T105" fmla="*/ 300 h 1084"/>
                  <a:gd name="T106" fmla="*/ 1092 w 1092"/>
                  <a:gd name="T107" fmla="*/ 255 h 1084"/>
                  <a:gd name="T108" fmla="*/ 1036 w 1092"/>
                  <a:gd name="T109" fmla="*/ 160 h 1084"/>
                  <a:gd name="T110" fmla="*/ 998 w 1092"/>
                  <a:gd name="T111" fmla="*/ 78 h 1084"/>
                  <a:gd name="T112" fmla="*/ 960 w 1092"/>
                  <a:gd name="T113" fmla="*/ 4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2" h="1084">
                    <a:moveTo>
                      <a:pt x="960" y="4"/>
                    </a:moveTo>
                    <a:lnTo>
                      <a:pt x="930" y="0"/>
                    </a:lnTo>
                    <a:lnTo>
                      <a:pt x="916" y="24"/>
                    </a:lnTo>
                    <a:lnTo>
                      <a:pt x="926" y="47"/>
                    </a:lnTo>
                    <a:lnTo>
                      <a:pt x="906" y="71"/>
                    </a:lnTo>
                    <a:lnTo>
                      <a:pt x="866" y="60"/>
                    </a:lnTo>
                    <a:lnTo>
                      <a:pt x="830" y="101"/>
                    </a:lnTo>
                    <a:lnTo>
                      <a:pt x="798" y="74"/>
                    </a:lnTo>
                    <a:lnTo>
                      <a:pt x="742" y="64"/>
                    </a:lnTo>
                    <a:lnTo>
                      <a:pt x="720" y="74"/>
                    </a:lnTo>
                    <a:lnTo>
                      <a:pt x="696" y="67"/>
                    </a:lnTo>
                    <a:lnTo>
                      <a:pt x="653" y="103"/>
                    </a:lnTo>
                    <a:lnTo>
                      <a:pt x="616" y="114"/>
                    </a:lnTo>
                    <a:lnTo>
                      <a:pt x="565" y="141"/>
                    </a:lnTo>
                    <a:lnTo>
                      <a:pt x="561" y="104"/>
                    </a:lnTo>
                    <a:lnTo>
                      <a:pt x="552" y="89"/>
                    </a:lnTo>
                    <a:lnTo>
                      <a:pt x="538" y="106"/>
                    </a:lnTo>
                    <a:lnTo>
                      <a:pt x="500" y="109"/>
                    </a:lnTo>
                    <a:lnTo>
                      <a:pt x="492" y="117"/>
                    </a:lnTo>
                    <a:lnTo>
                      <a:pt x="502" y="132"/>
                    </a:lnTo>
                    <a:lnTo>
                      <a:pt x="464" y="144"/>
                    </a:lnTo>
                    <a:lnTo>
                      <a:pt x="453" y="114"/>
                    </a:lnTo>
                    <a:lnTo>
                      <a:pt x="423" y="116"/>
                    </a:lnTo>
                    <a:lnTo>
                      <a:pt x="421" y="93"/>
                    </a:lnTo>
                    <a:lnTo>
                      <a:pt x="387" y="58"/>
                    </a:lnTo>
                    <a:lnTo>
                      <a:pt x="349" y="61"/>
                    </a:lnTo>
                    <a:lnTo>
                      <a:pt x="324" y="41"/>
                    </a:lnTo>
                    <a:lnTo>
                      <a:pt x="308" y="35"/>
                    </a:lnTo>
                    <a:lnTo>
                      <a:pt x="287" y="59"/>
                    </a:lnTo>
                    <a:lnTo>
                      <a:pt x="264" y="61"/>
                    </a:lnTo>
                    <a:lnTo>
                      <a:pt x="215" y="36"/>
                    </a:lnTo>
                    <a:lnTo>
                      <a:pt x="200" y="37"/>
                    </a:lnTo>
                    <a:lnTo>
                      <a:pt x="194" y="60"/>
                    </a:lnTo>
                    <a:lnTo>
                      <a:pt x="199" y="106"/>
                    </a:lnTo>
                    <a:lnTo>
                      <a:pt x="187" y="146"/>
                    </a:lnTo>
                    <a:lnTo>
                      <a:pt x="207" y="206"/>
                    </a:lnTo>
                    <a:lnTo>
                      <a:pt x="201" y="221"/>
                    </a:lnTo>
                    <a:lnTo>
                      <a:pt x="206" y="275"/>
                    </a:lnTo>
                    <a:lnTo>
                      <a:pt x="172" y="324"/>
                    </a:lnTo>
                    <a:lnTo>
                      <a:pt x="160" y="357"/>
                    </a:lnTo>
                    <a:lnTo>
                      <a:pt x="166" y="425"/>
                    </a:lnTo>
                    <a:lnTo>
                      <a:pt x="176" y="448"/>
                    </a:lnTo>
                    <a:lnTo>
                      <a:pt x="172" y="487"/>
                    </a:lnTo>
                    <a:lnTo>
                      <a:pt x="182" y="509"/>
                    </a:lnTo>
                    <a:lnTo>
                      <a:pt x="189" y="594"/>
                    </a:lnTo>
                    <a:lnTo>
                      <a:pt x="207" y="623"/>
                    </a:lnTo>
                    <a:lnTo>
                      <a:pt x="205" y="669"/>
                    </a:lnTo>
                    <a:lnTo>
                      <a:pt x="209" y="715"/>
                    </a:lnTo>
                    <a:lnTo>
                      <a:pt x="172" y="734"/>
                    </a:lnTo>
                    <a:lnTo>
                      <a:pt x="125" y="730"/>
                    </a:lnTo>
                    <a:lnTo>
                      <a:pt x="112" y="747"/>
                    </a:lnTo>
                    <a:lnTo>
                      <a:pt x="90" y="757"/>
                    </a:lnTo>
                    <a:lnTo>
                      <a:pt x="66" y="836"/>
                    </a:lnTo>
                    <a:lnTo>
                      <a:pt x="44" y="853"/>
                    </a:lnTo>
                    <a:lnTo>
                      <a:pt x="48" y="884"/>
                    </a:lnTo>
                    <a:lnTo>
                      <a:pt x="26" y="901"/>
                    </a:lnTo>
                    <a:lnTo>
                      <a:pt x="21" y="933"/>
                    </a:lnTo>
                    <a:lnTo>
                      <a:pt x="0" y="958"/>
                    </a:lnTo>
                    <a:lnTo>
                      <a:pt x="66" y="998"/>
                    </a:lnTo>
                    <a:lnTo>
                      <a:pt x="120" y="1001"/>
                    </a:lnTo>
                    <a:lnTo>
                      <a:pt x="223" y="1030"/>
                    </a:lnTo>
                    <a:lnTo>
                      <a:pt x="254" y="1027"/>
                    </a:lnTo>
                    <a:lnTo>
                      <a:pt x="244" y="1004"/>
                    </a:lnTo>
                    <a:lnTo>
                      <a:pt x="257" y="987"/>
                    </a:lnTo>
                    <a:lnTo>
                      <a:pt x="298" y="1015"/>
                    </a:lnTo>
                    <a:lnTo>
                      <a:pt x="315" y="1036"/>
                    </a:lnTo>
                    <a:lnTo>
                      <a:pt x="348" y="1049"/>
                    </a:lnTo>
                    <a:lnTo>
                      <a:pt x="361" y="1032"/>
                    </a:lnTo>
                    <a:lnTo>
                      <a:pt x="370" y="1031"/>
                    </a:lnTo>
                    <a:lnTo>
                      <a:pt x="443" y="1071"/>
                    </a:lnTo>
                    <a:lnTo>
                      <a:pt x="552" y="1084"/>
                    </a:lnTo>
                    <a:lnTo>
                      <a:pt x="581" y="1058"/>
                    </a:lnTo>
                    <a:lnTo>
                      <a:pt x="628" y="1070"/>
                    </a:lnTo>
                    <a:lnTo>
                      <a:pt x="646" y="1021"/>
                    </a:lnTo>
                    <a:lnTo>
                      <a:pt x="704" y="1063"/>
                    </a:lnTo>
                    <a:lnTo>
                      <a:pt x="733" y="1052"/>
                    </a:lnTo>
                    <a:lnTo>
                      <a:pt x="741" y="1043"/>
                    </a:lnTo>
                    <a:lnTo>
                      <a:pt x="766" y="1064"/>
                    </a:lnTo>
                    <a:lnTo>
                      <a:pt x="761" y="1010"/>
                    </a:lnTo>
                    <a:lnTo>
                      <a:pt x="721" y="998"/>
                    </a:lnTo>
                    <a:lnTo>
                      <a:pt x="710" y="969"/>
                    </a:lnTo>
                    <a:lnTo>
                      <a:pt x="746" y="935"/>
                    </a:lnTo>
                    <a:lnTo>
                      <a:pt x="777" y="932"/>
                    </a:lnTo>
                    <a:lnTo>
                      <a:pt x="773" y="901"/>
                    </a:lnTo>
                    <a:lnTo>
                      <a:pt x="749" y="881"/>
                    </a:lnTo>
                    <a:lnTo>
                      <a:pt x="747" y="858"/>
                    </a:lnTo>
                    <a:lnTo>
                      <a:pt x="769" y="841"/>
                    </a:lnTo>
                    <a:lnTo>
                      <a:pt x="829" y="835"/>
                    </a:lnTo>
                    <a:lnTo>
                      <a:pt x="858" y="809"/>
                    </a:lnTo>
                    <a:lnTo>
                      <a:pt x="836" y="741"/>
                    </a:lnTo>
                    <a:lnTo>
                      <a:pt x="819" y="728"/>
                    </a:lnTo>
                    <a:lnTo>
                      <a:pt x="823" y="688"/>
                    </a:lnTo>
                    <a:lnTo>
                      <a:pt x="884" y="667"/>
                    </a:lnTo>
                    <a:lnTo>
                      <a:pt x="914" y="665"/>
                    </a:lnTo>
                    <a:lnTo>
                      <a:pt x="920" y="649"/>
                    </a:lnTo>
                    <a:lnTo>
                      <a:pt x="910" y="626"/>
                    </a:lnTo>
                    <a:lnTo>
                      <a:pt x="931" y="602"/>
                    </a:lnTo>
                    <a:lnTo>
                      <a:pt x="906" y="573"/>
                    </a:lnTo>
                    <a:lnTo>
                      <a:pt x="910" y="541"/>
                    </a:lnTo>
                    <a:lnTo>
                      <a:pt x="996" y="480"/>
                    </a:lnTo>
                    <a:lnTo>
                      <a:pt x="995" y="457"/>
                    </a:lnTo>
                    <a:lnTo>
                      <a:pt x="983" y="412"/>
                    </a:lnTo>
                    <a:lnTo>
                      <a:pt x="1009" y="355"/>
                    </a:lnTo>
                    <a:lnTo>
                      <a:pt x="999" y="333"/>
                    </a:lnTo>
                    <a:lnTo>
                      <a:pt x="996" y="310"/>
                    </a:lnTo>
                    <a:lnTo>
                      <a:pt x="1018" y="300"/>
                    </a:lnTo>
                    <a:lnTo>
                      <a:pt x="1023" y="269"/>
                    </a:lnTo>
                    <a:lnTo>
                      <a:pt x="1092" y="255"/>
                    </a:lnTo>
                    <a:lnTo>
                      <a:pt x="1091" y="162"/>
                    </a:lnTo>
                    <a:lnTo>
                      <a:pt x="1036" y="160"/>
                    </a:lnTo>
                    <a:lnTo>
                      <a:pt x="1012" y="146"/>
                    </a:lnTo>
                    <a:lnTo>
                      <a:pt x="998" y="78"/>
                    </a:lnTo>
                    <a:lnTo>
                      <a:pt x="1011" y="54"/>
                    </a:lnTo>
                    <a:lnTo>
                      <a:pt x="960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378">
                <a:extLst>
                  <a:ext uri="{FF2B5EF4-FFF2-40B4-BE49-F238E27FC236}">
                    <a16:creationId xmlns:a16="http://schemas.microsoft.com/office/drawing/2014/main" id="{A849276E-6FCA-9DC5-18B6-AA206EFD9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33"/>
                <a:ext cx="244" cy="243"/>
              </a:xfrm>
              <a:custGeom>
                <a:avLst/>
                <a:gdLst>
                  <a:gd name="T0" fmla="*/ 286 w 1223"/>
                  <a:gd name="T1" fmla="*/ 182 h 1213"/>
                  <a:gd name="T2" fmla="*/ 273 w 1223"/>
                  <a:gd name="T3" fmla="*/ 284 h 1213"/>
                  <a:gd name="T4" fmla="*/ 200 w 1223"/>
                  <a:gd name="T5" fmla="*/ 413 h 1213"/>
                  <a:gd name="T6" fmla="*/ 200 w 1223"/>
                  <a:gd name="T7" fmla="*/ 498 h 1213"/>
                  <a:gd name="T8" fmla="*/ 174 w 1223"/>
                  <a:gd name="T9" fmla="*/ 539 h 1213"/>
                  <a:gd name="T10" fmla="*/ 126 w 1223"/>
                  <a:gd name="T11" fmla="*/ 613 h 1213"/>
                  <a:gd name="T12" fmla="*/ 59 w 1223"/>
                  <a:gd name="T13" fmla="*/ 713 h 1213"/>
                  <a:gd name="T14" fmla="*/ 63 w 1223"/>
                  <a:gd name="T15" fmla="*/ 773 h 1213"/>
                  <a:gd name="T16" fmla="*/ 0 w 1223"/>
                  <a:gd name="T17" fmla="*/ 841 h 1213"/>
                  <a:gd name="T18" fmla="*/ 56 w 1223"/>
                  <a:gd name="T19" fmla="*/ 936 h 1213"/>
                  <a:gd name="T20" fmla="*/ 179 w 1223"/>
                  <a:gd name="T21" fmla="*/ 1017 h 1213"/>
                  <a:gd name="T22" fmla="*/ 196 w 1223"/>
                  <a:gd name="T23" fmla="*/ 1032 h 1213"/>
                  <a:gd name="T24" fmla="*/ 257 w 1223"/>
                  <a:gd name="T25" fmla="*/ 1110 h 1213"/>
                  <a:gd name="T26" fmla="*/ 372 w 1223"/>
                  <a:gd name="T27" fmla="*/ 1107 h 1213"/>
                  <a:gd name="T28" fmla="*/ 431 w 1223"/>
                  <a:gd name="T29" fmla="*/ 1156 h 1213"/>
                  <a:gd name="T30" fmla="*/ 548 w 1223"/>
                  <a:gd name="T31" fmla="*/ 1169 h 1213"/>
                  <a:gd name="T32" fmla="*/ 594 w 1223"/>
                  <a:gd name="T33" fmla="*/ 1164 h 1213"/>
                  <a:gd name="T34" fmla="*/ 745 w 1223"/>
                  <a:gd name="T35" fmla="*/ 1204 h 1213"/>
                  <a:gd name="T36" fmla="*/ 723 w 1223"/>
                  <a:gd name="T37" fmla="*/ 1137 h 1213"/>
                  <a:gd name="T38" fmla="*/ 761 w 1223"/>
                  <a:gd name="T39" fmla="*/ 1148 h 1213"/>
                  <a:gd name="T40" fmla="*/ 918 w 1223"/>
                  <a:gd name="T41" fmla="*/ 1087 h 1213"/>
                  <a:gd name="T42" fmla="*/ 924 w 1223"/>
                  <a:gd name="T43" fmla="*/ 1064 h 1213"/>
                  <a:gd name="T44" fmla="*/ 1015 w 1223"/>
                  <a:gd name="T45" fmla="*/ 962 h 1213"/>
                  <a:gd name="T46" fmla="*/ 1084 w 1223"/>
                  <a:gd name="T47" fmla="*/ 794 h 1213"/>
                  <a:gd name="T48" fmla="*/ 1134 w 1223"/>
                  <a:gd name="T49" fmla="*/ 752 h 1213"/>
                  <a:gd name="T50" fmla="*/ 1153 w 1223"/>
                  <a:gd name="T51" fmla="*/ 626 h 1213"/>
                  <a:gd name="T52" fmla="*/ 1124 w 1223"/>
                  <a:gd name="T53" fmla="*/ 567 h 1213"/>
                  <a:gd name="T54" fmla="*/ 1152 w 1223"/>
                  <a:gd name="T55" fmla="*/ 533 h 1213"/>
                  <a:gd name="T56" fmla="*/ 1217 w 1223"/>
                  <a:gd name="T57" fmla="*/ 481 h 1213"/>
                  <a:gd name="T58" fmla="*/ 1159 w 1223"/>
                  <a:gd name="T59" fmla="*/ 440 h 1213"/>
                  <a:gd name="T60" fmla="*/ 1095 w 1223"/>
                  <a:gd name="T61" fmla="*/ 407 h 1213"/>
                  <a:gd name="T62" fmla="*/ 1017 w 1223"/>
                  <a:gd name="T63" fmla="*/ 322 h 1213"/>
                  <a:gd name="T64" fmla="*/ 980 w 1223"/>
                  <a:gd name="T65" fmla="*/ 341 h 1213"/>
                  <a:gd name="T66" fmla="*/ 858 w 1223"/>
                  <a:gd name="T67" fmla="*/ 275 h 1213"/>
                  <a:gd name="T68" fmla="*/ 816 w 1223"/>
                  <a:gd name="T69" fmla="*/ 241 h 1213"/>
                  <a:gd name="T70" fmla="*/ 759 w 1223"/>
                  <a:gd name="T71" fmla="*/ 200 h 1213"/>
                  <a:gd name="T72" fmla="*/ 764 w 1223"/>
                  <a:gd name="T73" fmla="*/ 84 h 1213"/>
                  <a:gd name="T74" fmla="*/ 695 w 1223"/>
                  <a:gd name="T75" fmla="*/ 5 h 1213"/>
                  <a:gd name="T76" fmla="*/ 588 w 1223"/>
                  <a:gd name="T77" fmla="*/ 23 h 1213"/>
                  <a:gd name="T78" fmla="*/ 560 w 1223"/>
                  <a:gd name="T79" fmla="*/ 56 h 1213"/>
                  <a:gd name="T80" fmla="*/ 488 w 1223"/>
                  <a:gd name="T81" fmla="*/ 102 h 1213"/>
                  <a:gd name="T82" fmla="*/ 426 w 1223"/>
                  <a:gd name="T83" fmla="*/ 107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3" h="1213">
                    <a:moveTo>
                      <a:pt x="313" y="141"/>
                    </a:moveTo>
                    <a:lnTo>
                      <a:pt x="308" y="172"/>
                    </a:lnTo>
                    <a:lnTo>
                      <a:pt x="286" y="182"/>
                    </a:lnTo>
                    <a:lnTo>
                      <a:pt x="289" y="205"/>
                    </a:lnTo>
                    <a:lnTo>
                      <a:pt x="299" y="227"/>
                    </a:lnTo>
                    <a:lnTo>
                      <a:pt x="273" y="284"/>
                    </a:lnTo>
                    <a:lnTo>
                      <a:pt x="285" y="329"/>
                    </a:lnTo>
                    <a:lnTo>
                      <a:pt x="286" y="352"/>
                    </a:lnTo>
                    <a:lnTo>
                      <a:pt x="200" y="413"/>
                    </a:lnTo>
                    <a:lnTo>
                      <a:pt x="196" y="445"/>
                    </a:lnTo>
                    <a:lnTo>
                      <a:pt x="221" y="474"/>
                    </a:lnTo>
                    <a:lnTo>
                      <a:pt x="200" y="498"/>
                    </a:lnTo>
                    <a:lnTo>
                      <a:pt x="210" y="521"/>
                    </a:lnTo>
                    <a:lnTo>
                      <a:pt x="204" y="537"/>
                    </a:lnTo>
                    <a:lnTo>
                      <a:pt x="174" y="539"/>
                    </a:lnTo>
                    <a:lnTo>
                      <a:pt x="113" y="560"/>
                    </a:lnTo>
                    <a:lnTo>
                      <a:pt x="109" y="600"/>
                    </a:lnTo>
                    <a:lnTo>
                      <a:pt x="126" y="613"/>
                    </a:lnTo>
                    <a:lnTo>
                      <a:pt x="148" y="681"/>
                    </a:lnTo>
                    <a:lnTo>
                      <a:pt x="119" y="707"/>
                    </a:lnTo>
                    <a:lnTo>
                      <a:pt x="59" y="713"/>
                    </a:lnTo>
                    <a:lnTo>
                      <a:pt x="37" y="730"/>
                    </a:lnTo>
                    <a:lnTo>
                      <a:pt x="39" y="753"/>
                    </a:lnTo>
                    <a:lnTo>
                      <a:pt x="63" y="773"/>
                    </a:lnTo>
                    <a:lnTo>
                      <a:pt x="67" y="804"/>
                    </a:lnTo>
                    <a:lnTo>
                      <a:pt x="36" y="807"/>
                    </a:lnTo>
                    <a:lnTo>
                      <a:pt x="0" y="841"/>
                    </a:lnTo>
                    <a:lnTo>
                      <a:pt x="11" y="870"/>
                    </a:lnTo>
                    <a:lnTo>
                      <a:pt x="51" y="882"/>
                    </a:lnTo>
                    <a:lnTo>
                      <a:pt x="56" y="936"/>
                    </a:lnTo>
                    <a:lnTo>
                      <a:pt x="77" y="996"/>
                    </a:lnTo>
                    <a:lnTo>
                      <a:pt x="130" y="990"/>
                    </a:lnTo>
                    <a:lnTo>
                      <a:pt x="179" y="1017"/>
                    </a:lnTo>
                    <a:lnTo>
                      <a:pt x="215" y="990"/>
                    </a:lnTo>
                    <a:lnTo>
                      <a:pt x="225" y="1013"/>
                    </a:lnTo>
                    <a:lnTo>
                      <a:pt x="196" y="1032"/>
                    </a:lnTo>
                    <a:lnTo>
                      <a:pt x="197" y="1046"/>
                    </a:lnTo>
                    <a:lnTo>
                      <a:pt x="216" y="1091"/>
                    </a:lnTo>
                    <a:lnTo>
                      <a:pt x="257" y="1110"/>
                    </a:lnTo>
                    <a:lnTo>
                      <a:pt x="288" y="1108"/>
                    </a:lnTo>
                    <a:lnTo>
                      <a:pt x="301" y="1084"/>
                    </a:lnTo>
                    <a:lnTo>
                      <a:pt x="372" y="1107"/>
                    </a:lnTo>
                    <a:lnTo>
                      <a:pt x="380" y="1107"/>
                    </a:lnTo>
                    <a:lnTo>
                      <a:pt x="398" y="1129"/>
                    </a:lnTo>
                    <a:lnTo>
                      <a:pt x="431" y="1156"/>
                    </a:lnTo>
                    <a:lnTo>
                      <a:pt x="486" y="1166"/>
                    </a:lnTo>
                    <a:lnTo>
                      <a:pt x="519" y="1187"/>
                    </a:lnTo>
                    <a:lnTo>
                      <a:pt x="548" y="1169"/>
                    </a:lnTo>
                    <a:lnTo>
                      <a:pt x="554" y="1160"/>
                    </a:lnTo>
                    <a:lnTo>
                      <a:pt x="554" y="1152"/>
                    </a:lnTo>
                    <a:lnTo>
                      <a:pt x="594" y="1164"/>
                    </a:lnTo>
                    <a:lnTo>
                      <a:pt x="616" y="1154"/>
                    </a:lnTo>
                    <a:lnTo>
                      <a:pt x="721" y="1213"/>
                    </a:lnTo>
                    <a:lnTo>
                      <a:pt x="745" y="1204"/>
                    </a:lnTo>
                    <a:lnTo>
                      <a:pt x="724" y="1160"/>
                    </a:lnTo>
                    <a:lnTo>
                      <a:pt x="715" y="1144"/>
                    </a:lnTo>
                    <a:lnTo>
                      <a:pt x="723" y="1137"/>
                    </a:lnTo>
                    <a:lnTo>
                      <a:pt x="729" y="1120"/>
                    </a:lnTo>
                    <a:lnTo>
                      <a:pt x="745" y="1127"/>
                    </a:lnTo>
                    <a:lnTo>
                      <a:pt x="761" y="1148"/>
                    </a:lnTo>
                    <a:lnTo>
                      <a:pt x="786" y="1154"/>
                    </a:lnTo>
                    <a:lnTo>
                      <a:pt x="805" y="1121"/>
                    </a:lnTo>
                    <a:lnTo>
                      <a:pt x="918" y="1087"/>
                    </a:lnTo>
                    <a:lnTo>
                      <a:pt x="932" y="1079"/>
                    </a:lnTo>
                    <a:lnTo>
                      <a:pt x="940" y="1062"/>
                    </a:lnTo>
                    <a:lnTo>
                      <a:pt x="924" y="1064"/>
                    </a:lnTo>
                    <a:lnTo>
                      <a:pt x="921" y="1033"/>
                    </a:lnTo>
                    <a:lnTo>
                      <a:pt x="955" y="984"/>
                    </a:lnTo>
                    <a:lnTo>
                      <a:pt x="1015" y="962"/>
                    </a:lnTo>
                    <a:lnTo>
                      <a:pt x="1020" y="939"/>
                    </a:lnTo>
                    <a:lnTo>
                      <a:pt x="1084" y="872"/>
                    </a:lnTo>
                    <a:lnTo>
                      <a:pt x="1084" y="794"/>
                    </a:lnTo>
                    <a:lnTo>
                      <a:pt x="1097" y="778"/>
                    </a:lnTo>
                    <a:lnTo>
                      <a:pt x="1123" y="799"/>
                    </a:lnTo>
                    <a:lnTo>
                      <a:pt x="1134" y="752"/>
                    </a:lnTo>
                    <a:lnTo>
                      <a:pt x="1155" y="733"/>
                    </a:lnTo>
                    <a:lnTo>
                      <a:pt x="1135" y="681"/>
                    </a:lnTo>
                    <a:lnTo>
                      <a:pt x="1153" y="626"/>
                    </a:lnTo>
                    <a:lnTo>
                      <a:pt x="1121" y="613"/>
                    </a:lnTo>
                    <a:lnTo>
                      <a:pt x="1119" y="590"/>
                    </a:lnTo>
                    <a:lnTo>
                      <a:pt x="1124" y="567"/>
                    </a:lnTo>
                    <a:lnTo>
                      <a:pt x="1154" y="556"/>
                    </a:lnTo>
                    <a:lnTo>
                      <a:pt x="1160" y="541"/>
                    </a:lnTo>
                    <a:lnTo>
                      <a:pt x="1152" y="533"/>
                    </a:lnTo>
                    <a:lnTo>
                      <a:pt x="1159" y="525"/>
                    </a:lnTo>
                    <a:lnTo>
                      <a:pt x="1171" y="485"/>
                    </a:lnTo>
                    <a:lnTo>
                      <a:pt x="1217" y="481"/>
                    </a:lnTo>
                    <a:lnTo>
                      <a:pt x="1223" y="466"/>
                    </a:lnTo>
                    <a:lnTo>
                      <a:pt x="1198" y="445"/>
                    </a:lnTo>
                    <a:lnTo>
                      <a:pt x="1159" y="440"/>
                    </a:lnTo>
                    <a:lnTo>
                      <a:pt x="1134" y="412"/>
                    </a:lnTo>
                    <a:lnTo>
                      <a:pt x="1124" y="398"/>
                    </a:lnTo>
                    <a:lnTo>
                      <a:pt x="1095" y="407"/>
                    </a:lnTo>
                    <a:lnTo>
                      <a:pt x="1087" y="416"/>
                    </a:lnTo>
                    <a:lnTo>
                      <a:pt x="1079" y="410"/>
                    </a:lnTo>
                    <a:lnTo>
                      <a:pt x="1017" y="322"/>
                    </a:lnTo>
                    <a:lnTo>
                      <a:pt x="993" y="309"/>
                    </a:lnTo>
                    <a:lnTo>
                      <a:pt x="978" y="319"/>
                    </a:lnTo>
                    <a:lnTo>
                      <a:pt x="980" y="341"/>
                    </a:lnTo>
                    <a:lnTo>
                      <a:pt x="901" y="318"/>
                    </a:lnTo>
                    <a:lnTo>
                      <a:pt x="875" y="297"/>
                    </a:lnTo>
                    <a:lnTo>
                      <a:pt x="858" y="275"/>
                    </a:lnTo>
                    <a:lnTo>
                      <a:pt x="863" y="252"/>
                    </a:lnTo>
                    <a:lnTo>
                      <a:pt x="856" y="245"/>
                    </a:lnTo>
                    <a:lnTo>
                      <a:pt x="816" y="241"/>
                    </a:lnTo>
                    <a:lnTo>
                      <a:pt x="792" y="228"/>
                    </a:lnTo>
                    <a:lnTo>
                      <a:pt x="776" y="222"/>
                    </a:lnTo>
                    <a:lnTo>
                      <a:pt x="759" y="200"/>
                    </a:lnTo>
                    <a:lnTo>
                      <a:pt x="759" y="122"/>
                    </a:lnTo>
                    <a:lnTo>
                      <a:pt x="757" y="99"/>
                    </a:lnTo>
                    <a:lnTo>
                      <a:pt x="764" y="84"/>
                    </a:lnTo>
                    <a:lnTo>
                      <a:pt x="763" y="76"/>
                    </a:lnTo>
                    <a:lnTo>
                      <a:pt x="743" y="39"/>
                    </a:lnTo>
                    <a:lnTo>
                      <a:pt x="695" y="5"/>
                    </a:lnTo>
                    <a:lnTo>
                      <a:pt x="663" y="0"/>
                    </a:lnTo>
                    <a:lnTo>
                      <a:pt x="595" y="22"/>
                    </a:lnTo>
                    <a:lnTo>
                      <a:pt x="588" y="23"/>
                    </a:lnTo>
                    <a:lnTo>
                      <a:pt x="582" y="39"/>
                    </a:lnTo>
                    <a:lnTo>
                      <a:pt x="566" y="33"/>
                    </a:lnTo>
                    <a:lnTo>
                      <a:pt x="560" y="56"/>
                    </a:lnTo>
                    <a:lnTo>
                      <a:pt x="530" y="59"/>
                    </a:lnTo>
                    <a:lnTo>
                      <a:pt x="509" y="92"/>
                    </a:lnTo>
                    <a:lnTo>
                      <a:pt x="488" y="102"/>
                    </a:lnTo>
                    <a:lnTo>
                      <a:pt x="475" y="133"/>
                    </a:lnTo>
                    <a:lnTo>
                      <a:pt x="444" y="129"/>
                    </a:lnTo>
                    <a:lnTo>
                      <a:pt x="426" y="107"/>
                    </a:lnTo>
                    <a:lnTo>
                      <a:pt x="382" y="127"/>
                    </a:lnTo>
                    <a:lnTo>
                      <a:pt x="313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379">
                <a:extLst>
                  <a:ext uri="{FF2B5EF4-FFF2-40B4-BE49-F238E27FC236}">
                    <a16:creationId xmlns:a16="http://schemas.microsoft.com/office/drawing/2014/main" id="{F7F27F53-C060-3E6E-29EE-00997B57D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399"/>
                <a:ext cx="285" cy="225"/>
              </a:xfrm>
              <a:custGeom>
                <a:avLst/>
                <a:gdLst>
                  <a:gd name="T0" fmla="*/ 1052 w 1424"/>
                  <a:gd name="T1" fmla="*/ 183 h 1123"/>
                  <a:gd name="T2" fmla="*/ 1006 w 1424"/>
                  <a:gd name="T3" fmla="*/ 187 h 1123"/>
                  <a:gd name="T4" fmla="*/ 904 w 1424"/>
                  <a:gd name="T5" fmla="*/ 166 h 1123"/>
                  <a:gd name="T6" fmla="*/ 858 w 1424"/>
                  <a:gd name="T7" fmla="*/ 85 h 1123"/>
                  <a:gd name="T8" fmla="*/ 821 w 1424"/>
                  <a:gd name="T9" fmla="*/ 105 h 1123"/>
                  <a:gd name="T10" fmla="*/ 745 w 1424"/>
                  <a:gd name="T11" fmla="*/ 112 h 1123"/>
                  <a:gd name="T12" fmla="*/ 669 w 1424"/>
                  <a:gd name="T13" fmla="*/ 126 h 1123"/>
                  <a:gd name="T14" fmla="*/ 487 w 1424"/>
                  <a:gd name="T15" fmla="*/ 73 h 1123"/>
                  <a:gd name="T16" fmla="*/ 465 w 1424"/>
                  <a:gd name="T17" fmla="*/ 91 h 1123"/>
                  <a:gd name="T18" fmla="*/ 415 w 1424"/>
                  <a:gd name="T19" fmla="*/ 57 h 1123"/>
                  <a:gd name="T20" fmla="*/ 361 w 1424"/>
                  <a:gd name="T21" fmla="*/ 46 h 1123"/>
                  <a:gd name="T22" fmla="*/ 340 w 1424"/>
                  <a:gd name="T23" fmla="*/ 72 h 1123"/>
                  <a:gd name="T24" fmla="*/ 183 w 1424"/>
                  <a:gd name="T25" fmla="*/ 40 h 1123"/>
                  <a:gd name="T26" fmla="*/ 111 w 1424"/>
                  <a:gd name="T27" fmla="*/ 73 h 1123"/>
                  <a:gd name="T28" fmla="*/ 152 w 1424"/>
                  <a:gd name="T29" fmla="*/ 135 h 1123"/>
                  <a:gd name="T30" fmla="*/ 185 w 1424"/>
                  <a:gd name="T31" fmla="*/ 240 h 1123"/>
                  <a:gd name="T32" fmla="*/ 264 w 1424"/>
                  <a:gd name="T33" fmla="*/ 334 h 1123"/>
                  <a:gd name="T34" fmla="*/ 282 w 1424"/>
                  <a:gd name="T35" fmla="*/ 356 h 1123"/>
                  <a:gd name="T36" fmla="*/ 327 w 1424"/>
                  <a:gd name="T37" fmla="*/ 436 h 1123"/>
                  <a:gd name="T38" fmla="*/ 347 w 1424"/>
                  <a:gd name="T39" fmla="*/ 572 h 1123"/>
                  <a:gd name="T40" fmla="*/ 272 w 1424"/>
                  <a:gd name="T41" fmla="*/ 594 h 1123"/>
                  <a:gd name="T42" fmla="*/ 36 w 1424"/>
                  <a:gd name="T43" fmla="*/ 625 h 1123"/>
                  <a:gd name="T44" fmla="*/ 34 w 1424"/>
                  <a:gd name="T45" fmla="*/ 679 h 1123"/>
                  <a:gd name="T46" fmla="*/ 109 w 1424"/>
                  <a:gd name="T47" fmla="*/ 741 h 1123"/>
                  <a:gd name="T48" fmla="*/ 133 w 1424"/>
                  <a:gd name="T49" fmla="*/ 839 h 1123"/>
                  <a:gd name="T50" fmla="*/ 72 w 1424"/>
                  <a:gd name="T51" fmla="*/ 930 h 1123"/>
                  <a:gd name="T52" fmla="*/ 163 w 1424"/>
                  <a:gd name="T53" fmla="*/ 991 h 1123"/>
                  <a:gd name="T54" fmla="*/ 145 w 1424"/>
                  <a:gd name="T55" fmla="*/ 1038 h 1123"/>
                  <a:gd name="T56" fmla="*/ 263 w 1424"/>
                  <a:gd name="T57" fmla="*/ 1074 h 1123"/>
                  <a:gd name="T58" fmla="*/ 300 w 1424"/>
                  <a:gd name="T59" fmla="*/ 1062 h 1123"/>
                  <a:gd name="T60" fmla="*/ 350 w 1424"/>
                  <a:gd name="T61" fmla="*/ 1089 h 1123"/>
                  <a:gd name="T62" fmla="*/ 375 w 1424"/>
                  <a:gd name="T63" fmla="*/ 1118 h 1123"/>
                  <a:gd name="T64" fmla="*/ 474 w 1424"/>
                  <a:gd name="T65" fmla="*/ 1092 h 1123"/>
                  <a:gd name="T66" fmla="*/ 544 w 1424"/>
                  <a:gd name="T67" fmla="*/ 1109 h 1123"/>
                  <a:gd name="T68" fmla="*/ 629 w 1424"/>
                  <a:gd name="T69" fmla="*/ 1109 h 1123"/>
                  <a:gd name="T70" fmla="*/ 690 w 1424"/>
                  <a:gd name="T71" fmla="*/ 1019 h 1123"/>
                  <a:gd name="T72" fmla="*/ 758 w 1424"/>
                  <a:gd name="T73" fmla="*/ 1005 h 1123"/>
                  <a:gd name="T74" fmla="*/ 814 w 1424"/>
                  <a:gd name="T75" fmla="*/ 1023 h 1123"/>
                  <a:gd name="T76" fmla="*/ 889 w 1424"/>
                  <a:gd name="T77" fmla="*/ 1000 h 1123"/>
                  <a:gd name="T78" fmla="*/ 1003 w 1424"/>
                  <a:gd name="T79" fmla="*/ 989 h 1123"/>
                  <a:gd name="T80" fmla="*/ 1058 w 1424"/>
                  <a:gd name="T81" fmla="*/ 992 h 1123"/>
                  <a:gd name="T82" fmla="*/ 1070 w 1424"/>
                  <a:gd name="T83" fmla="*/ 1045 h 1123"/>
                  <a:gd name="T84" fmla="*/ 1098 w 1424"/>
                  <a:gd name="T85" fmla="*/ 1011 h 1123"/>
                  <a:gd name="T86" fmla="*/ 1159 w 1424"/>
                  <a:gd name="T87" fmla="*/ 1006 h 1123"/>
                  <a:gd name="T88" fmla="*/ 1189 w 1424"/>
                  <a:gd name="T89" fmla="*/ 911 h 1123"/>
                  <a:gd name="T90" fmla="*/ 1243 w 1424"/>
                  <a:gd name="T91" fmla="*/ 913 h 1123"/>
                  <a:gd name="T92" fmla="*/ 1300 w 1424"/>
                  <a:gd name="T93" fmla="*/ 700 h 1123"/>
                  <a:gd name="T94" fmla="*/ 1335 w 1424"/>
                  <a:gd name="T95" fmla="*/ 659 h 1123"/>
                  <a:gd name="T96" fmla="*/ 1353 w 1424"/>
                  <a:gd name="T97" fmla="*/ 603 h 1123"/>
                  <a:gd name="T98" fmla="*/ 1369 w 1424"/>
                  <a:gd name="T99" fmla="*/ 531 h 1123"/>
                  <a:gd name="T100" fmla="*/ 1402 w 1424"/>
                  <a:gd name="T101" fmla="*/ 467 h 1123"/>
                  <a:gd name="T102" fmla="*/ 1390 w 1424"/>
                  <a:gd name="T103" fmla="*/ 422 h 1123"/>
                  <a:gd name="T104" fmla="*/ 1424 w 1424"/>
                  <a:gd name="T105" fmla="*/ 364 h 1123"/>
                  <a:gd name="T106" fmla="*/ 1381 w 1424"/>
                  <a:gd name="T107" fmla="*/ 322 h 1123"/>
                  <a:gd name="T108" fmla="*/ 1375 w 1424"/>
                  <a:gd name="T109" fmla="*/ 339 h 1123"/>
                  <a:gd name="T110" fmla="*/ 1313 w 1424"/>
                  <a:gd name="T111" fmla="*/ 336 h 1123"/>
                  <a:gd name="T112" fmla="*/ 1225 w 1424"/>
                  <a:gd name="T113" fmla="*/ 299 h 1123"/>
                  <a:gd name="T114" fmla="*/ 1199 w 1424"/>
                  <a:gd name="T115" fmla="*/ 277 h 1123"/>
                  <a:gd name="T116" fmla="*/ 1115 w 1424"/>
                  <a:gd name="T117" fmla="*/ 278 h 1123"/>
                  <a:gd name="T118" fmla="*/ 1043 w 1424"/>
                  <a:gd name="T119" fmla="*/ 261 h 1123"/>
                  <a:gd name="T120" fmla="*/ 1023 w 1424"/>
                  <a:gd name="T121" fmla="*/ 202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4" h="1123">
                    <a:moveTo>
                      <a:pt x="1023" y="202"/>
                    </a:moveTo>
                    <a:lnTo>
                      <a:pt x="1052" y="183"/>
                    </a:lnTo>
                    <a:lnTo>
                      <a:pt x="1042" y="160"/>
                    </a:lnTo>
                    <a:lnTo>
                      <a:pt x="1006" y="187"/>
                    </a:lnTo>
                    <a:lnTo>
                      <a:pt x="957" y="160"/>
                    </a:lnTo>
                    <a:lnTo>
                      <a:pt x="904" y="166"/>
                    </a:lnTo>
                    <a:lnTo>
                      <a:pt x="883" y="106"/>
                    </a:lnTo>
                    <a:lnTo>
                      <a:pt x="858" y="85"/>
                    </a:lnTo>
                    <a:lnTo>
                      <a:pt x="850" y="94"/>
                    </a:lnTo>
                    <a:lnTo>
                      <a:pt x="821" y="105"/>
                    </a:lnTo>
                    <a:lnTo>
                      <a:pt x="763" y="63"/>
                    </a:lnTo>
                    <a:lnTo>
                      <a:pt x="745" y="112"/>
                    </a:lnTo>
                    <a:lnTo>
                      <a:pt x="698" y="100"/>
                    </a:lnTo>
                    <a:lnTo>
                      <a:pt x="669" y="126"/>
                    </a:lnTo>
                    <a:lnTo>
                      <a:pt x="560" y="113"/>
                    </a:lnTo>
                    <a:lnTo>
                      <a:pt x="487" y="73"/>
                    </a:lnTo>
                    <a:lnTo>
                      <a:pt x="478" y="74"/>
                    </a:lnTo>
                    <a:lnTo>
                      <a:pt x="465" y="91"/>
                    </a:lnTo>
                    <a:lnTo>
                      <a:pt x="432" y="78"/>
                    </a:lnTo>
                    <a:lnTo>
                      <a:pt x="415" y="57"/>
                    </a:lnTo>
                    <a:lnTo>
                      <a:pt x="374" y="29"/>
                    </a:lnTo>
                    <a:lnTo>
                      <a:pt x="361" y="46"/>
                    </a:lnTo>
                    <a:lnTo>
                      <a:pt x="371" y="69"/>
                    </a:lnTo>
                    <a:lnTo>
                      <a:pt x="340" y="72"/>
                    </a:lnTo>
                    <a:lnTo>
                      <a:pt x="237" y="43"/>
                    </a:lnTo>
                    <a:lnTo>
                      <a:pt x="183" y="40"/>
                    </a:lnTo>
                    <a:lnTo>
                      <a:pt x="117" y="0"/>
                    </a:lnTo>
                    <a:lnTo>
                      <a:pt x="111" y="73"/>
                    </a:lnTo>
                    <a:lnTo>
                      <a:pt x="110" y="92"/>
                    </a:lnTo>
                    <a:lnTo>
                      <a:pt x="152" y="135"/>
                    </a:lnTo>
                    <a:lnTo>
                      <a:pt x="166" y="188"/>
                    </a:lnTo>
                    <a:lnTo>
                      <a:pt x="185" y="240"/>
                    </a:lnTo>
                    <a:lnTo>
                      <a:pt x="308" y="299"/>
                    </a:lnTo>
                    <a:lnTo>
                      <a:pt x="264" y="334"/>
                    </a:lnTo>
                    <a:lnTo>
                      <a:pt x="269" y="356"/>
                    </a:lnTo>
                    <a:lnTo>
                      <a:pt x="282" y="356"/>
                    </a:lnTo>
                    <a:lnTo>
                      <a:pt x="271" y="417"/>
                    </a:lnTo>
                    <a:lnTo>
                      <a:pt x="327" y="436"/>
                    </a:lnTo>
                    <a:lnTo>
                      <a:pt x="350" y="511"/>
                    </a:lnTo>
                    <a:lnTo>
                      <a:pt x="347" y="572"/>
                    </a:lnTo>
                    <a:lnTo>
                      <a:pt x="326" y="589"/>
                    </a:lnTo>
                    <a:lnTo>
                      <a:pt x="272" y="594"/>
                    </a:lnTo>
                    <a:lnTo>
                      <a:pt x="156" y="591"/>
                    </a:lnTo>
                    <a:lnTo>
                      <a:pt x="36" y="625"/>
                    </a:lnTo>
                    <a:lnTo>
                      <a:pt x="0" y="651"/>
                    </a:lnTo>
                    <a:lnTo>
                      <a:pt x="34" y="679"/>
                    </a:lnTo>
                    <a:lnTo>
                      <a:pt x="70" y="745"/>
                    </a:lnTo>
                    <a:lnTo>
                      <a:pt x="109" y="741"/>
                    </a:lnTo>
                    <a:lnTo>
                      <a:pt x="126" y="756"/>
                    </a:lnTo>
                    <a:lnTo>
                      <a:pt x="133" y="839"/>
                    </a:lnTo>
                    <a:lnTo>
                      <a:pt x="85" y="890"/>
                    </a:lnTo>
                    <a:lnTo>
                      <a:pt x="72" y="930"/>
                    </a:lnTo>
                    <a:lnTo>
                      <a:pt x="128" y="956"/>
                    </a:lnTo>
                    <a:lnTo>
                      <a:pt x="163" y="991"/>
                    </a:lnTo>
                    <a:lnTo>
                      <a:pt x="166" y="1021"/>
                    </a:lnTo>
                    <a:lnTo>
                      <a:pt x="145" y="1038"/>
                    </a:lnTo>
                    <a:lnTo>
                      <a:pt x="232" y="1077"/>
                    </a:lnTo>
                    <a:lnTo>
                      <a:pt x="263" y="1074"/>
                    </a:lnTo>
                    <a:lnTo>
                      <a:pt x="277" y="1057"/>
                    </a:lnTo>
                    <a:lnTo>
                      <a:pt x="300" y="1062"/>
                    </a:lnTo>
                    <a:lnTo>
                      <a:pt x="310" y="1085"/>
                    </a:lnTo>
                    <a:lnTo>
                      <a:pt x="350" y="1089"/>
                    </a:lnTo>
                    <a:lnTo>
                      <a:pt x="366" y="1103"/>
                    </a:lnTo>
                    <a:lnTo>
                      <a:pt x="375" y="1118"/>
                    </a:lnTo>
                    <a:lnTo>
                      <a:pt x="398" y="1123"/>
                    </a:lnTo>
                    <a:lnTo>
                      <a:pt x="474" y="1092"/>
                    </a:lnTo>
                    <a:lnTo>
                      <a:pt x="537" y="1118"/>
                    </a:lnTo>
                    <a:lnTo>
                      <a:pt x="544" y="1109"/>
                    </a:lnTo>
                    <a:lnTo>
                      <a:pt x="581" y="1099"/>
                    </a:lnTo>
                    <a:lnTo>
                      <a:pt x="629" y="1109"/>
                    </a:lnTo>
                    <a:lnTo>
                      <a:pt x="687" y="1066"/>
                    </a:lnTo>
                    <a:lnTo>
                      <a:pt x="690" y="1019"/>
                    </a:lnTo>
                    <a:lnTo>
                      <a:pt x="743" y="999"/>
                    </a:lnTo>
                    <a:lnTo>
                      <a:pt x="758" y="1005"/>
                    </a:lnTo>
                    <a:lnTo>
                      <a:pt x="752" y="1028"/>
                    </a:lnTo>
                    <a:lnTo>
                      <a:pt x="814" y="1023"/>
                    </a:lnTo>
                    <a:lnTo>
                      <a:pt x="835" y="998"/>
                    </a:lnTo>
                    <a:lnTo>
                      <a:pt x="889" y="1000"/>
                    </a:lnTo>
                    <a:lnTo>
                      <a:pt x="964" y="986"/>
                    </a:lnTo>
                    <a:lnTo>
                      <a:pt x="1003" y="989"/>
                    </a:lnTo>
                    <a:lnTo>
                      <a:pt x="1026" y="980"/>
                    </a:lnTo>
                    <a:lnTo>
                      <a:pt x="1058" y="992"/>
                    </a:lnTo>
                    <a:lnTo>
                      <a:pt x="1038" y="1033"/>
                    </a:lnTo>
                    <a:lnTo>
                      <a:pt x="1070" y="1045"/>
                    </a:lnTo>
                    <a:lnTo>
                      <a:pt x="1093" y="1036"/>
                    </a:lnTo>
                    <a:lnTo>
                      <a:pt x="1098" y="1011"/>
                    </a:lnTo>
                    <a:lnTo>
                      <a:pt x="1112" y="996"/>
                    </a:lnTo>
                    <a:lnTo>
                      <a:pt x="1159" y="1006"/>
                    </a:lnTo>
                    <a:lnTo>
                      <a:pt x="1155" y="960"/>
                    </a:lnTo>
                    <a:lnTo>
                      <a:pt x="1189" y="911"/>
                    </a:lnTo>
                    <a:lnTo>
                      <a:pt x="1212" y="901"/>
                    </a:lnTo>
                    <a:lnTo>
                      <a:pt x="1243" y="913"/>
                    </a:lnTo>
                    <a:lnTo>
                      <a:pt x="1275" y="748"/>
                    </a:lnTo>
                    <a:lnTo>
                      <a:pt x="1300" y="700"/>
                    </a:lnTo>
                    <a:lnTo>
                      <a:pt x="1322" y="683"/>
                    </a:lnTo>
                    <a:lnTo>
                      <a:pt x="1335" y="659"/>
                    </a:lnTo>
                    <a:lnTo>
                      <a:pt x="1356" y="633"/>
                    </a:lnTo>
                    <a:lnTo>
                      <a:pt x="1353" y="603"/>
                    </a:lnTo>
                    <a:lnTo>
                      <a:pt x="1365" y="570"/>
                    </a:lnTo>
                    <a:lnTo>
                      <a:pt x="1369" y="531"/>
                    </a:lnTo>
                    <a:lnTo>
                      <a:pt x="1390" y="499"/>
                    </a:lnTo>
                    <a:lnTo>
                      <a:pt x="1402" y="467"/>
                    </a:lnTo>
                    <a:lnTo>
                      <a:pt x="1408" y="443"/>
                    </a:lnTo>
                    <a:lnTo>
                      <a:pt x="1390" y="422"/>
                    </a:lnTo>
                    <a:lnTo>
                      <a:pt x="1402" y="382"/>
                    </a:lnTo>
                    <a:lnTo>
                      <a:pt x="1424" y="364"/>
                    </a:lnTo>
                    <a:lnTo>
                      <a:pt x="1421" y="334"/>
                    </a:lnTo>
                    <a:lnTo>
                      <a:pt x="1381" y="322"/>
                    </a:lnTo>
                    <a:lnTo>
                      <a:pt x="1381" y="330"/>
                    </a:lnTo>
                    <a:lnTo>
                      <a:pt x="1375" y="339"/>
                    </a:lnTo>
                    <a:lnTo>
                      <a:pt x="1346" y="357"/>
                    </a:lnTo>
                    <a:lnTo>
                      <a:pt x="1313" y="336"/>
                    </a:lnTo>
                    <a:lnTo>
                      <a:pt x="1258" y="326"/>
                    </a:lnTo>
                    <a:lnTo>
                      <a:pt x="1225" y="299"/>
                    </a:lnTo>
                    <a:lnTo>
                      <a:pt x="1207" y="277"/>
                    </a:lnTo>
                    <a:lnTo>
                      <a:pt x="1199" y="277"/>
                    </a:lnTo>
                    <a:lnTo>
                      <a:pt x="1128" y="254"/>
                    </a:lnTo>
                    <a:lnTo>
                      <a:pt x="1115" y="278"/>
                    </a:lnTo>
                    <a:lnTo>
                      <a:pt x="1084" y="280"/>
                    </a:lnTo>
                    <a:lnTo>
                      <a:pt x="1043" y="261"/>
                    </a:lnTo>
                    <a:lnTo>
                      <a:pt x="1024" y="216"/>
                    </a:lnTo>
                    <a:lnTo>
                      <a:pt x="1023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380">
                <a:extLst>
                  <a:ext uri="{FF2B5EF4-FFF2-40B4-BE49-F238E27FC236}">
                    <a16:creationId xmlns:a16="http://schemas.microsoft.com/office/drawing/2014/main" id="{7827B0CF-D88A-99C2-DA91-87E774F43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42"/>
                <a:ext cx="235" cy="258"/>
              </a:xfrm>
              <a:custGeom>
                <a:avLst/>
                <a:gdLst>
                  <a:gd name="T0" fmla="*/ 165 w 1174"/>
                  <a:gd name="T1" fmla="*/ 228 h 1288"/>
                  <a:gd name="T2" fmla="*/ 147 w 1174"/>
                  <a:gd name="T3" fmla="*/ 284 h 1288"/>
                  <a:gd name="T4" fmla="*/ 122 w 1174"/>
                  <a:gd name="T5" fmla="*/ 355 h 1288"/>
                  <a:gd name="T6" fmla="*/ 113 w 1174"/>
                  <a:gd name="T7" fmla="*/ 418 h 1288"/>
                  <a:gd name="T8" fmla="*/ 79 w 1174"/>
                  <a:gd name="T9" fmla="*/ 468 h 1288"/>
                  <a:gd name="T10" fmla="*/ 32 w 1174"/>
                  <a:gd name="T11" fmla="*/ 533 h 1288"/>
                  <a:gd name="T12" fmla="*/ 21 w 1174"/>
                  <a:gd name="T13" fmla="*/ 750 h 1288"/>
                  <a:gd name="T14" fmla="*/ 85 w 1174"/>
                  <a:gd name="T15" fmla="*/ 783 h 1288"/>
                  <a:gd name="T16" fmla="*/ 125 w 1174"/>
                  <a:gd name="T17" fmla="*/ 802 h 1288"/>
                  <a:gd name="T18" fmla="*/ 104 w 1174"/>
                  <a:gd name="T19" fmla="*/ 821 h 1288"/>
                  <a:gd name="T20" fmla="*/ 130 w 1174"/>
                  <a:gd name="T21" fmla="*/ 848 h 1288"/>
                  <a:gd name="T22" fmla="*/ 183 w 1174"/>
                  <a:gd name="T23" fmla="*/ 836 h 1288"/>
                  <a:gd name="T24" fmla="*/ 216 w 1174"/>
                  <a:gd name="T25" fmla="*/ 856 h 1288"/>
                  <a:gd name="T26" fmla="*/ 210 w 1174"/>
                  <a:gd name="T27" fmla="*/ 965 h 1288"/>
                  <a:gd name="T28" fmla="*/ 230 w 1174"/>
                  <a:gd name="T29" fmla="*/ 1017 h 1288"/>
                  <a:gd name="T30" fmla="*/ 331 w 1174"/>
                  <a:gd name="T31" fmla="*/ 1023 h 1288"/>
                  <a:gd name="T32" fmla="*/ 412 w 1174"/>
                  <a:gd name="T33" fmla="*/ 984 h 1288"/>
                  <a:gd name="T34" fmla="*/ 480 w 1174"/>
                  <a:gd name="T35" fmla="*/ 970 h 1288"/>
                  <a:gd name="T36" fmla="*/ 461 w 1174"/>
                  <a:gd name="T37" fmla="*/ 926 h 1288"/>
                  <a:gd name="T38" fmla="*/ 518 w 1174"/>
                  <a:gd name="T39" fmla="*/ 951 h 1288"/>
                  <a:gd name="T40" fmla="*/ 577 w 1174"/>
                  <a:gd name="T41" fmla="*/ 1016 h 1288"/>
                  <a:gd name="T42" fmla="*/ 618 w 1174"/>
                  <a:gd name="T43" fmla="*/ 1120 h 1288"/>
                  <a:gd name="T44" fmla="*/ 673 w 1174"/>
                  <a:gd name="T45" fmla="*/ 1214 h 1288"/>
                  <a:gd name="T46" fmla="*/ 755 w 1174"/>
                  <a:gd name="T47" fmla="*/ 1269 h 1288"/>
                  <a:gd name="T48" fmla="*/ 824 w 1174"/>
                  <a:gd name="T49" fmla="*/ 1262 h 1288"/>
                  <a:gd name="T50" fmla="*/ 844 w 1174"/>
                  <a:gd name="T51" fmla="*/ 1222 h 1288"/>
                  <a:gd name="T52" fmla="*/ 848 w 1174"/>
                  <a:gd name="T53" fmla="*/ 1190 h 1288"/>
                  <a:gd name="T54" fmla="*/ 879 w 1174"/>
                  <a:gd name="T55" fmla="*/ 1025 h 1288"/>
                  <a:gd name="T56" fmla="*/ 896 w 1174"/>
                  <a:gd name="T57" fmla="*/ 955 h 1288"/>
                  <a:gd name="T58" fmla="*/ 999 w 1174"/>
                  <a:gd name="T59" fmla="*/ 899 h 1288"/>
                  <a:gd name="T60" fmla="*/ 1063 w 1174"/>
                  <a:gd name="T61" fmla="*/ 932 h 1288"/>
                  <a:gd name="T62" fmla="*/ 1111 w 1174"/>
                  <a:gd name="T63" fmla="*/ 865 h 1288"/>
                  <a:gd name="T64" fmla="*/ 1137 w 1174"/>
                  <a:gd name="T65" fmla="*/ 817 h 1288"/>
                  <a:gd name="T66" fmla="*/ 1174 w 1174"/>
                  <a:gd name="T67" fmla="*/ 797 h 1288"/>
                  <a:gd name="T68" fmla="*/ 1151 w 1174"/>
                  <a:gd name="T69" fmla="*/ 707 h 1288"/>
                  <a:gd name="T70" fmla="*/ 1113 w 1174"/>
                  <a:gd name="T71" fmla="*/ 634 h 1288"/>
                  <a:gd name="T72" fmla="*/ 1000 w 1174"/>
                  <a:gd name="T73" fmla="*/ 583 h 1288"/>
                  <a:gd name="T74" fmla="*/ 948 w 1174"/>
                  <a:gd name="T75" fmla="*/ 517 h 1288"/>
                  <a:gd name="T76" fmla="*/ 958 w 1174"/>
                  <a:gd name="T77" fmla="*/ 456 h 1288"/>
                  <a:gd name="T78" fmla="*/ 942 w 1174"/>
                  <a:gd name="T79" fmla="*/ 379 h 1288"/>
                  <a:gd name="T80" fmla="*/ 978 w 1174"/>
                  <a:gd name="T81" fmla="*/ 353 h 1288"/>
                  <a:gd name="T82" fmla="*/ 945 w 1174"/>
                  <a:gd name="T83" fmla="*/ 333 h 1288"/>
                  <a:gd name="T84" fmla="*/ 924 w 1174"/>
                  <a:gd name="T85" fmla="*/ 258 h 1288"/>
                  <a:gd name="T86" fmla="*/ 933 w 1174"/>
                  <a:gd name="T87" fmla="*/ 195 h 1288"/>
                  <a:gd name="T88" fmla="*/ 897 w 1174"/>
                  <a:gd name="T89" fmla="*/ 144 h 1288"/>
                  <a:gd name="T90" fmla="*/ 862 w 1174"/>
                  <a:gd name="T91" fmla="*/ 171 h 1288"/>
                  <a:gd name="T92" fmla="*/ 857 w 1174"/>
                  <a:gd name="T93" fmla="*/ 125 h 1288"/>
                  <a:gd name="T94" fmla="*/ 773 w 1174"/>
                  <a:gd name="T95" fmla="*/ 141 h 1288"/>
                  <a:gd name="T96" fmla="*/ 733 w 1174"/>
                  <a:gd name="T97" fmla="*/ 121 h 1288"/>
                  <a:gd name="T98" fmla="*/ 730 w 1174"/>
                  <a:gd name="T99" fmla="*/ 84 h 1288"/>
                  <a:gd name="T100" fmla="*/ 741 w 1174"/>
                  <a:gd name="T101" fmla="*/ 36 h 1288"/>
                  <a:gd name="T102" fmla="*/ 639 w 1174"/>
                  <a:gd name="T103" fmla="*/ 14 h 1288"/>
                  <a:gd name="T104" fmla="*/ 577 w 1174"/>
                  <a:gd name="T105" fmla="*/ 12 h 1288"/>
                  <a:gd name="T106" fmla="*/ 553 w 1174"/>
                  <a:gd name="T107" fmla="*/ 7 h 1288"/>
                  <a:gd name="T108" fmla="*/ 524 w 1174"/>
                  <a:gd name="T109" fmla="*/ 17 h 1288"/>
                  <a:gd name="T110" fmla="*/ 502 w 1174"/>
                  <a:gd name="T111" fmla="*/ 42 h 1288"/>
                  <a:gd name="T112" fmla="*/ 370 w 1174"/>
                  <a:gd name="T113" fmla="*/ 109 h 1288"/>
                  <a:gd name="T114" fmla="*/ 329 w 1174"/>
                  <a:gd name="T115" fmla="*/ 82 h 1288"/>
                  <a:gd name="T116" fmla="*/ 307 w 1174"/>
                  <a:gd name="T117" fmla="*/ 92 h 1288"/>
                  <a:gd name="T118" fmla="*/ 308 w 1174"/>
                  <a:gd name="T119" fmla="*/ 115 h 1288"/>
                  <a:gd name="T120" fmla="*/ 305 w 1174"/>
                  <a:gd name="T121" fmla="*/ 168 h 1288"/>
                  <a:gd name="T122" fmla="*/ 178 w 1174"/>
                  <a:gd name="T123" fmla="*/ 119 h 1288"/>
                  <a:gd name="T124" fmla="*/ 159 w 1174"/>
                  <a:gd name="T125" fmla="*/ 167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4" h="1288">
                    <a:moveTo>
                      <a:pt x="147" y="207"/>
                    </a:moveTo>
                    <a:lnTo>
                      <a:pt x="165" y="228"/>
                    </a:lnTo>
                    <a:lnTo>
                      <a:pt x="159" y="252"/>
                    </a:lnTo>
                    <a:lnTo>
                      <a:pt x="147" y="284"/>
                    </a:lnTo>
                    <a:lnTo>
                      <a:pt x="126" y="316"/>
                    </a:lnTo>
                    <a:lnTo>
                      <a:pt x="122" y="355"/>
                    </a:lnTo>
                    <a:lnTo>
                      <a:pt x="110" y="388"/>
                    </a:lnTo>
                    <a:lnTo>
                      <a:pt x="113" y="418"/>
                    </a:lnTo>
                    <a:lnTo>
                      <a:pt x="92" y="444"/>
                    </a:lnTo>
                    <a:lnTo>
                      <a:pt x="79" y="468"/>
                    </a:lnTo>
                    <a:lnTo>
                      <a:pt x="57" y="485"/>
                    </a:lnTo>
                    <a:lnTo>
                      <a:pt x="32" y="533"/>
                    </a:lnTo>
                    <a:lnTo>
                      <a:pt x="0" y="698"/>
                    </a:lnTo>
                    <a:lnTo>
                      <a:pt x="21" y="750"/>
                    </a:lnTo>
                    <a:lnTo>
                      <a:pt x="51" y="748"/>
                    </a:lnTo>
                    <a:lnTo>
                      <a:pt x="85" y="783"/>
                    </a:lnTo>
                    <a:lnTo>
                      <a:pt x="107" y="773"/>
                    </a:lnTo>
                    <a:lnTo>
                      <a:pt x="125" y="802"/>
                    </a:lnTo>
                    <a:lnTo>
                      <a:pt x="112" y="819"/>
                    </a:lnTo>
                    <a:lnTo>
                      <a:pt x="104" y="821"/>
                    </a:lnTo>
                    <a:lnTo>
                      <a:pt x="106" y="835"/>
                    </a:lnTo>
                    <a:lnTo>
                      <a:pt x="130" y="848"/>
                    </a:lnTo>
                    <a:lnTo>
                      <a:pt x="166" y="830"/>
                    </a:lnTo>
                    <a:lnTo>
                      <a:pt x="183" y="836"/>
                    </a:lnTo>
                    <a:lnTo>
                      <a:pt x="184" y="859"/>
                    </a:lnTo>
                    <a:lnTo>
                      <a:pt x="216" y="856"/>
                    </a:lnTo>
                    <a:lnTo>
                      <a:pt x="217" y="879"/>
                    </a:lnTo>
                    <a:lnTo>
                      <a:pt x="210" y="965"/>
                    </a:lnTo>
                    <a:lnTo>
                      <a:pt x="221" y="1002"/>
                    </a:lnTo>
                    <a:lnTo>
                      <a:pt x="230" y="1017"/>
                    </a:lnTo>
                    <a:lnTo>
                      <a:pt x="275" y="997"/>
                    </a:lnTo>
                    <a:lnTo>
                      <a:pt x="331" y="1023"/>
                    </a:lnTo>
                    <a:lnTo>
                      <a:pt x="389" y="987"/>
                    </a:lnTo>
                    <a:lnTo>
                      <a:pt x="412" y="984"/>
                    </a:lnTo>
                    <a:lnTo>
                      <a:pt x="475" y="994"/>
                    </a:lnTo>
                    <a:lnTo>
                      <a:pt x="480" y="970"/>
                    </a:lnTo>
                    <a:lnTo>
                      <a:pt x="464" y="956"/>
                    </a:lnTo>
                    <a:lnTo>
                      <a:pt x="461" y="926"/>
                    </a:lnTo>
                    <a:lnTo>
                      <a:pt x="499" y="930"/>
                    </a:lnTo>
                    <a:lnTo>
                      <a:pt x="518" y="951"/>
                    </a:lnTo>
                    <a:lnTo>
                      <a:pt x="565" y="970"/>
                    </a:lnTo>
                    <a:lnTo>
                      <a:pt x="577" y="1016"/>
                    </a:lnTo>
                    <a:lnTo>
                      <a:pt x="575" y="1069"/>
                    </a:lnTo>
                    <a:lnTo>
                      <a:pt x="618" y="1120"/>
                    </a:lnTo>
                    <a:lnTo>
                      <a:pt x="651" y="1139"/>
                    </a:lnTo>
                    <a:lnTo>
                      <a:pt x="673" y="1214"/>
                    </a:lnTo>
                    <a:lnTo>
                      <a:pt x="718" y="1280"/>
                    </a:lnTo>
                    <a:lnTo>
                      <a:pt x="755" y="1269"/>
                    </a:lnTo>
                    <a:lnTo>
                      <a:pt x="795" y="1288"/>
                    </a:lnTo>
                    <a:lnTo>
                      <a:pt x="824" y="1262"/>
                    </a:lnTo>
                    <a:lnTo>
                      <a:pt x="847" y="1261"/>
                    </a:lnTo>
                    <a:lnTo>
                      <a:pt x="844" y="1222"/>
                    </a:lnTo>
                    <a:lnTo>
                      <a:pt x="827" y="1208"/>
                    </a:lnTo>
                    <a:lnTo>
                      <a:pt x="848" y="1190"/>
                    </a:lnTo>
                    <a:lnTo>
                      <a:pt x="859" y="1151"/>
                    </a:lnTo>
                    <a:lnTo>
                      <a:pt x="879" y="1025"/>
                    </a:lnTo>
                    <a:lnTo>
                      <a:pt x="901" y="1008"/>
                    </a:lnTo>
                    <a:lnTo>
                      <a:pt x="896" y="955"/>
                    </a:lnTo>
                    <a:lnTo>
                      <a:pt x="924" y="921"/>
                    </a:lnTo>
                    <a:lnTo>
                      <a:pt x="999" y="899"/>
                    </a:lnTo>
                    <a:lnTo>
                      <a:pt x="1013" y="898"/>
                    </a:lnTo>
                    <a:lnTo>
                      <a:pt x="1063" y="932"/>
                    </a:lnTo>
                    <a:lnTo>
                      <a:pt x="1092" y="905"/>
                    </a:lnTo>
                    <a:lnTo>
                      <a:pt x="1111" y="865"/>
                    </a:lnTo>
                    <a:lnTo>
                      <a:pt x="1133" y="856"/>
                    </a:lnTo>
                    <a:lnTo>
                      <a:pt x="1137" y="817"/>
                    </a:lnTo>
                    <a:lnTo>
                      <a:pt x="1160" y="814"/>
                    </a:lnTo>
                    <a:lnTo>
                      <a:pt x="1174" y="797"/>
                    </a:lnTo>
                    <a:lnTo>
                      <a:pt x="1168" y="737"/>
                    </a:lnTo>
                    <a:lnTo>
                      <a:pt x="1151" y="707"/>
                    </a:lnTo>
                    <a:lnTo>
                      <a:pt x="1150" y="708"/>
                    </a:lnTo>
                    <a:lnTo>
                      <a:pt x="1113" y="634"/>
                    </a:lnTo>
                    <a:lnTo>
                      <a:pt x="1069" y="576"/>
                    </a:lnTo>
                    <a:lnTo>
                      <a:pt x="1000" y="583"/>
                    </a:lnTo>
                    <a:lnTo>
                      <a:pt x="949" y="541"/>
                    </a:lnTo>
                    <a:lnTo>
                      <a:pt x="948" y="517"/>
                    </a:lnTo>
                    <a:lnTo>
                      <a:pt x="960" y="486"/>
                    </a:lnTo>
                    <a:lnTo>
                      <a:pt x="958" y="456"/>
                    </a:lnTo>
                    <a:lnTo>
                      <a:pt x="970" y="431"/>
                    </a:lnTo>
                    <a:lnTo>
                      <a:pt x="942" y="379"/>
                    </a:lnTo>
                    <a:lnTo>
                      <a:pt x="965" y="377"/>
                    </a:lnTo>
                    <a:lnTo>
                      <a:pt x="978" y="353"/>
                    </a:lnTo>
                    <a:lnTo>
                      <a:pt x="961" y="332"/>
                    </a:lnTo>
                    <a:lnTo>
                      <a:pt x="945" y="333"/>
                    </a:lnTo>
                    <a:lnTo>
                      <a:pt x="926" y="281"/>
                    </a:lnTo>
                    <a:lnTo>
                      <a:pt x="924" y="258"/>
                    </a:lnTo>
                    <a:lnTo>
                      <a:pt x="907" y="244"/>
                    </a:lnTo>
                    <a:lnTo>
                      <a:pt x="933" y="195"/>
                    </a:lnTo>
                    <a:lnTo>
                      <a:pt x="925" y="188"/>
                    </a:lnTo>
                    <a:lnTo>
                      <a:pt x="897" y="144"/>
                    </a:lnTo>
                    <a:lnTo>
                      <a:pt x="882" y="147"/>
                    </a:lnTo>
                    <a:lnTo>
                      <a:pt x="862" y="171"/>
                    </a:lnTo>
                    <a:lnTo>
                      <a:pt x="852" y="156"/>
                    </a:lnTo>
                    <a:lnTo>
                      <a:pt x="857" y="125"/>
                    </a:lnTo>
                    <a:lnTo>
                      <a:pt x="801" y="108"/>
                    </a:lnTo>
                    <a:lnTo>
                      <a:pt x="773" y="141"/>
                    </a:lnTo>
                    <a:lnTo>
                      <a:pt x="743" y="143"/>
                    </a:lnTo>
                    <a:lnTo>
                      <a:pt x="733" y="121"/>
                    </a:lnTo>
                    <a:lnTo>
                      <a:pt x="738" y="98"/>
                    </a:lnTo>
                    <a:lnTo>
                      <a:pt x="730" y="84"/>
                    </a:lnTo>
                    <a:lnTo>
                      <a:pt x="742" y="51"/>
                    </a:lnTo>
                    <a:lnTo>
                      <a:pt x="741" y="36"/>
                    </a:lnTo>
                    <a:lnTo>
                      <a:pt x="687" y="41"/>
                    </a:lnTo>
                    <a:lnTo>
                      <a:pt x="639" y="14"/>
                    </a:lnTo>
                    <a:lnTo>
                      <a:pt x="610" y="33"/>
                    </a:lnTo>
                    <a:lnTo>
                      <a:pt x="577" y="12"/>
                    </a:lnTo>
                    <a:lnTo>
                      <a:pt x="555" y="30"/>
                    </a:lnTo>
                    <a:lnTo>
                      <a:pt x="553" y="7"/>
                    </a:lnTo>
                    <a:lnTo>
                      <a:pt x="544" y="0"/>
                    </a:lnTo>
                    <a:lnTo>
                      <a:pt x="524" y="17"/>
                    </a:lnTo>
                    <a:lnTo>
                      <a:pt x="516" y="34"/>
                    </a:lnTo>
                    <a:lnTo>
                      <a:pt x="502" y="42"/>
                    </a:lnTo>
                    <a:lnTo>
                      <a:pt x="389" y="76"/>
                    </a:lnTo>
                    <a:lnTo>
                      <a:pt x="370" y="109"/>
                    </a:lnTo>
                    <a:lnTo>
                      <a:pt x="345" y="103"/>
                    </a:lnTo>
                    <a:lnTo>
                      <a:pt x="329" y="82"/>
                    </a:lnTo>
                    <a:lnTo>
                      <a:pt x="313" y="75"/>
                    </a:lnTo>
                    <a:lnTo>
                      <a:pt x="307" y="92"/>
                    </a:lnTo>
                    <a:lnTo>
                      <a:pt x="299" y="99"/>
                    </a:lnTo>
                    <a:lnTo>
                      <a:pt x="308" y="115"/>
                    </a:lnTo>
                    <a:lnTo>
                      <a:pt x="329" y="159"/>
                    </a:lnTo>
                    <a:lnTo>
                      <a:pt x="305" y="168"/>
                    </a:lnTo>
                    <a:lnTo>
                      <a:pt x="200" y="109"/>
                    </a:lnTo>
                    <a:lnTo>
                      <a:pt x="178" y="119"/>
                    </a:lnTo>
                    <a:lnTo>
                      <a:pt x="181" y="149"/>
                    </a:lnTo>
                    <a:lnTo>
                      <a:pt x="159" y="167"/>
                    </a:lnTo>
                    <a:lnTo>
                      <a:pt x="147" y="2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381">
                <a:extLst>
                  <a:ext uri="{FF2B5EF4-FFF2-40B4-BE49-F238E27FC236}">
                    <a16:creationId xmlns:a16="http://schemas.microsoft.com/office/drawing/2014/main" id="{54E604F8-4E2A-A5B8-FAF9-31A0017CEE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2"/>
                <a:ext cx="295" cy="252"/>
              </a:xfrm>
              <a:custGeom>
                <a:avLst/>
                <a:gdLst>
                  <a:gd name="T0" fmla="*/ 518 w 1474"/>
                  <a:gd name="T1" fmla="*/ 145 h 1260"/>
                  <a:gd name="T2" fmla="*/ 371 w 1474"/>
                  <a:gd name="T3" fmla="*/ 50 h 1260"/>
                  <a:gd name="T4" fmla="*/ 413 w 1474"/>
                  <a:gd name="T5" fmla="*/ 0 h 1260"/>
                  <a:gd name="T6" fmla="*/ 323 w 1474"/>
                  <a:gd name="T7" fmla="*/ 25 h 1260"/>
                  <a:gd name="T8" fmla="*/ 239 w 1474"/>
                  <a:gd name="T9" fmla="*/ 48 h 1260"/>
                  <a:gd name="T10" fmla="*/ 198 w 1474"/>
                  <a:gd name="T11" fmla="*/ 97 h 1260"/>
                  <a:gd name="T12" fmla="*/ 214 w 1474"/>
                  <a:gd name="T13" fmla="*/ 188 h 1260"/>
                  <a:gd name="T14" fmla="*/ 202 w 1474"/>
                  <a:gd name="T15" fmla="*/ 306 h 1260"/>
                  <a:gd name="T16" fmla="*/ 163 w 1474"/>
                  <a:gd name="T17" fmla="*/ 379 h 1260"/>
                  <a:gd name="T18" fmla="*/ 34 w 1474"/>
                  <a:gd name="T19" fmla="*/ 491 h 1260"/>
                  <a:gd name="T20" fmla="*/ 19 w 1474"/>
                  <a:gd name="T21" fmla="*/ 569 h 1260"/>
                  <a:gd name="T22" fmla="*/ 50 w 1474"/>
                  <a:gd name="T23" fmla="*/ 582 h 1260"/>
                  <a:gd name="T24" fmla="*/ 134 w 1474"/>
                  <a:gd name="T25" fmla="*/ 566 h 1260"/>
                  <a:gd name="T26" fmla="*/ 237 w 1474"/>
                  <a:gd name="T27" fmla="*/ 603 h 1260"/>
                  <a:gd name="T28" fmla="*/ 228 w 1474"/>
                  <a:gd name="T29" fmla="*/ 673 h 1260"/>
                  <a:gd name="T30" fmla="*/ 296 w 1474"/>
                  <a:gd name="T31" fmla="*/ 660 h 1260"/>
                  <a:gd name="T32" fmla="*/ 357 w 1474"/>
                  <a:gd name="T33" fmla="*/ 723 h 1260"/>
                  <a:gd name="T34" fmla="*/ 420 w 1474"/>
                  <a:gd name="T35" fmla="*/ 740 h 1260"/>
                  <a:gd name="T36" fmla="*/ 419 w 1474"/>
                  <a:gd name="T37" fmla="*/ 810 h 1260"/>
                  <a:gd name="T38" fmla="*/ 456 w 1474"/>
                  <a:gd name="T39" fmla="*/ 884 h 1260"/>
                  <a:gd name="T40" fmla="*/ 437 w 1474"/>
                  <a:gd name="T41" fmla="*/ 931 h 1260"/>
                  <a:gd name="T42" fmla="*/ 455 w 1474"/>
                  <a:gd name="T43" fmla="*/ 1038 h 1260"/>
                  <a:gd name="T44" fmla="*/ 495 w 1474"/>
                  <a:gd name="T45" fmla="*/ 1135 h 1260"/>
                  <a:gd name="T46" fmla="*/ 645 w 1474"/>
                  <a:gd name="T47" fmla="*/ 1260 h 1260"/>
                  <a:gd name="T48" fmla="*/ 826 w 1474"/>
                  <a:gd name="T49" fmla="*/ 1211 h 1260"/>
                  <a:gd name="T50" fmla="*/ 896 w 1474"/>
                  <a:gd name="T51" fmla="*/ 1143 h 1260"/>
                  <a:gd name="T52" fmla="*/ 998 w 1474"/>
                  <a:gd name="T53" fmla="*/ 1149 h 1260"/>
                  <a:gd name="T54" fmla="*/ 1105 w 1474"/>
                  <a:gd name="T55" fmla="*/ 1225 h 1260"/>
                  <a:gd name="T56" fmla="*/ 1159 w 1474"/>
                  <a:gd name="T57" fmla="*/ 1234 h 1260"/>
                  <a:gd name="T58" fmla="*/ 1183 w 1474"/>
                  <a:gd name="T59" fmla="*/ 1163 h 1260"/>
                  <a:gd name="T60" fmla="*/ 1320 w 1474"/>
                  <a:gd name="T61" fmla="*/ 1142 h 1260"/>
                  <a:gd name="T62" fmla="*/ 1387 w 1474"/>
                  <a:gd name="T63" fmla="*/ 1106 h 1260"/>
                  <a:gd name="T64" fmla="*/ 1359 w 1474"/>
                  <a:gd name="T65" fmla="*/ 977 h 1260"/>
                  <a:gd name="T66" fmla="*/ 1467 w 1474"/>
                  <a:gd name="T67" fmla="*/ 968 h 1260"/>
                  <a:gd name="T68" fmla="*/ 1446 w 1474"/>
                  <a:gd name="T69" fmla="*/ 831 h 1260"/>
                  <a:gd name="T70" fmla="*/ 1370 w 1474"/>
                  <a:gd name="T71" fmla="*/ 752 h 1260"/>
                  <a:gd name="T72" fmla="*/ 1468 w 1474"/>
                  <a:gd name="T73" fmla="*/ 659 h 1260"/>
                  <a:gd name="T74" fmla="*/ 1326 w 1474"/>
                  <a:gd name="T75" fmla="*/ 617 h 1260"/>
                  <a:gd name="T76" fmla="*/ 1212 w 1474"/>
                  <a:gd name="T77" fmla="*/ 636 h 1260"/>
                  <a:gd name="T78" fmla="*/ 1132 w 1474"/>
                  <a:gd name="T79" fmla="*/ 605 h 1260"/>
                  <a:gd name="T80" fmla="*/ 1069 w 1474"/>
                  <a:gd name="T81" fmla="*/ 672 h 1260"/>
                  <a:gd name="T82" fmla="*/ 995 w 1474"/>
                  <a:gd name="T83" fmla="*/ 540 h 1260"/>
                  <a:gd name="T84" fmla="*/ 895 w 1474"/>
                  <a:gd name="T85" fmla="*/ 542 h 1260"/>
                  <a:gd name="T86" fmla="*/ 872 w 1474"/>
                  <a:gd name="T87" fmla="*/ 467 h 1260"/>
                  <a:gd name="T88" fmla="*/ 844 w 1474"/>
                  <a:gd name="T89" fmla="*/ 415 h 1260"/>
                  <a:gd name="T90" fmla="*/ 882 w 1474"/>
                  <a:gd name="T91" fmla="*/ 312 h 1260"/>
                  <a:gd name="T92" fmla="*/ 879 w 1474"/>
                  <a:gd name="T93" fmla="*/ 204 h 1260"/>
                  <a:gd name="T94" fmla="*/ 760 w 1474"/>
                  <a:gd name="T95" fmla="*/ 176 h 1260"/>
                  <a:gd name="T96" fmla="*/ 718 w 1474"/>
                  <a:gd name="T97" fmla="*/ 211 h 1260"/>
                  <a:gd name="T98" fmla="*/ 651 w 1474"/>
                  <a:gd name="T99" fmla="*/ 240 h 1260"/>
                  <a:gd name="T100" fmla="*/ 594 w 1474"/>
                  <a:gd name="T101" fmla="*/ 208 h 1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74" h="1260">
                    <a:moveTo>
                      <a:pt x="594" y="208"/>
                    </a:moveTo>
                    <a:lnTo>
                      <a:pt x="557" y="219"/>
                    </a:lnTo>
                    <a:lnTo>
                      <a:pt x="518" y="145"/>
                    </a:lnTo>
                    <a:lnTo>
                      <a:pt x="485" y="125"/>
                    </a:lnTo>
                    <a:lnTo>
                      <a:pt x="473" y="72"/>
                    </a:lnTo>
                    <a:lnTo>
                      <a:pt x="371" y="50"/>
                    </a:lnTo>
                    <a:lnTo>
                      <a:pt x="385" y="34"/>
                    </a:lnTo>
                    <a:lnTo>
                      <a:pt x="422" y="15"/>
                    </a:lnTo>
                    <a:lnTo>
                      <a:pt x="413" y="0"/>
                    </a:lnTo>
                    <a:lnTo>
                      <a:pt x="382" y="3"/>
                    </a:lnTo>
                    <a:lnTo>
                      <a:pt x="331" y="39"/>
                    </a:lnTo>
                    <a:lnTo>
                      <a:pt x="323" y="25"/>
                    </a:lnTo>
                    <a:lnTo>
                      <a:pt x="238" y="32"/>
                    </a:lnTo>
                    <a:lnTo>
                      <a:pt x="231" y="40"/>
                    </a:lnTo>
                    <a:lnTo>
                      <a:pt x="239" y="48"/>
                    </a:lnTo>
                    <a:lnTo>
                      <a:pt x="233" y="63"/>
                    </a:lnTo>
                    <a:lnTo>
                      <a:pt x="203" y="74"/>
                    </a:lnTo>
                    <a:lnTo>
                      <a:pt x="198" y="97"/>
                    </a:lnTo>
                    <a:lnTo>
                      <a:pt x="200" y="120"/>
                    </a:lnTo>
                    <a:lnTo>
                      <a:pt x="232" y="133"/>
                    </a:lnTo>
                    <a:lnTo>
                      <a:pt x="214" y="188"/>
                    </a:lnTo>
                    <a:lnTo>
                      <a:pt x="234" y="240"/>
                    </a:lnTo>
                    <a:lnTo>
                      <a:pt x="213" y="259"/>
                    </a:lnTo>
                    <a:lnTo>
                      <a:pt x="202" y="306"/>
                    </a:lnTo>
                    <a:lnTo>
                      <a:pt x="176" y="285"/>
                    </a:lnTo>
                    <a:lnTo>
                      <a:pt x="163" y="301"/>
                    </a:lnTo>
                    <a:lnTo>
                      <a:pt x="163" y="379"/>
                    </a:lnTo>
                    <a:lnTo>
                      <a:pt x="99" y="446"/>
                    </a:lnTo>
                    <a:lnTo>
                      <a:pt x="94" y="469"/>
                    </a:lnTo>
                    <a:lnTo>
                      <a:pt x="34" y="491"/>
                    </a:lnTo>
                    <a:lnTo>
                      <a:pt x="0" y="540"/>
                    </a:lnTo>
                    <a:lnTo>
                      <a:pt x="3" y="571"/>
                    </a:lnTo>
                    <a:lnTo>
                      <a:pt x="19" y="569"/>
                    </a:lnTo>
                    <a:lnTo>
                      <a:pt x="39" y="552"/>
                    </a:lnTo>
                    <a:lnTo>
                      <a:pt x="48" y="559"/>
                    </a:lnTo>
                    <a:lnTo>
                      <a:pt x="50" y="582"/>
                    </a:lnTo>
                    <a:lnTo>
                      <a:pt x="72" y="564"/>
                    </a:lnTo>
                    <a:lnTo>
                      <a:pt x="105" y="585"/>
                    </a:lnTo>
                    <a:lnTo>
                      <a:pt x="134" y="566"/>
                    </a:lnTo>
                    <a:lnTo>
                      <a:pt x="182" y="593"/>
                    </a:lnTo>
                    <a:lnTo>
                      <a:pt x="236" y="588"/>
                    </a:lnTo>
                    <a:lnTo>
                      <a:pt x="237" y="603"/>
                    </a:lnTo>
                    <a:lnTo>
                      <a:pt x="225" y="636"/>
                    </a:lnTo>
                    <a:lnTo>
                      <a:pt x="233" y="650"/>
                    </a:lnTo>
                    <a:lnTo>
                      <a:pt x="228" y="673"/>
                    </a:lnTo>
                    <a:lnTo>
                      <a:pt x="238" y="695"/>
                    </a:lnTo>
                    <a:lnTo>
                      <a:pt x="268" y="693"/>
                    </a:lnTo>
                    <a:lnTo>
                      <a:pt x="296" y="660"/>
                    </a:lnTo>
                    <a:lnTo>
                      <a:pt x="352" y="677"/>
                    </a:lnTo>
                    <a:lnTo>
                      <a:pt x="347" y="708"/>
                    </a:lnTo>
                    <a:lnTo>
                      <a:pt x="357" y="723"/>
                    </a:lnTo>
                    <a:lnTo>
                      <a:pt x="377" y="699"/>
                    </a:lnTo>
                    <a:lnTo>
                      <a:pt x="392" y="696"/>
                    </a:lnTo>
                    <a:lnTo>
                      <a:pt x="420" y="740"/>
                    </a:lnTo>
                    <a:lnTo>
                      <a:pt x="428" y="747"/>
                    </a:lnTo>
                    <a:lnTo>
                      <a:pt x="402" y="796"/>
                    </a:lnTo>
                    <a:lnTo>
                      <a:pt x="419" y="810"/>
                    </a:lnTo>
                    <a:lnTo>
                      <a:pt x="421" y="833"/>
                    </a:lnTo>
                    <a:lnTo>
                      <a:pt x="440" y="885"/>
                    </a:lnTo>
                    <a:lnTo>
                      <a:pt x="456" y="884"/>
                    </a:lnTo>
                    <a:lnTo>
                      <a:pt x="473" y="905"/>
                    </a:lnTo>
                    <a:lnTo>
                      <a:pt x="460" y="929"/>
                    </a:lnTo>
                    <a:lnTo>
                      <a:pt x="437" y="931"/>
                    </a:lnTo>
                    <a:lnTo>
                      <a:pt x="465" y="983"/>
                    </a:lnTo>
                    <a:lnTo>
                      <a:pt x="453" y="1008"/>
                    </a:lnTo>
                    <a:lnTo>
                      <a:pt x="455" y="1038"/>
                    </a:lnTo>
                    <a:lnTo>
                      <a:pt x="443" y="1069"/>
                    </a:lnTo>
                    <a:lnTo>
                      <a:pt x="444" y="1093"/>
                    </a:lnTo>
                    <a:lnTo>
                      <a:pt x="495" y="1135"/>
                    </a:lnTo>
                    <a:lnTo>
                      <a:pt x="564" y="1128"/>
                    </a:lnTo>
                    <a:lnTo>
                      <a:pt x="608" y="1186"/>
                    </a:lnTo>
                    <a:lnTo>
                      <a:pt x="645" y="1260"/>
                    </a:lnTo>
                    <a:lnTo>
                      <a:pt x="646" y="1259"/>
                    </a:lnTo>
                    <a:lnTo>
                      <a:pt x="763" y="1194"/>
                    </a:lnTo>
                    <a:lnTo>
                      <a:pt x="826" y="1211"/>
                    </a:lnTo>
                    <a:lnTo>
                      <a:pt x="829" y="1173"/>
                    </a:lnTo>
                    <a:lnTo>
                      <a:pt x="884" y="1168"/>
                    </a:lnTo>
                    <a:lnTo>
                      <a:pt x="896" y="1143"/>
                    </a:lnTo>
                    <a:lnTo>
                      <a:pt x="928" y="1148"/>
                    </a:lnTo>
                    <a:lnTo>
                      <a:pt x="953" y="1169"/>
                    </a:lnTo>
                    <a:lnTo>
                      <a:pt x="998" y="1149"/>
                    </a:lnTo>
                    <a:lnTo>
                      <a:pt x="1049" y="1206"/>
                    </a:lnTo>
                    <a:lnTo>
                      <a:pt x="1072" y="1204"/>
                    </a:lnTo>
                    <a:lnTo>
                      <a:pt x="1105" y="1225"/>
                    </a:lnTo>
                    <a:lnTo>
                      <a:pt x="1120" y="1223"/>
                    </a:lnTo>
                    <a:lnTo>
                      <a:pt x="1137" y="1244"/>
                    </a:lnTo>
                    <a:lnTo>
                      <a:pt x="1159" y="1234"/>
                    </a:lnTo>
                    <a:lnTo>
                      <a:pt x="1172" y="1203"/>
                    </a:lnTo>
                    <a:lnTo>
                      <a:pt x="1154" y="1181"/>
                    </a:lnTo>
                    <a:lnTo>
                      <a:pt x="1183" y="1163"/>
                    </a:lnTo>
                    <a:lnTo>
                      <a:pt x="1197" y="1139"/>
                    </a:lnTo>
                    <a:lnTo>
                      <a:pt x="1254" y="1164"/>
                    </a:lnTo>
                    <a:lnTo>
                      <a:pt x="1320" y="1142"/>
                    </a:lnTo>
                    <a:lnTo>
                      <a:pt x="1367" y="1146"/>
                    </a:lnTo>
                    <a:lnTo>
                      <a:pt x="1388" y="1120"/>
                    </a:lnTo>
                    <a:lnTo>
                      <a:pt x="1387" y="1106"/>
                    </a:lnTo>
                    <a:lnTo>
                      <a:pt x="1348" y="1025"/>
                    </a:lnTo>
                    <a:lnTo>
                      <a:pt x="1346" y="1002"/>
                    </a:lnTo>
                    <a:lnTo>
                      <a:pt x="1359" y="977"/>
                    </a:lnTo>
                    <a:lnTo>
                      <a:pt x="1418" y="948"/>
                    </a:lnTo>
                    <a:lnTo>
                      <a:pt x="1444" y="977"/>
                    </a:lnTo>
                    <a:lnTo>
                      <a:pt x="1467" y="968"/>
                    </a:lnTo>
                    <a:lnTo>
                      <a:pt x="1474" y="882"/>
                    </a:lnTo>
                    <a:lnTo>
                      <a:pt x="1441" y="861"/>
                    </a:lnTo>
                    <a:lnTo>
                      <a:pt x="1446" y="831"/>
                    </a:lnTo>
                    <a:lnTo>
                      <a:pt x="1437" y="808"/>
                    </a:lnTo>
                    <a:lnTo>
                      <a:pt x="1381" y="789"/>
                    </a:lnTo>
                    <a:lnTo>
                      <a:pt x="1370" y="752"/>
                    </a:lnTo>
                    <a:lnTo>
                      <a:pt x="1398" y="726"/>
                    </a:lnTo>
                    <a:lnTo>
                      <a:pt x="1472" y="696"/>
                    </a:lnTo>
                    <a:lnTo>
                      <a:pt x="1468" y="659"/>
                    </a:lnTo>
                    <a:lnTo>
                      <a:pt x="1434" y="623"/>
                    </a:lnTo>
                    <a:lnTo>
                      <a:pt x="1405" y="633"/>
                    </a:lnTo>
                    <a:lnTo>
                      <a:pt x="1326" y="617"/>
                    </a:lnTo>
                    <a:lnTo>
                      <a:pt x="1264" y="623"/>
                    </a:lnTo>
                    <a:lnTo>
                      <a:pt x="1221" y="643"/>
                    </a:lnTo>
                    <a:lnTo>
                      <a:pt x="1212" y="636"/>
                    </a:lnTo>
                    <a:lnTo>
                      <a:pt x="1203" y="621"/>
                    </a:lnTo>
                    <a:lnTo>
                      <a:pt x="1141" y="620"/>
                    </a:lnTo>
                    <a:lnTo>
                      <a:pt x="1132" y="605"/>
                    </a:lnTo>
                    <a:lnTo>
                      <a:pt x="1118" y="614"/>
                    </a:lnTo>
                    <a:lnTo>
                      <a:pt x="1113" y="645"/>
                    </a:lnTo>
                    <a:lnTo>
                      <a:pt x="1069" y="672"/>
                    </a:lnTo>
                    <a:lnTo>
                      <a:pt x="1058" y="650"/>
                    </a:lnTo>
                    <a:lnTo>
                      <a:pt x="1027" y="638"/>
                    </a:lnTo>
                    <a:lnTo>
                      <a:pt x="995" y="540"/>
                    </a:lnTo>
                    <a:lnTo>
                      <a:pt x="930" y="508"/>
                    </a:lnTo>
                    <a:lnTo>
                      <a:pt x="917" y="533"/>
                    </a:lnTo>
                    <a:lnTo>
                      <a:pt x="895" y="542"/>
                    </a:lnTo>
                    <a:lnTo>
                      <a:pt x="901" y="526"/>
                    </a:lnTo>
                    <a:lnTo>
                      <a:pt x="860" y="491"/>
                    </a:lnTo>
                    <a:lnTo>
                      <a:pt x="872" y="467"/>
                    </a:lnTo>
                    <a:lnTo>
                      <a:pt x="871" y="451"/>
                    </a:lnTo>
                    <a:lnTo>
                      <a:pt x="854" y="431"/>
                    </a:lnTo>
                    <a:lnTo>
                      <a:pt x="844" y="415"/>
                    </a:lnTo>
                    <a:lnTo>
                      <a:pt x="843" y="400"/>
                    </a:lnTo>
                    <a:lnTo>
                      <a:pt x="892" y="349"/>
                    </a:lnTo>
                    <a:lnTo>
                      <a:pt x="882" y="312"/>
                    </a:lnTo>
                    <a:lnTo>
                      <a:pt x="839" y="269"/>
                    </a:lnTo>
                    <a:lnTo>
                      <a:pt x="873" y="220"/>
                    </a:lnTo>
                    <a:lnTo>
                      <a:pt x="879" y="204"/>
                    </a:lnTo>
                    <a:lnTo>
                      <a:pt x="833" y="209"/>
                    </a:lnTo>
                    <a:lnTo>
                      <a:pt x="768" y="168"/>
                    </a:lnTo>
                    <a:lnTo>
                      <a:pt x="760" y="176"/>
                    </a:lnTo>
                    <a:lnTo>
                      <a:pt x="757" y="215"/>
                    </a:lnTo>
                    <a:lnTo>
                      <a:pt x="741" y="217"/>
                    </a:lnTo>
                    <a:lnTo>
                      <a:pt x="718" y="211"/>
                    </a:lnTo>
                    <a:lnTo>
                      <a:pt x="696" y="237"/>
                    </a:lnTo>
                    <a:lnTo>
                      <a:pt x="680" y="231"/>
                    </a:lnTo>
                    <a:lnTo>
                      <a:pt x="651" y="240"/>
                    </a:lnTo>
                    <a:lnTo>
                      <a:pt x="642" y="226"/>
                    </a:lnTo>
                    <a:lnTo>
                      <a:pt x="610" y="221"/>
                    </a:lnTo>
                    <a:lnTo>
                      <a:pt x="594" y="2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382">
                <a:extLst>
                  <a:ext uri="{FF2B5EF4-FFF2-40B4-BE49-F238E27FC236}">
                    <a16:creationId xmlns:a16="http://schemas.microsoft.com/office/drawing/2014/main" id="{C9CB6A84-C214-AF7B-E542-3F82D13BE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80"/>
                <a:ext cx="287" cy="227"/>
              </a:xfrm>
              <a:custGeom>
                <a:avLst/>
                <a:gdLst>
                  <a:gd name="T0" fmla="*/ 0 w 1436"/>
                  <a:gd name="T1" fmla="*/ 467 h 1135"/>
                  <a:gd name="T2" fmla="*/ 6 w 1436"/>
                  <a:gd name="T3" fmla="*/ 527 h 1135"/>
                  <a:gd name="T4" fmla="*/ 10 w 1436"/>
                  <a:gd name="T5" fmla="*/ 658 h 1135"/>
                  <a:gd name="T6" fmla="*/ 38 w 1436"/>
                  <a:gd name="T7" fmla="*/ 709 h 1135"/>
                  <a:gd name="T8" fmla="*/ 68 w 1436"/>
                  <a:gd name="T9" fmla="*/ 784 h 1135"/>
                  <a:gd name="T10" fmla="*/ 97 w 1436"/>
                  <a:gd name="T11" fmla="*/ 766 h 1135"/>
                  <a:gd name="T12" fmla="*/ 225 w 1436"/>
                  <a:gd name="T13" fmla="*/ 908 h 1135"/>
                  <a:gd name="T14" fmla="*/ 285 w 1436"/>
                  <a:gd name="T15" fmla="*/ 872 h 1135"/>
                  <a:gd name="T16" fmla="*/ 370 w 1436"/>
                  <a:gd name="T17" fmla="*/ 879 h 1135"/>
                  <a:gd name="T18" fmla="*/ 431 w 1436"/>
                  <a:gd name="T19" fmla="*/ 881 h 1135"/>
                  <a:gd name="T20" fmla="*/ 601 w 1436"/>
                  <a:gd name="T21" fmla="*/ 881 h 1135"/>
                  <a:gd name="T22" fmla="*/ 685 w 1436"/>
                  <a:gd name="T23" fmla="*/ 951 h 1135"/>
                  <a:gd name="T24" fmla="*/ 862 w 1436"/>
                  <a:gd name="T25" fmla="*/ 1027 h 1135"/>
                  <a:gd name="T26" fmla="*/ 976 w 1436"/>
                  <a:gd name="T27" fmla="*/ 1085 h 1135"/>
                  <a:gd name="T28" fmla="*/ 1064 w 1436"/>
                  <a:gd name="T29" fmla="*/ 1131 h 1135"/>
                  <a:gd name="T30" fmla="*/ 1149 w 1436"/>
                  <a:gd name="T31" fmla="*/ 1124 h 1135"/>
                  <a:gd name="T32" fmla="*/ 1189 w 1436"/>
                  <a:gd name="T33" fmla="*/ 1058 h 1135"/>
                  <a:gd name="T34" fmla="*/ 1302 w 1436"/>
                  <a:gd name="T35" fmla="*/ 1032 h 1135"/>
                  <a:gd name="T36" fmla="*/ 1276 w 1436"/>
                  <a:gd name="T37" fmla="*/ 926 h 1135"/>
                  <a:gd name="T38" fmla="*/ 1224 w 1436"/>
                  <a:gd name="T39" fmla="*/ 854 h 1135"/>
                  <a:gd name="T40" fmla="*/ 1194 w 1436"/>
                  <a:gd name="T41" fmla="*/ 780 h 1135"/>
                  <a:gd name="T42" fmla="*/ 1314 w 1436"/>
                  <a:gd name="T43" fmla="*/ 746 h 1135"/>
                  <a:gd name="T44" fmla="*/ 1331 w 1436"/>
                  <a:gd name="T45" fmla="*/ 683 h 1135"/>
                  <a:gd name="T46" fmla="*/ 1331 w 1436"/>
                  <a:gd name="T47" fmla="*/ 598 h 1135"/>
                  <a:gd name="T48" fmla="*/ 1425 w 1436"/>
                  <a:gd name="T49" fmla="*/ 450 h 1135"/>
                  <a:gd name="T50" fmla="*/ 1371 w 1436"/>
                  <a:gd name="T51" fmla="*/ 363 h 1135"/>
                  <a:gd name="T52" fmla="*/ 1340 w 1436"/>
                  <a:gd name="T53" fmla="*/ 280 h 1135"/>
                  <a:gd name="T54" fmla="*/ 1162 w 1436"/>
                  <a:gd name="T55" fmla="*/ 281 h 1135"/>
                  <a:gd name="T56" fmla="*/ 1128 w 1436"/>
                  <a:gd name="T57" fmla="*/ 238 h 1135"/>
                  <a:gd name="T58" fmla="*/ 886 w 1436"/>
                  <a:gd name="T59" fmla="*/ 284 h 1135"/>
                  <a:gd name="T60" fmla="*/ 859 w 1436"/>
                  <a:gd name="T61" fmla="*/ 247 h 1135"/>
                  <a:gd name="T62" fmla="*/ 892 w 1436"/>
                  <a:gd name="T63" fmla="*/ 183 h 1135"/>
                  <a:gd name="T64" fmla="*/ 793 w 1436"/>
                  <a:gd name="T65" fmla="*/ 31 h 1135"/>
                  <a:gd name="T66" fmla="*/ 701 w 1436"/>
                  <a:gd name="T67" fmla="*/ 39 h 1135"/>
                  <a:gd name="T68" fmla="*/ 652 w 1436"/>
                  <a:gd name="T69" fmla="*/ 20 h 1135"/>
                  <a:gd name="T70" fmla="*/ 577 w 1436"/>
                  <a:gd name="T71" fmla="*/ 34 h 1135"/>
                  <a:gd name="T72" fmla="*/ 532 w 1436"/>
                  <a:gd name="T73" fmla="*/ 46 h 1135"/>
                  <a:gd name="T74" fmla="*/ 400 w 1436"/>
                  <a:gd name="T75" fmla="*/ 120 h 1135"/>
                  <a:gd name="T76" fmla="*/ 398 w 1436"/>
                  <a:gd name="T77" fmla="*/ 182 h 1135"/>
                  <a:gd name="T78" fmla="*/ 401 w 1436"/>
                  <a:gd name="T79" fmla="*/ 221 h 1135"/>
                  <a:gd name="T80" fmla="*/ 359 w 1436"/>
                  <a:gd name="T81" fmla="*/ 256 h 1135"/>
                  <a:gd name="T82" fmla="*/ 281 w 1436"/>
                  <a:gd name="T83" fmla="*/ 340 h 1135"/>
                  <a:gd name="T84" fmla="*/ 159 w 1436"/>
                  <a:gd name="T85" fmla="*/ 343 h 1135"/>
                  <a:gd name="T86" fmla="*/ 70 w 1436"/>
                  <a:gd name="T87" fmla="*/ 398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36" h="1135">
                    <a:moveTo>
                      <a:pt x="24" y="403"/>
                    </a:moveTo>
                    <a:lnTo>
                      <a:pt x="2" y="404"/>
                    </a:lnTo>
                    <a:lnTo>
                      <a:pt x="0" y="467"/>
                    </a:lnTo>
                    <a:lnTo>
                      <a:pt x="46" y="462"/>
                    </a:lnTo>
                    <a:lnTo>
                      <a:pt x="40" y="478"/>
                    </a:lnTo>
                    <a:lnTo>
                      <a:pt x="6" y="527"/>
                    </a:lnTo>
                    <a:lnTo>
                      <a:pt x="49" y="570"/>
                    </a:lnTo>
                    <a:lnTo>
                      <a:pt x="59" y="607"/>
                    </a:lnTo>
                    <a:lnTo>
                      <a:pt x="10" y="658"/>
                    </a:lnTo>
                    <a:lnTo>
                      <a:pt x="11" y="673"/>
                    </a:lnTo>
                    <a:lnTo>
                      <a:pt x="21" y="689"/>
                    </a:lnTo>
                    <a:lnTo>
                      <a:pt x="38" y="709"/>
                    </a:lnTo>
                    <a:lnTo>
                      <a:pt x="39" y="725"/>
                    </a:lnTo>
                    <a:lnTo>
                      <a:pt x="27" y="749"/>
                    </a:lnTo>
                    <a:lnTo>
                      <a:pt x="68" y="784"/>
                    </a:lnTo>
                    <a:lnTo>
                      <a:pt x="62" y="800"/>
                    </a:lnTo>
                    <a:lnTo>
                      <a:pt x="84" y="791"/>
                    </a:lnTo>
                    <a:lnTo>
                      <a:pt x="97" y="766"/>
                    </a:lnTo>
                    <a:lnTo>
                      <a:pt x="162" y="798"/>
                    </a:lnTo>
                    <a:lnTo>
                      <a:pt x="194" y="896"/>
                    </a:lnTo>
                    <a:lnTo>
                      <a:pt x="225" y="908"/>
                    </a:lnTo>
                    <a:lnTo>
                      <a:pt x="236" y="930"/>
                    </a:lnTo>
                    <a:lnTo>
                      <a:pt x="280" y="903"/>
                    </a:lnTo>
                    <a:lnTo>
                      <a:pt x="285" y="872"/>
                    </a:lnTo>
                    <a:lnTo>
                      <a:pt x="299" y="863"/>
                    </a:lnTo>
                    <a:lnTo>
                      <a:pt x="308" y="878"/>
                    </a:lnTo>
                    <a:lnTo>
                      <a:pt x="370" y="879"/>
                    </a:lnTo>
                    <a:lnTo>
                      <a:pt x="379" y="894"/>
                    </a:lnTo>
                    <a:lnTo>
                      <a:pt x="388" y="901"/>
                    </a:lnTo>
                    <a:lnTo>
                      <a:pt x="431" y="881"/>
                    </a:lnTo>
                    <a:lnTo>
                      <a:pt x="493" y="875"/>
                    </a:lnTo>
                    <a:lnTo>
                      <a:pt x="572" y="891"/>
                    </a:lnTo>
                    <a:lnTo>
                      <a:pt x="601" y="881"/>
                    </a:lnTo>
                    <a:lnTo>
                      <a:pt x="635" y="917"/>
                    </a:lnTo>
                    <a:lnTo>
                      <a:pt x="639" y="954"/>
                    </a:lnTo>
                    <a:lnTo>
                      <a:pt x="685" y="951"/>
                    </a:lnTo>
                    <a:lnTo>
                      <a:pt x="759" y="998"/>
                    </a:lnTo>
                    <a:lnTo>
                      <a:pt x="811" y="977"/>
                    </a:lnTo>
                    <a:lnTo>
                      <a:pt x="862" y="1027"/>
                    </a:lnTo>
                    <a:lnTo>
                      <a:pt x="924" y="1021"/>
                    </a:lnTo>
                    <a:lnTo>
                      <a:pt x="964" y="1047"/>
                    </a:lnTo>
                    <a:lnTo>
                      <a:pt x="976" y="1085"/>
                    </a:lnTo>
                    <a:lnTo>
                      <a:pt x="1008" y="1106"/>
                    </a:lnTo>
                    <a:lnTo>
                      <a:pt x="1027" y="1135"/>
                    </a:lnTo>
                    <a:lnTo>
                      <a:pt x="1064" y="1131"/>
                    </a:lnTo>
                    <a:lnTo>
                      <a:pt x="1082" y="1075"/>
                    </a:lnTo>
                    <a:lnTo>
                      <a:pt x="1122" y="1095"/>
                    </a:lnTo>
                    <a:lnTo>
                      <a:pt x="1149" y="1124"/>
                    </a:lnTo>
                    <a:lnTo>
                      <a:pt x="1207" y="1095"/>
                    </a:lnTo>
                    <a:lnTo>
                      <a:pt x="1190" y="1073"/>
                    </a:lnTo>
                    <a:lnTo>
                      <a:pt x="1189" y="1058"/>
                    </a:lnTo>
                    <a:lnTo>
                      <a:pt x="1248" y="1037"/>
                    </a:lnTo>
                    <a:lnTo>
                      <a:pt x="1280" y="1041"/>
                    </a:lnTo>
                    <a:lnTo>
                      <a:pt x="1302" y="1032"/>
                    </a:lnTo>
                    <a:lnTo>
                      <a:pt x="1266" y="989"/>
                    </a:lnTo>
                    <a:lnTo>
                      <a:pt x="1264" y="951"/>
                    </a:lnTo>
                    <a:lnTo>
                      <a:pt x="1276" y="926"/>
                    </a:lnTo>
                    <a:lnTo>
                      <a:pt x="1252" y="906"/>
                    </a:lnTo>
                    <a:lnTo>
                      <a:pt x="1248" y="875"/>
                    </a:lnTo>
                    <a:lnTo>
                      <a:pt x="1224" y="854"/>
                    </a:lnTo>
                    <a:lnTo>
                      <a:pt x="1214" y="832"/>
                    </a:lnTo>
                    <a:lnTo>
                      <a:pt x="1191" y="834"/>
                    </a:lnTo>
                    <a:lnTo>
                      <a:pt x="1194" y="780"/>
                    </a:lnTo>
                    <a:lnTo>
                      <a:pt x="1208" y="771"/>
                    </a:lnTo>
                    <a:lnTo>
                      <a:pt x="1270" y="772"/>
                    </a:lnTo>
                    <a:lnTo>
                      <a:pt x="1314" y="746"/>
                    </a:lnTo>
                    <a:lnTo>
                      <a:pt x="1344" y="735"/>
                    </a:lnTo>
                    <a:lnTo>
                      <a:pt x="1340" y="704"/>
                    </a:lnTo>
                    <a:lnTo>
                      <a:pt x="1331" y="683"/>
                    </a:lnTo>
                    <a:lnTo>
                      <a:pt x="1344" y="657"/>
                    </a:lnTo>
                    <a:lnTo>
                      <a:pt x="1327" y="637"/>
                    </a:lnTo>
                    <a:lnTo>
                      <a:pt x="1331" y="598"/>
                    </a:lnTo>
                    <a:lnTo>
                      <a:pt x="1417" y="527"/>
                    </a:lnTo>
                    <a:lnTo>
                      <a:pt x="1436" y="487"/>
                    </a:lnTo>
                    <a:lnTo>
                      <a:pt x="1425" y="450"/>
                    </a:lnTo>
                    <a:lnTo>
                      <a:pt x="1416" y="435"/>
                    </a:lnTo>
                    <a:lnTo>
                      <a:pt x="1430" y="418"/>
                    </a:lnTo>
                    <a:lnTo>
                      <a:pt x="1371" y="363"/>
                    </a:lnTo>
                    <a:lnTo>
                      <a:pt x="1350" y="311"/>
                    </a:lnTo>
                    <a:lnTo>
                      <a:pt x="1334" y="303"/>
                    </a:lnTo>
                    <a:lnTo>
                      <a:pt x="1340" y="280"/>
                    </a:lnTo>
                    <a:lnTo>
                      <a:pt x="1266" y="240"/>
                    </a:lnTo>
                    <a:lnTo>
                      <a:pt x="1207" y="254"/>
                    </a:lnTo>
                    <a:lnTo>
                      <a:pt x="1162" y="281"/>
                    </a:lnTo>
                    <a:lnTo>
                      <a:pt x="1147" y="267"/>
                    </a:lnTo>
                    <a:lnTo>
                      <a:pt x="1144" y="244"/>
                    </a:lnTo>
                    <a:lnTo>
                      <a:pt x="1128" y="238"/>
                    </a:lnTo>
                    <a:lnTo>
                      <a:pt x="1048" y="292"/>
                    </a:lnTo>
                    <a:lnTo>
                      <a:pt x="922" y="273"/>
                    </a:lnTo>
                    <a:lnTo>
                      <a:pt x="886" y="284"/>
                    </a:lnTo>
                    <a:lnTo>
                      <a:pt x="840" y="287"/>
                    </a:lnTo>
                    <a:lnTo>
                      <a:pt x="831" y="281"/>
                    </a:lnTo>
                    <a:lnTo>
                      <a:pt x="859" y="247"/>
                    </a:lnTo>
                    <a:lnTo>
                      <a:pt x="888" y="238"/>
                    </a:lnTo>
                    <a:lnTo>
                      <a:pt x="893" y="206"/>
                    </a:lnTo>
                    <a:lnTo>
                      <a:pt x="892" y="183"/>
                    </a:lnTo>
                    <a:lnTo>
                      <a:pt x="880" y="137"/>
                    </a:lnTo>
                    <a:lnTo>
                      <a:pt x="814" y="106"/>
                    </a:lnTo>
                    <a:lnTo>
                      <a:pt x="793" y="31"/>
                    </a:lnTo>
                    <a:lnTo>
                      <a:pt x="755" y="41"/>
                    </a:lnTo>
                    <a:lnTo>
                      <a:pt x="721" y="14"/>
                    </a:lnTo>
                    <a:lnTo>
                      <a:pt x="701" y="39"/>
                    </a:lnTo>
                    <a:lnTo>
                      <a:pt x="677" y="40"/>
                    </a:lnTo>
                    <a:lnTo>
                      <a:pt x="656" y="51"/>
                    </a:lnTo>
                    <a:lnTo>
                      <a:pt x="652" y="20"/>
                    </a:lnTo>
                    <a:lnTo>
                      <a:pt x="619" y="0"/>
                    </a:lnTo>
                    <a:lnTo>
                      <a:pt x="593" y="33"/>
                    </a:lnTo>
                    <a:lnTo>
                      <a:pt x="577" y="34"/>
                    </a:lnTo>
                    <a:lnTo>
                      <a:pt x="579" y="57"/>
                    </a:lnTo>
                    <a:lnTo>
                      <a:pt x="541" y="54"/>
                    </a:lnTo>
                    <a:lnTo>
                      <a:pt x="532" y="46"/>
                    </a:lnTo>
                    <a:lnTo>
                      <a:pt x="471" y="68"/>
                    </a:lnTo>
                    <a:lnTo>
                      <a:pt x="434" y="72"/>
                    </a:lnTo>
                    <a:lnTo>
                      <a:pt x="400" y="120"/>
                    </a:lnTo>
                    <a:lnTo>
                      <a:pt x="404" y="166"/>
                    </a:lnTo>
                    <a:lnTo>
                      <a:pt x="413" y="189"/>
                    </a:lnTo>
                    <a:lnTo>
                      <a:pt x="398" y="182"/>
                    </a:lnTo>
                    <a:lnTo>
                      <a:pt x="390" y="191"/>
                    </a:lnTo>
                    <a:lnTo>
                      <a:pt x="400" y="205"/>
                    </a:lnTo>
                    <a:lnTo>
                      <a:pt x="401" y="221"/>
                    </a:lnTo>
                    <a:lnTo>
                      <a:pt x="355" y="224"/>
                    </a:lnTo>
                    <a:lnTo>
                      <a:pt x="350" y="249"/>
                    </a:lnTo>
                    <a:lnTo>
                      <a:pt x="359" y="256"/>
                    </a:lnTo>
                    <a:lnTo>
                      <a:pt x="360" y="271"/>
                    </a:lnTo>
                    <a:lnTo>
                      <a:pt x="311" y="337"/>
                    </a:lnTo>
                    <a:lnTo>
                      <a:pt x="281" y="340"/>
                    </a:lnTo>
                    <a:lnTo>
                      <a:pt x="258" y="335"/>
                    </a:lnTo>
                    <a:lnTo>
                      <a:pt x="213" y="354"/>
                    </a:lnTo>
                    <a:lnTo>
                      <a:pt x="159" y="343"/>
                    </a:lnTo>
                    <a:lnTo>
                      <a:pt x="104" y="348"/>
                    </a:lnTo>
                    <a:lnTo>
                      <a:pt x="92" y="381"/>
                    </a:lnTo>
                    <a:lnTo>
                      <a:pt x="70" y="398"/>
                    </a:lnTo>
                    <a:lnTo>
                      <a:pt x="32" y="387"/>
                    </a:lnTo>
                    <a:lnTo>
                      <a:pt x="24" y="4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383">
                <a:extLst>
                  <a:ext uri="{FF2B5EF4-FFF2-40B4-BE49-F238E27FC236}">
                    <a16:creationId xmlns:a16="http://schemas.microsoft.com/office/drawing/2014/main" id="{70FB8165-ABF7-49C6-AE92-BB10B8F70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075"/>
                <a:ext cx="206" cy="264"/>
              </a:xfrm>
              <a:custGeom>
                <a:avLst/>
                <a:gdLst>
                  <a:gd name="T0" fmla="*/ 803 w 1029"/>
                  <a:gd name="T1" fmla="*/ 228 h 1320"/>
                  <a:gd name="T2" fmla="*/ 711 w 1029"/>
                  <a:gd name="T3" fmla="*/ 145 h 1320"/>
                  <a:gd name="T4" fmla="*/ 671 w 1029"/>
                  <a:gd name="T5" fmla="*/ 48 h 1320"/>
                  <a:gd name="T6" fmla="*/ 585 w 1029"/>
                  <a:gd name="T7" fmla="*/ 40 h 1320"/>
                  <a:gd name="T8" fmla="*/ 509 w 1029"/>
                  <a:gd name="T9" fmla="*/ 40 h 1320"/>
                  <a:gd name="T10" fmla="*/ 418 w 1029"/>
                  <a:gd name="T11" fmla="*/ 63 h 1320"/>
                  <a:gd name="T12" fmla="*/ 349 w 1029"/>
                  <a:gd name="T13" fmla="*/ 62 h 1320"/>
                  <a:gd name="T14" fmla="*/ 273 w 1029"/>
                  <a:gd name="T15" fmla="*/ 69 h 1320"/>
                  <a:gd name="T16" fmla="*/ 222 w 1029"/>
                  <a:gd name="T17" fmla="*/ 20 h 1320"/>
                  <a:gd name="T18" fmla="*/ 174 w 1029"/>
                  <a:gd name="T19" fmla="*/ 94 h 1320"/>
                  <a:gd name="T20" fmla="*/ 148 w 1029"/>
                  <a:gd name="T21" fmla="*/ 142 h 1320"/>
                  <a:gd name="T22" fmla="*/ 160 w 1029"/>
                  <a:gd name="T23" fmla="*/ 188 h 1320"/>
                  <a:gd name="T24" fmla="*/ 156 w 1029"/>
                  <a:gd name="T25" fmla="*/ 312 h 1320"/>
                  <a:gd name="T26" fmla="*/ 168 w 1029"/>
                  <a:gd name="T27" fmla="*/ 357 h 1320"/>
                  <a:gd name="T28" fmla="*/ 194 w 1029"/>
                  <a:gd name="T29" fmla="*/ 471 h 1320"/>
                  <a:gd name="T30" fmla="*/ 173 w 1029"/>
                  <a:gd name="T31" fmla="*/ 580 h 1320"/>
                  <a:gd name="T32" fmla="*/ 132 w 1029"/>
                  <a:gd name="T33" fmla="*/ 638 h 1320"/>
                  <a:gd name="T34" fmla="*/ 116 w 1029"/>
                  <a:gd name="T35" fmla="*/ 709 h 1320"/>
                  <a:gd name="T36" fmla="*/ 98 w 1029"/>
                  <a:gd name="T37" fmla="*/ 849 h 1320"/>
                  <a:gd name="T38" fmla="*/ 85 w 1029"/>
                  <a:gd name="T39" fmla="*/ 959 h 1320"/>
                  <a:gd name="T40" fmla="*/ 35 w 1029"/>
                  <a:gd name="T41" fmla="*/ 1002 h 1320"/>
                  <a:gd name="T42" fmla="*/ 0 w 1029"/>
                  <a:gd name="T43" fmla="*/ 1044 h 1320"/>
                  <a:gd name="T44" fmla="*/ 97 w 1029"/>
                  <a:gd name="T45" fmla="*/ 1165 h 1320"/>
                  <a:gd name="T46" fmla="*/ 105 w 1029"/>
                  <a:gd name="T47" fmla="*/ 1266 h 1320"/>
                  <a:gd name="T48" fmla="*/ 57 w 1029"/>
                  <a:gd name="T49" fmla="*/ 1315 h 1320"/>
                  <a:gd name="T50" fmla="*/ 265 w 1029"/>
                  <a:gd name="T51" fmla="*/ 1320 h 1320"/>
                  <a:gd name="T52" fmla="*/ 364 w 1029"/>
                  <a:gd name="T53" fmla="*/ 1295 h 1320"/>
                  <a:gd name="T54" fmla="*/ 483 w 1029"/>
                  <a:gd name="T55" fmla="*/ 1268 h 1320"/>
                  <a:gd name="T56" fmla="*/ 517 w 1029"/>
                  <a:gd name="T57" fmla="*/ 1211 h 1320"/>
                  <a:gd name="T58" fmla="*/ 582 w 1029"/>
                  <a:gd name="T59" fmla="*/ 1152 h 1320"/>
                  <a:gd name="T60" fmla="*/ 559 w 1029"/>
                  <a:gd name="T61" fmla="*/ 1077 h 1320"/>
                  <a:gd name="T62" fmla="*/ 652 w 1029"/>
                  <a:gd name="T63" fmla="*/ 998 h 1320"/>
                  <a:gd name="T64" fmla="*/ 760 w 1029"/>
                  <a:gd name="T65" fmla="*/ 997 h 1320"/>
                  <a:gd name="T66" fmla="*/ 859 w 1029"/>
                  <a:gd name="T67" fmla="*/ 987 h 1320"/>
                  <a:gd name="T68" fmla="*/ 908 w 1029"/>
                  <a:gd name="T69" fmla="*/ 936 h 1320"/>
                  <a:gd name="T70" fmla="*/ 877 w 1029"/>
                  <a:gd name="T71" fmla="*/ 854 h 1320"/>
                  <a:gd name="T72" fmla="*/ 940 w 1029"/>
                  <a:gd name="T73" fmla="*/ 779 h 1320"/>
                  <a:gd name="T74" fmla="*/ 986 w 1029"/>
                  <a:gd name="T75" fmla="*/ 697 h 1320"/>
                  <a:gd name="T76" fmla="*/ 980 w 1029"/>
                  <a:gd name="T77" fmla="*/ 628 h 1320"/>
                  <a:gd name="T78" fmla="*/ 923 w 1029"/>
                  <a:gd name="T79" fmla="*/ 603 h 1320"/>
                  <a:gd name="T80" fmla="*/ 888 w 1029"/>
                  <a:gd name="T81" fmla="*/ 475 h 1320"/>
                  <a:gd name="T82" fmla="*/ 914 w 1029"/>
                  <a:gd name="T83" fmla="*/ 411 h 1320"/>
                  <a:gd name="T84" fmla="*/ 933 w 1029"/>
                  <a:gd name="T85" fmla="*/ 371 h 1320"/>
                  <a:gd name="T86" fmla="*/ 860 w 1029"/>
                  <a:gd name="T87" fmla="*/ 262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9" h="1320">
                    <a:moveTo>
                      <a:pt x="860" y="262"/>
                    </a:moveTo>
                    <a:lnTo>
                      <a:pt x="824" y="280"/>
                    </a:lnTo>
                    <a:lnTo>
                      <a:pt x="803" y="228"/>
                    </a:lnTo>
                    <a:lnTo>
                      <a:pt x="774" y="239"/>
                    </a:lnTo>
                    <a:lnTo>
                      <a:pt x="755" y="194"/>
                    </a:lnTo>
                    <a:lnTo>
                      <a:pt x="711" y="145"/>
                    </a:lnTo>
                    <a:lnTo>
                      <a:pt x="680" y="140"/>
                    </a:lnTo>
                    <a:lnTo>
                      <a:pt x="699" y="100"/>
                    </a:lnTo>
                    <a:lnTo>
                      <a:pt x="671" y="48"/>
                    </a:lnTo>
                    <a:lnTo>
                      <a:pt x="677" y="25"/>
                    </a:lnTo>
                    <a:lnTo>
                      <a:pt x="597" y="0"/>
                    </a:lnTo>
                    <a:lnTo>
                      <a:pt x="585" y="40"/>
                    </a:lnTo>
                    <a:lnTo>
                      <a:pt x="546" y="37"/>
                    </a:lnTo>
                    <a:lnTo>
                      <a:pt x="526" y="61"/>
                    </a:lnTo>
                    <a:lnTo>
                      <a:pt x="509" y="40"/>
                    </a:lnTo>
                    <a:lnTo>
                      <a:pt x="480" y="59"/>
                    </a:lnTo>
                    <a:lnTo>
                      <a:pt x="456" y="45"/>
                    </a:lnTo>
                    <a:lnTo>
                      <a:pt x="418" y="63"/>
                    </a:lnTo>
                    <a:lnTo>
                      <a:pt x="368" y="29"/>
                    </a:lnTo>
                    <a:lnTo>
                      <a:pt x="347" y="39"/>
                    </a:lnTo>
                    <a:lnTo>
                      <a:pt x="349" y="62"/>
                    </a:lnTo>
                    <a:lnTo>
                      <a:pt x="311" y="73"/>
                    </a:lnTo>
                    <a:lnTo>
                      <a:pt x="294" y="52"/>
                    </a:lnTo>
                    <a:lnTo>
                      <a:pt x="273" y="69"/>
                    </a:lnTo>
                    <a:lnTo>
                      <a:pt x="271" y="62"/>
                    </a:lnTo>
                    <a:lnTo>
                      <a:pt x="254" y="40"/>
                    </a:lnTo>
                    <a:lnTo>
                      <a:pt x="222" y="20"/>
                    </a:lnTo>
                    <a:lnTo>
                      <a:pt x="178" y="55"/>
                    </a:lnTo>
                    <a:lnTo>
                      <a:pt x="165" y="79"/>
                    </a:lnTo>
                    <a:lnTo>
                      <a:pt x="174" y="94"/>
                    </a:lnTo>
                    <a:lnTo>
                      <a:pt x="154" y="119"/>
                    </a:lnTo>
                    <a:lnTo>
                      <a:pt x="131" y="129"/>
                    </a:lnTo>
                    <a:lnTo>
                      <a:pt x="148" y="142"/>
                    </a:lnTo>
                    <a:lnTo>
                      <a:pt x="165" y="157"/>
                    </a:lnTo>
                    <a:lnTo>
                      <a:pt x="167" y="180"/>
                    </a:lnTo>
                    <a:lnTo>
                      <a:pt x="160" y="188"/>
                    </a:lnTo>
                    <a:lnTo>
                      <a:pt x="189" y="246"/>
                    </a:lnTo>
                    <a:lnTo>
                      <a:pt x="178" y="294"/>
                    </a:lnTo>
                    <a:lnTo>
                      <a:pt x="156" y="312"/>
                    </a:lnTo>
                    <a:lnTo>
                      <a:pt x="159" y="335"/>
                    </a:lnTo>
                    <a:lnTo>
                      <a:pt x="174" y="341"/>
                    </a:lnTo>
                    <a:lnTo>
                      <a:pt x="168" y="357"/>
                    </a:lnTo>
                    <a:lnTo>
                      <a:pt x="181" y="410"/>
                    </a:lnTo>
                    <a:lnTo>
                      <a:pt x="177" y="449"/>
                    </a:lnTo>
                    <a:lnTo>
                      <a:pt x="194" y="471"/>
                    </a:lnTo>
                    <a:lnTo>
                      <a:pt x="162" y="542"/>
                    </a:lnTo>
                    <a:lnTo>
                      <a:pt x="165" y="565"/>
                    </a:lnTo>
                    <a:lnTo>
                      <a:pt x="173" y="580"/>
                    </a:lnTo>
                    <a:lnTo>
                      <a:pt x="137" y="599"/>
                    </a:lnTo>
                    <a:lnTo>
                      <a:pt x="130" y="608"/>
                    </a:lnTo>
                    <a:lnTo>
                      <a:pt x="132" y="638"/>
                    </a:lnTo>
                    <a:lnTo>
                      <a:pt x="117" y="646"/>
                    </a:lnTo>
                    <a:lnTo>
                      <a:pt x="137" y="684"/>
                    </a:lnTo>
                    <a:lnTo>
                      <a:pt x="116" y="709"/>
                    </a:lnTo>
                    <a:lnTo>
                      <a:pt x="92" y="788"/>
                    </a:lnTo>
                    <a:lnTo>
                      <a:pt x="110" y="817"/>
                    </a:lnTo>
                    <a:lnTo>
                      <a:pt x="98" y="849"/>
                    </a:lnTo>
                    <a:lnTo>
                      <a:pt x="96" y="903"/>
                    </a:lnTo>
                    <a:lnTo>
                      <a:pt x="130" y="947"/>
                    </a:lnTo>
                    <a:lnTo>
                      <a:pt x="85" y="959"/>
                    </a:lnTo>
                    <a:lnTo>
                      <a:pt x="79" y="975"/>
                    </a:lnTo>
                    <a:lnTo>
                      <a:pt x="57" y="985"/>
                    </a:lnTo>
                    <a:lnTo>
                      <a:pt x="35" y="1002"/>
                    </a:lnTo>
                    <a:lnTo>
                      <a:pt x="44" y="1009"/>
                    </a:lnTo>
                    <a:lnTo>
                      <a:pt x="30" y="1033"/>
                    </a:lnTo>
                    <a:lnTo>
                      <a:pt x="0" y="1044"/>
                    </a:lnTo>
                    <a:lnTo>
                      <a:pt x="10" y="1059"/>
                    </a:lnTo>
                    <a:lnTo>
                      <a:pt x="31" y="1134"/>
                    </a:lnTo>
                    <a:lnTo>
                      <a:pt x="97" y="1165"/>
                    </a:lnTo>
                    <a:lnTo>
                      <a:pt x="109" y="1211"/>
                    </a:lnTo>
                    <a:lnTo>
                      <a:pt x="110" y="1234"/>
                    </a:lnTo>
                    <a:lnTo>
                      <a:pt x="105" y="1266"/>
                    </a:lnTo>
                    <a:lnTo>
                      <a:pt x="76" y="1275"/>
                    </a:lnTo>
                    <a:lnTo>
                      <a:pt x="48" y="1309"/>
                    </a:lnTo>
                    <a:lnTo>
                      <a:pt x="57" y="1315"/>
                    </a:lnTo>
                    <a:lnTo>
                      <a:pt x="103" y="1312"/>
                    </a:lnTo>
                    <a:lnTo>
                      <a:pt x="139" y="1301"/>
                    </a:lnTo>
                    <a:lnTo>
                      <a:pt x="265" y="1320"/>
                    </a:lnTo>
                    <a:lnTo>
                      <a:pt x="345" y="1266"/>
                    </a:lnTo>
                    <a:lnTo>
                      <a:pt x="361" y="1272"/>
                    </a:lnTo>
                    <a:lnTo>
                      <a:pt x="364" y="1295"/>
                    </a:lnTo>
                    <a:lnTo>
                      <a:pt x="379" y="1309"/>
                    </a:lnTo>
                    <a:lnTo>
                      <a:pt x="424" y="1282"/>
                    </a:lnTo>
                    <a:lnTo>
                      <a:pt x="483" y="1268"/>
                    </a:lnTo>
                    <a:lnTo>
                      <a:pt x="482" y="1245"/>
                    </a:lnTo>
                    <a:lnTo>
                      <a:pt x="488" y="1238"/>
                    </a:lnTo>
                    <a:lnTo>
                      <a:pt x="517" y="1211"/>
                    </a:lnTo>
                    <a:lnTo>
                      <a:pt x="540" y="1209"/>
                    </a:lnTo>
                    <a:lnTo>
                      <a:pt x="559" y="1162"/>
                    </a:lnTo>
                    <a:lnTo>
                      <a:pt x="582" y="1152"/>
                    </a:lnTo>
                    <a:lnTo>
                      <a:pt x="579" y="1129"/>
                    </a:lnTo>
                    <a:lnTo>
                      <a:pt x="562" y="1114"/>
                    </a:lnTo>
                    <a:lnTo>
                      <a:pt x="559" y="1077"/>
                    </a:lnTo>
                    <a:lnTo>
                      <a:pt x="584" y="1012"/>
                    </a:lnTo>
                    <a:lnTo>
                      <a:pt x="630" y="1016"/>
                    </a:lnTo>
                    <a:lnTo>
                      <a:pt x="652" y="998"/>
                    </a:lnTo>
                    <a:lnTo>
                      <a:pt x="690" y="987"/>
                    </a:lnTo>
                    <a:lnTo>
                      <a:pt x="721" y="1000"/>
                    </a:lnTo>
                    <a:lnTo>
                      <a:pt x="760" y="997"/>
                    </a:lnTo>
                    <a:lnTo>
                      <a:pt x="782" y="987"/>
                    </a:lnTo>
                    <a:lnTo>
                      <a:pt x="836" y="989"/>
                    </a:lnTo>
                    <a:lnTo>
                      <a:pt x="859" y="987"/>
                    </a:lnTo>
                    <a:lnTo>
                      <a:pt x="871" y="955"/>
                    </a:lnTo>
                    <a:lnTo>
                      <a:pt x="903" y="968"/>
                    </a:lnTo>
                    <a:lnTo>
                      <a:pt x="908" y="936"/>
                    </a:lnTo>
                    <a:lnTo>
                      <a:pt x="892" y="923"/>
                    </a:lnTo>
                    <a:lnTo>
                      <a:pt x="897" y="891"/>
                    </a:lnTo>
                    <a:lnTo>
                      <a:pt x="877" y="854"/>
                    </a:lnTo>
                    <a:lnTo>
                      <a:pt x="921" y="827"/>
                    </a:lnTo>
                    <a:lnTo>
                      <a:pt x="902" y="782"/>
                    </a:lnTo>
                    <a:lnTo>
                      <a:pt x="940" y="779"/>
                    </a:lnTo>
                    <a:lnTo>
                      <a:pt x="962" y="769"/>
                    </a:lnTo>
                    <a:lnTo>
                      <a:pt x="950" y="724"/>
                    </a:lnTo>
                    <a:lnTo>
                      <a:pt x="986" y="697"/>
                    </a:lnTo>
                    <a:lnTo>
                      <a:pt x="985" y="682"/>
                    </a:lnTo>
                    <a:lnTo>
                      <a:pt x="1029" y="662"/>
                    </a:lnTo>
                    <a:lnTo>
                      <a:pt x="980" y="628"/>
                    </a:lnTo>
                    <a:lnTo>
                      <a:pt x="934" y="640"/>
                    </a:lnTo>
                    <a:lnTo>
                      <a:pt x="940" y="617"/>
                    </a:lnTo>
                    <a:lnTo>
                      <a:pt x="923" y="603"/>
                    </a:lnTo>
                    <a:lnTo>
                      <a:pt x="951" y="570"/>
                    </a:lnTo>
                    <a:lnTo>
                      <a:pt x="945" y="508"/>
                    </a:lnTo>
                    <a:lnTo>
                      <a:pt x="888" y="475"/>
                    </a:lnTo>
                    <a:lnTo>
                      <a:pt x="902" y="451"/>
                    </a:lnTo>
                    <a:lnTo>
                      <a:pt x="923" y="433"/>
                    </a:lnTo>
                    <a:lnTo>
                      <a:pt x="914" y="411"/>
                    </a:lnTo>
                    <a:lnTo>
                      <a:pt x="959" y="399"/>
                    </a:lnTo>
                    <a:lnTo>
                      <a:pt x="962" y="353"/>
                    </a:lnTo>
                    <a:lnTo>
                      <a:pt x="933" y="371"/>
                    </a:lnTo>
                    <a:lnTo>
                      <a:pt x="931" y="348"/>
                    </a:lnTo>
                    <a:lnTo>
                      <a:pt x="874" y="322"/>
                    </a:lnTo>
                    <a:lnTo>
                      <a:pt x="860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384">
                <a:extLst>
                  <a:ext uri="{FF2B5EF4-FFF2-40B4-BE49-F238E27FC236}">
                    <a16:creationId xmlns:a16="http://schemas.microsoft.com/office/drawing/2014/main" id="{BAE819B2-E0AA-2D78-8FE1-D60019BC7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70" cy="86"/>
              </a:xfrm>
              <a:custGeom>
                <a:avLst/>
                <a:gdLst>
                  <a:gd name="T0" fmla="*/ 734 w 849"/>
                  <a:gd name="T1" fmla="*/ 132 h 430"/>
                  <a:gd name="T2" fmla="*/ 717 w 849"/>
                  <a:gd name="T3" fmla="*/ 117 h 430"/>
                  <a:gd name="T4" fmla="*/ 648 w 849"/>
                  <a:gd name="T5" fmla="*/ 116 h 430"/>
                  <a:gd name="T6" fmla="*/ 585 w 849"/>
                  <a:gd name="T7" fmla="*/ 99 h 430"/>
                  <a:gd name="T8" fmla="*/ 545 w 849"/>
                  <a:gd name="T9" fmla="*/ 87 h 430"/>
                  <a:gd name="T10" fmla="*/ 483 w 849"/>
                  <a:gd name="T11" fmla="*/ 86 h 430"/>
                  <a:gd name="T12" fmla="*/ 426 w 849"/>
                  <a:gd name="T13" fmla="*/ 52 h 430"/>
                  <a:gd name="T14" fmla="*/ 343 w 849"/>
                  <a:gd name="T15" fmla="*/ 75 h 430"/>
                  <a:gd name="T16" fmla="*/ 244 w 849"/>
                  <a:gd name="T17" fmla="*/ 92 h 430"/>
                  <a:gd name="T18" fmla="*/ 204 w 849"/>
                  <a:gd name="T19" fmla="*/ 80 h 430"/>
                  <a:gd name="T20" fmla="*/ 127 w 849"/>
                  <a:gd name="T21" fmla="*/ 72 h 430"/>
                  <a:gd name="T22" fmla="*/ 112 w 849"/>
                  <a:gd name="T23" fmla="*/ 3 h 430"/>
                  <a:gd name="T24" fmla="*/ 60 w 849"/>
                  <a:gd name="T25" fmla="*/ 24 h 430"/>
                  <a:gd name="T26" fmla="*/ 0 w 849"/>
                  <a:gd name="T27" fmla="*/ 200 h 430"/>
                  <a:gd name="T28" fmla="*/ 96 w 849"/>
                  <a:gd name="T29" fmla="*/ 244 h 430"/>
                  <a:gd name="T30" fmla="*/ 133 w 849"/>
                  <a:gd name="T31" fmla="*/ 225 h 430"/>
                  <a:gd name="T32" fmla="*/ 162 w 849"/>
                  <a:gd name="T33" fmla="*/ 207 h 430"/>
                  <a:gd name="T34" fmla="*/ 219 w 849"/>
                  <a:gd name="T35" fmla="*/ 233 h 430"/>
                  <a:gd name="T36" fmla="*/ 224 w 849"/>
                  <a:gd name="T37" fmla="*/ 278 h 430"/>
                  <a:gd name="T38" fmla="*/ 284 w 849"/>
                  <a:gd name="T39" fmla="*/ 273 h 430"/>
                  <a:gd name="T40" fmla="*/ 357 w 849"/>
                  <a:gd name="T41" fmla="*/ 312 h 430"/>
                  <a:gd name="T42" fmla="*/ 450 w 849"/>
                  <a:gd name="T43" fmla="*/ 320 h 430"/>
                  <a:gd name="T44" fmla="*/ 494 w 849"/>
                  <a:gd name="T45" fmla="*/ 369 h 430"/>
                  <a:gd name="T46" fmla="*/ 507 w 849"/>
                  <a:gd name="T47" fmla="*/ 430 h 430"/>
                  <a:gd name="T48" fmla="*/ 529 w 849"/>
                  <a:gd name="T49" fmla="*/ 420 h 430"/>
                  <a:gd name="T50" fmla="*/ 544 w 849"/>
                  <a:gd name="T51" fmla="*/ 403 h 430"/>
                  <a:gd name="T52" fmla="*/ 558 w 849"/>
                  <a:gd name="T53" fmla="*/ 395 h 430"/>
                  <a:gd name="T54" fmla="*/ 573 w 849"/>
                  <a:gd name="T55" fmla="*/ 385 h 430"/>
                  <a:gd name="T56" fmla="*/ 587 w 849"/>
                  <a:gd name="T57" fmla="*/ 377 h 430"/>
                  <a:gd name="T58" fmla="*/ 625 w 849"/>
                  <a:gd name="T59" fmla="*/ 373 h 430"/>
                  <a:gd name="T60" fmla="*/ 694 w 849"/>
                  <a:gd name="T61" fmla="*/ 367 h 430"/>
                  <a:gd name="T62" fmla="*/ 819 w 849"/>
                  <a:gd name="T63" fmla="*/ 300 h 430"/>
                  <a:gd name="T64" fmla="*/ 825 w 849"/>
                  <a:gd name="T65" fmla="*/ 277 h 430"/>
                  <a:gd name="T66" fmla="*/ 836 w 849"/>
                  <a:gd name="T67" fmla="*/ 237 h 430"/>
                  <a:gd name="T68" fmla="*/ 824 w 849"/>
                  <a:gd name="T69" fmla="*/ 185 h 430"/>
                  <a:gd name="T70" fmla="*/ 805 w 849"/>
                  <a:gd name="T71" fmla="*/ 156 h 430"/>
                  <a:gd name="T72" fmla="*/ 776 w 849"/>
                  <a:gd name="T73" fmla="*/ 174 h 430"/>
                  <a:gd name="T74" fmla="*/ 774 w 849"/>
                  <a:gd name="T75" fmla="*/ 151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49" h="430">
                    <a:moveTo>
                      <a:pt x="774" y="151"/>
                    </a:moveTo>
                    <a:lnTo>
                      <a:pt x="734" y="132"/>
                    </a:lnTo>
                    <a:lnTo>
                      <a:pt x="718" y="133"/>
                    </a:lnTo>
                    <a:lnTo>
                      <a:pt x="717" y="117"/>
                    </a:lnTo>
                    <a:lnTo>
                      <a:pt x="662" y="107"/>
                    </a:lnTo>
                    <a:lnTo>
                      <a:pt x="648" y="116"/>
                    </a:lnTo>
                    <a:lnTo>
                      <a:pt x="612" y="65"/>
                    </a:lnTo>
                    <a:lnTo>
                      <a:pt x="585" y="99"/>
                    </a:lnTo>
                    <a:lnTo>
                      <a:pt x="532" y="111"/>
                    </a:lnTo>
                    <a:lnTo>
                      <a:pt x="545" y="87"/>
                    </a:lnTo>
                    <a:lnTo>
                      <a:pt x="536" y="80"/>
                    </a:lnTo>
                    <a:lnTo>
                      <a:pt x="483" y="86"/>
                    </a:lnTo>
                    <a:lnTo>
                      <a:pt x="473" y="71"/>
                    </a:lnTo>
                    <a:lnTo>
                      <a:pt x="426" y="52"/>
                    </a:lnTo>
                    <a:lnTo>
                      <a:pt x="408" y="30"/>
                    </a:lnTo>
                    <a:lnTo>
                      <a:pt x="343" y="75"/>
                    </a:lnTo>
                    <a:lnTo>
                      <a:pt x="319" y="70"/>
                    </a:lnTo>
                    <a:lnTo>
                      <a:pt x="244" y="92"/>
                    </a:lnTo>
                    <a:lnTo>
                      <a:pt x="236" y="77"/>
                    </a:lnTo>
                    <a:lnTo>
                      <a:pt x="204" y="80"/>
                    </a:lnTo>
                    <a:lnTo>
                      <a:pt x="164" y="60"/>
                    </a:lnTo>
                    <a:lnTo>
                      <a:pt x="127" y="72"/>
                    </a:lnTo>
                    <a:lnTo>
                      <a:pt x="93" y="36"/>
                    </a:lnTo>
                    <a:lnTo>
                      <a:pt x="112" y="3"/>
                    </a:lnTo>
                    <a:lnTo>
                      <a:pt x="82" y="0"/>
                    </a:ln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  <a:lnTo>
                      <a:pt x="54" y="202"/>
                    </a:lnTo>
                    <a:lnTo>
                      <a:pt x="96" y="244"/>
                    </a:lnTo>
                    <a:lnTo>
                      <a:pt x="118" y="235"/>
                    </a:lnTo>
                    <a:lnTo>
                      <a:pt x="133" y="225"/>
                    </a:lnTo>
                    <a:lnTo>
                      <a:pt x="156" y="224"/>
                    </a:lnTo>
                    <a:lnTo>
                      <a:pt x="162" y="207"/>
                    </a:lnTo>
                    <a:lnTo>
                      <a:pt x="185" y="206"/>
                    </a:lnTo>
                    <a:lnTo>
                      <a:pt x="219" y="233"/>
                    </a:lnTo>
                    <a:lnTo>
                      <a:pt x="213" y="257"/>
                    </a:lnTo>
                    <a:lnTo>
                      <a:pt x="224" y="278"/>
                    </a:lnTo>
                    <a:lnTo>
                      <a:pt x="259" y="244"/>
                    </a:lnTo>
                    <a:lnTo>
                      <a:pt x="284" y="273"/>
                    </a:lnTo>
                    <a:lnTo>
                      <a:pt x="332" y="284"/>
                    </a:lnTo>
                    <a:lnTo>
                      <a:pt x="357" y="312"/>
                    </a:lnTo>
                    <a:lnTo>
                      <a:pt x="441" y="289"/>
                    </a:lnTo>
                    <a:lnTo>
                      <a:pt x="450" y="320"/>
                    </a:lnTo>
                    <a:lnTo>
                      <a:pt x="483" y="332"/>
                    </a:lnTo>
                    <a:lnTo>
                      <a:pt x="494" y="369"/>
                    </a:lnTo>
                    <a:lnTo>
                      <a:pt x="511" y="384"/>
                    </a:lnTo>
                    <a:lnTo>
                      <a:pt x="507" y="430"/>
                    </a:lnTo>
                    <a:lnTo>
                      <a:pt x="515" y="430"/>
                    </a:lnTo>
                    <a:lnTo>
                      <a:pt x="529" y="420"/>
                    </a:lnTo>
                    <a:lnTo>
                      <a:pt x="535" y="404"/>
                    </a:lnTo>
                    <a:lnTo>
                      <a:pt x="544" y="403"/>
                    </a:lnTo>
                    <a:lnTo>
                      <a:pt x="550" y="395"/>
                    </a:lnTo>
                    <a:lnTo>
                      <a:pt x="558" y="395"/>
                    </a:lnTo>
                    <a:lnTo>
                      <a:pt x="564" y="386"/>
                    </a:lnTo>
                    <a:lnTo>
                      <a:pt x="573" y="385"/>
                    </a:lnTo>
                    <a:lnTo>
                      <a:pt x="579" y="377"/>
                    </a:lnTo>
                    <a:lnTo>
                      <a:pt x="587" y="377"/>
                    </a:lnTo>
                    <a:lnTo>
                      <a:pt x="593" y="361"/>
                    </a:lnTo>
                    <a:lnTo>
                      <a:pt x="625" y="373"/>
                    </a:lnTo>
                    <a:lnTo>
                      <a:pt x="661" y="346"/>
                    </a:lnTo>
                    <a:lnTo>
                      <a:pt x="694" y="367"/>
                    </a:lnTo>
                    <a:lnTo>
                      <a:pt x="733" y="370"/>
                    </a:lnTo>
                    <a:lnTo>
                      <a:pt x="819" y="300"/>
                    </a:lnTo>
                    <a:lnTo>
                      <a:pt x="802" y="287"/>
                    </a:lnTo>
                    <a:lnTo>
                      <a:pt x="825" y="277"/>
                    </a:lnTo>
                    <a:lnTo>
                      <a:pt x="845" y="252"/>
                    </a:lnTo>
                    <a:lnTo>
                      <a:pt x="836" y="237"/>
                    </a:lnTo>
                    <a:lnTo>
                      <a:pt x="849" y="213"/>
                    </a:lnTo>
                    <a:lnTo>
                      <a:pt x="824" y="185"/>
                    </a:lnTo>
                    <a:lnTo>
                      <a:pt x="821" y="153"/>
                    </a:lnTo>
                    <a:lnTo>
                      <a:pt x="805" y="156"/>
                    </a:lnTo>
                    <a:lnTo>
                      <a:pt x="801" y="179"/>
                    </a:lnTo>
                    <a:lnTo>
                      <a:pt x="776" y="174"/>
                    </a:lnTo>
                    <a:lnTo>
                      <a:pt x="769" y="174"/>
                    </a:lnTo>
                    <a:lnTo>
                      <a:pt x="774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385">
                <a:extLst>
                  <a:ext uri="{FF2B5EF4-FFF2-40B4-BE49-F238E27FC236}">
                    <a16:creationId xmlns:a16="http://schemas.microsoft.com/office/drawing/2014/main" id="{946F8C99-3D75-6CAD-5526-BC3DE54A9D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55" cy="54"/>
              </a:xfrm>
              <a:custGeom>
                <a:avLst/>
                <a:gdLst>
                  <a:gd name="T0" fmla="*/ 38 w 273"/>
                  <a:gd name="T1" fmla="*/ 73 h 268"/>
                  <a:gd name="T2" fmla="*/ 6 w 273"/>
                  <a:gd name="T3" fmla="*/ 61 h 268"/>
                  <a:gd name="T4" fmla="*/ 0 w 273"/>
                  <a:gd name="T5" fmla="*/ 77 h 268"/>
                  <a:gd name="T6" fmla="*/ 39 w 273"/>
                  <a:gd name="T7" fmla="*/ 87 h 268"/>
                  <a:gd name="T8" fmla="*/ 42 w 273"/>
                  <a:gd name="T9" fmla="*/ 103 h 268"/>
                  <a:gd name="T10" fmla="*/ 28 w 273"/>
                  <a:gd name="T11" fmla="*/ 127 h 268"/>
                  <a:gd name="T12" fmla="*/ 29 w 273"/>
                  <a:gd name="T13" fmla="*/ 143 h 268"/>
                  <a:gd name="T14" fmla="*/ 91 w 273"/>
                  <a:gd name="T15" fmla="*/ 144 h 268"/>
                  <a:gd name="T16" fmla="*/ 111 w 273"/>
                  <a:gd name="T17" fmla="*/ 182 h 268"/>
                  <a:gd name="T18" fmla="*/ 113 w 273"/>
                  <a:gd name="T19" fmla="*/ 212 h 268"/>
                  <a:gd name="T20" fmla="*/ 143 w 273"/>
                  <a:gd name="T21" fmla="*/ 210 h 268"/>
                  <a:gd name="T22" fmla="*/ 181 w 273"/>
                  <a:gd name="T23" fmla="*/ 198 h 268"/>
                  <a:gd name="T24" fmla="*/ 265 w 273"/>
                  <a:gd name="T25" fmla="*/ 268 h 268"/>
                  <a:gd name="T26" fmla="*/ 252 w 273"/>
                  <a:gd name="T27" fmla="*/ 215 h 268"/>
                  <a:gd name="T28" fmla="*/ 258 w 273"/>
                  <a:gd name="T29" fmla="*/ 199 h 268"/>
                  <a:gd name="T30" fmla="*/ 243 w 273"/>
                  <a:gd name="T31" fmla="*/ 193 h 268"/>
                  <a:gd name="T32" fmla="*/ 240 w 273"/>
                  <a:gd name="T33" fmla="*/ 170 h 268"/>
                  <a:gd name="T34" fmla="*/ 262 w 273"/>
                  <a:gd name="T35" fmla="*/ 152 h 268"/>
                  <a:gd name="T36" fmla="*/ 273 w 273"/>
                  <a:gd name="T37" fmla="*/ 104 h 268"/>
                  <a:gd name="T38" fmla="*/ 244 w 273"/>
                  <a:gd name="T39" fmla="*/ 46 h 268"/>
                  <a:gd name="T40" fmla="*/ 251 w 273"/>
                  <a:gd name="T41" fmla="*/ 38 h 268"/>
                  <a:gd name="T42" fmla="*/ 249 w 273"/>
                  <a:gd name="T43" fmla="*/ 15 h 268"/>
                  <a:gd name="T44" fmla="*/ 232 w 273"/>
                  <a:gd name="T45" fmla="*/ 0 h 268"/>
                  <a:gd name="T46" fmla="*/ 146 w 273"/>
                  <a:gd name="T47" fmla="*/ 70 h 268"/>
                  <a:gd name="T48" fmla="*/ 107 w 273"/>
                  <a:gd name="T49" fmla="*/ 67 h 268"/>
                  <a:gd name="T50" fmla="*/ 74 w 273"/>
                  <a:gd name="T51" fmla="*/ 46 h 268"/>
                  <a:gd name="T52" fmla="*/ 38 w 273"/>
                  <a:gd name="T53" fmla="*/ 7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" h="268">
                    <a:moveTo>
                      <a:pt x="38" y="73"/>
                    </a:moveTo>
                    <a:lnTo>
                      <a:pt x="6" y="61"/>
                    </a:lnTo>
                    <a:lnTo>
                      <a:pt x="0" y="77"/>
                    </a:lnTo>
                    <a:lnTo>
                      <a:pt x="39" y="87"/>
                    </a:lnTo>
                    <a:lnTo>
                      <a:pt x="42" y="103"/>
                    </a:lnTo>
                    <a:lnTo>
                      <a:pt x="28" y="127"/>
                    </a:lnTo>
                    <a:lnTo>
                      <a:pt x="29" y="143"/>
                    </a:lnTo>
                    <a:lnTo>
                      <a:pt x="91" y="144"/>
                    </a:lnTo>
                    <a:lnTo>
                      <a:pt x="111" y="182"/>
                    </a:lnTo>
                    <a:lnTo>
                      <a:pt x="113" y="212"/>
                    </a:lnTo>
                    <a:lnTo>
                      <a:pt x="143" y="210"/>
                    </a:lnTo>
                    <a:lnTo>
                      <a:pt x="181" y="198"/>
                    </a:lnTo>
                    <a:lnTo>
                      <a:pt x="265" y="268"/>
                    </a:lnTo>
                    <a:lnTo>
                      <a:pt x="252" y="215"/>
                    </a:lnTo>
                    <a:lnTo>
                      <a:pt x="258" y="199"/>
                    </a:lnTo>
                    <a:lnTo>
                      <a:pt x="243" y="193"/>
                    </a:lnTo>
                    <a:lnTo>
                      <a:pt x="240" y="170"/>
                    </a:lnTo>
                    <a:lnTo>
                      <a:pt x="262" y="152"/>
                    </a:lnTo>
                    <a:lnTo>
                      <a:pt x="273" y="104"/>
                    </a:lnTo>
                    <a:lnTo>
                      <a:pt x="244" y="46"/>
                    </a:lnTo>
                    <a:lnTo>
                      <a:pt x="251" y="38"/>
                    </a:lnTo>
                    <a:lnTo>
                      <a:pt x="249" y="15"/>
                    </a:lnTo>
                    <a:lnTo>
                      <a:pt x="232" y="0"/>
                    </a:ln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386">
                <a:extLst>
                  <a:ext uri="{FF2B5EF4-FFF2-40B4-BE49-F238E27FC236}">
                    <a16:creationId xmlns:a16="http://schemas.microsoft.com/office/drawing/2014/main" id="{47B1380A-8597-6309-EEC4-2B36EA344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18"/>
                <a:ext cx="34" cy="58"/>
              </a:xfrm>
              <a:custGeom>
                <a:avLst/>
                <a:gdLst>
                  <a:gd name="T0" fmla="*/ 164 w 167"/>
                  <a:gd name="T1" fmla="*/ 10 h 290"/>
                  <a:gd name="T2" fmla="*/ 125 w 167"/>
                  <a:gd name="T3" fmla="*/ 0 h 290"/>
                  <a:gd name="T4" fmla="*/ 117 w 167"/>
                  <a:gd name="T5" fmla="*/ 0 h 290"/>
                  <a:gd name="T6" fmla="*/ 111 w 167"/>
                  <a:gd name="T7" fmla="*/ 8 h 290"/>
                  <a:gd name="T8" fmla="*/ 102 w 167"/>
                  <a:gd name="T9" fmla="*/ 9 h 290"/>
                  <a:gd name="T10" fmla="*/ 96 w 167"/>
                  <a:gd name="T11" fmla="*/ 18 h 290"/>
                  <a:gd name="T12" fmla="*/ 88 w 167"/>
                  <a:gd name="T13" fmla="*/ 18 h 290"/>
                  <a:gd name="T14" fmla="*/ 82 w 167"/>
                  <a:gd name="T15" fmla="*/ 26 h 290"/>
                  <a:gd name="T16" fmla="*/ 73 w 167"/>
                  <a:gd name="T17" fmla="*/ 27 h 290"/>
                  <a:gd name="T18" fmla="*/ 67 w 167"/>
                  <a:gd name="T19" fmla="*/ 43 h 290"/>
                  <a:gd name="T20" fmla="*/ 53 w 167"/>
                  <a:gd name="T21" fmla="*/ 53 h 290"/>
                  <a:gd name="T22" fmla="*/ 45 w 167"/>
                  <a:gd name="T23" fmla="*/ 53 h 290"/>
                  <a:gd name="T24" fmla="*/ 24 w 167"/>
                  <a:gd name="T25" fmla="*/ 70 h 290"/>
                  <a:gd name="T26" fmla="*/ 10 w 167"/>
                  <a:gd name="T27" fmla="*/ 95 h 290"/>
                  <a:gd name="T28" fmla="*/ 0 w 167"/>
                  <a:gd name="T29" fmla="*/ 157 h 290"/>
                  <a:gd name="T30" fmla="*/ 10 w 167"/>
                  <a:gd name="T31" fmla="*/ 180 h 290"/>
                  <a:gd name="T32" fmla="*/ 27 w 167"/>
                  <a:gd name="T33" fmla="*/ 186 h 290"/>
                  <a:gd name="T34" fmla="*/ 70 w 167"/>
                  <a:gd name="T35" fmla="*/ 229 h 290"/>
                  <a:gd name="T36" fmla="*/ 79 w 167"/>
                  <a:gd name="T37" fmla="*/ 250 h 290"/>
                  <a:gd name="T38" fmla="*/ 111 w 167"/>
                  <a:gd name="T39" fmla="*/ 255 h 290"/>
                  <a:gd name="T40" fmla="*/ 113 w 167"/>
                  <a:gd name="T41" fmla="*/ 286 h 290"/>
                  <a:gd name="T42" fmla="*/ 145 w 167"/>
                  <a:gd name="T43" fmla="*/ 290 h 290"/>
                  <a:gd name="T44" fmla="*/ 150 w 167"/>
                  <a:gd name="T45" fmla="*/ 267 h 290"/>
                  <a:gd name="T46" fmla="*/ 141 w 167"/>
                  <a:gd name="T47" fmla="*/ 253 h 290"/>
                  <a:gd name="T48" fmla="*/ 165 w 167"/>
                  <a:gd name="T49" fmla="*/ 180 h 290"/>
                  <a:gd name="T50" fmla="*/ 110 w 167"/>
                  <a:gd name="T51" fmla="*/ 163 h 290"/>
                  <a:gd name="T52" fmla="*/ 67 w 167"/>
                  <a:gd name="T53" fmla="*/ 128 h 290"/>
                  <a:gd name="T54" fmla="*/ 80 w 167"/>
                  <a:gd name="T55" fmla="*/ 104 h 290"/>
                  <a:gd name="T56" fmla="*/ 154 w 167"/>
                  <a:gd name="T57" fmla="*/ 66 h 290"/>
                  <a:gd name="T58" fmla="*/ 153 w 167"/>
                  <a:gd name="T59" fmla="*/ 50 h 290"/>
                  <a:gd name="T60" fmla="*/ 167 w 167"/>
                  <a:gd name="T61" fmla="*/ 26 h 290"/>
                  <a:gd name="T62" fmla="*/ 164 w 167"/>
                  <a:gd name="T63" fmla="*/ 1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7" h="290">
                    <a:moveTo>
                      <a:pt x="164" y="10"/>
                    </a:moveTo>
                    <a:lnTo>
                      <a:pt x="125" y="0"/>
                    </a:lnTo>
                    <a:lnTo>
                      <a:pt x="117" y="0"/>
                    </a:lnTo>
                    <a:lnTo>
                      <a:pt x="111" y="8"/>
                    </a:lnTo>
                    <a:lnTo>
                      <a:pt x="102" y="9"/>
                    </a:lnTo>
                    <a:lnTo>
                      <a:pt x="96" y="18"/>
                    </a:lnTo>
                    <a:lnTo>
                      <a:pt x="88" y="18"/>
                    </a:lnTo>
                    <a:lnTo>
                      <a:pt x="82" y="26"/>
                    </a:lnTo>
                    <a:lnTo>
                      <a:pt x="73" y="27"/>
                    </a:lnTo>
                    <a:lnTo>
                      <a:pt x="67" y="43"/>
                    </a:lnTo>
                    <a:lnTo>
                      <a:pt x="53" y="53"/>
                    </a:lnTo>
                    <a:lnTo>
                      <a:pt x="45" y="53"/>
                    </a:lnTo>
                    <a:lnTo>
                      <a:pt x="24" y="70"/>
                    </a:lnTo>
                    <a:lnTo>
                      <a:pt x="10" y="95"/>
                    </a:lnTo>
                    <a:lnTo>
                      <a:pt x="0" y="157"/>
                    </a:lnTo>
                    <a:lnTo>
                      <a:pt x="10" y="180"/>
                    </a:lnTo>
                    <a:lnTo>
                      <a:pt x="27" y="186"/>
                    </a:lnTo>
                    <a:lnTo>
                      <a:pt x="70" y="229"/>
                    </a:lnTo>
                    <a:lnTo>
                      <a:pt x="79" y="250"/>
                    </a:lnTo>
                    <a:lnTo>
                      <a:pt x="111" y="255"/>
                    </a:lnTo>
                    <a:lnTo>
                      <a:pt x="113" y="286"/>
                    </a:lnTo>
                    <a:lnTo>
                      <a:pt x="145" y="290"/>
                    </a:lnTo>
                    <a:lnTo>
                      <a:pt x="150" y="267"/>
                    </a:lnTo>
                    <a:lnTo>
                      <a:pt x="141" y="253"/>
                    </a:lnTo>
                    <a:lnTo>
                      <a:pt x="165" y="180"/>
                    </a:lnTo>
                    <a:lnTo>
                      <a:pt x="110" y="163"/>
                    </a:lnTo>
                    <a:lnTo>
                      <a:pt x="67" y="128"/>
                    </a:lnTo>
                    <a:lnTo>
                      <a:pt x="80" y="104"/>
                    </a:lnTo>
                    <a:lnTo>
                      <a:pt x="154" y="66"/>
                    </a:lnTo>
                    <a:lnTo>
                      <a:pt x="153" y="50"/>
                    </a:lnTo>
                    <a:lnTo>
                      <a:pt x="167" y="26"/>
                    </a:lnTo>
                    <a:lnTo>
                      <a:pt x="164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387">
                <a:extLst>
                  <a:ext uri="{FF2B5EF4-FFF2-40B4-BE49-F238E27FC236}">
                    <a16:creationId xmlns:a16="http://schemas.microsoft.com/office/drawing/2014/main" id="{2CDEEBAD-027E-8970-D9BC-3872D7499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42" cy="22"/>
              </a:xfrm>
              <a:custGeom>
                <a:avLst/>
                <a:gdLst>
                  <a:gd name="T0" fmla="*/ 13 w 212"/>
                  <a:gd name="T1" fmla="*/ 38 h 114"/>
                  <a:gd name="T2" fmla="*/ 0 w 212"/>
                  <a:gd name="T3" fmla="*/ 62 h 114"/>
                  <a:gd name="T4" fmla="*/ 43 w 212"/>
                  <a:gd name="T5" fmla="*/ 97 h 114"/>
                  <a:gd name="T6" fmla="*/ 98 w 212"/>
                  <a:gd name="T7" fmla="*/ 114 h 114"/>
                  <a:gd name="T8" fmla="*/ 150 w 212"/>
                  <a:gd name="T9" fmla="*/ 102 h 114"/>
                  <a:gd name="T10" fmla="*/ 198 w 212"/>
                  <a:gd name="T11" fmla="*/ 113 h 114"/>
                  <a:gd name="T12" fmla="*/ 212 w 212"/>
                  <a:gd name="T13" fmla="*/ 104 h 114"/>
                  <a:gd name="T14" fmla="*/ 211 w 212"/>
                  <a:gd name="T15" fmla="*/ 81 h 114"/>
                  <a:gd name="T16" fmla="*/ 171 w 212"/>
                  <a:gd name="T17" fmla="*/ 77 h 114"/>
                  <a:gd name="T18" fmla="*/ 171 w 212"/>
                  <a:gd name="T19" fmla="*/ 69 h 114"/>
                  <a:gd name="T20" fmla="*/ 169 w 212"/>
                  <a:gd name="T21" fmla="*/ 39 h 114"/>
                  <a:gd name="T22" fmla="*/ 149 w 212"/>
                  <a:gd name="T23" fmla="*/ 1 h 114"/>
                  <a:gd name="T24" fmla="*/ 87 w 212"/>
                  <a:gd name="T25" fmla="*/ 0 h 114"/>
                  <a:gd name="T26" fmla="*/ 13 w 212"/>
                  <a:gd name="T27" fmla="*/ 38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114">
                    <a:moveTo>
                      <a:pt x="13" y="38"/>
                    </a:move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  <a:lnTo>
                      <a:pt x="150" y="102"/>
                    </a:lnTo>
                    <a:lnTo>
                      <a:pt x="198" y="113"/>
                    </a:lnTo>
                    <a:lnTo>
                      <a:pt x="212" y="104"/>
                    </a:lnTo>
                    <a:lnTo>
                      <a:pt x="211" y="81"/>
                    </a:lnTo>
                    <a:lnTo>
                      <a:pt x="171" y="77"/>
                    </a:lnTo>
                    <a:lnTo>
                      <a:pt x="171" y="69"/>
                    </a:lnTo>
                    <a:lnTo>
                      <a:pt x="169" y="39"/>
                    </a:lnTo>
                    <a:lnTo>
                      <a:pt x="149" y="1"/>
                    </a:lnTo>
                    <a:lnTo>
                      <a:pt x="87" y="0"/>
                    </a:lnTo>
                    <a:lnTo>
                      <a:pt x="13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388">
                <a:extLst>
                  <a:ext uri="{FF2B5EF4-FFF2-40B4-BE49-F238E27FC236}">
                    <a16:creationId xmlns:a16="http://schemas.microsoft.com/office/drawing/2014/main" id="{3CCD42F7-4AD9-03FD-3E54-A646D050D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43"/>
                <a:ext cx="52" cy="45"/>
              </a:xfrm>
              <a:custGeom>
                <a:avLst/>
                <a:gdLst>
                  <a:gd name="T0" fmla="*/ 127 w 262"/>
                  <a:gd name="T1" fmla="*/ 12 h 228"/>
                  <a:gd name="T2" fmla="*/ 97 w 262"/>
                  <a:gd name="T3" fmla="*/ 14 h 228"/>
                  <a:gd name="T4" fmla="*/ 97 w 262"/>
                  <a:gd name="T5" fmla="*/ 22 h 228"/>
                  <a:gd name="T6" fmla="*/ 137 w 262"/>
                  <a:gd name="T7" fmla="*/ 26 h 228"/>
                  <a:gd name="T8" fmla="*/ 138 w 262"/>
                  <a:gd name="T9" fmla="*/ 49 h 228"/>
                  <a:gd name="T10" fmla="*/ 124 w 262"/>
                  <a:gd name="T11" fmla="*/ 58 h 228"/>
                  <a:gd name="T12" fmla="*/ 76 w 262"/>
                  <a:gd name="T13" fmla="*/ 47 h 228"/>
                  <a:gd name="T14" fmla="*/ 24 w 262"/>
                  <a:gd name="T15" fmla="*/ 59 h 228"/>
                  <a:gd name="T16" fmla="*/ 0 w 262"/>
                  <a:gd name="T17" fmla="*/ 132 h 228"/>
                  <a:gd name="T18" fmla="*/ 9 w 262"/>
                  <a:gd name="T19" fmla="*/ 146 h 228"/>
                  <a:gd name="T20" fmla="*/ 33 w 262"/>
                  <a:gd name="T21" fmla="*/ 160 h 228"/>
                  <a:gd name="T22" fmla="*/ 49 w 262"/>
                  <a:gd name="T23" fmla="*/ 157 h 228"/>
                  <a:gd name="T24" fmla="*/ 59 w 262"/>
                  <a:gd name="T25" fmla="*/ 188 h 228"/>
                  <a:gd name="T26" fmla="*/ 129 w 262"/>
                  <a:gd name="T27" fmla="*/ 189 h 228"/>
                  <a:gd name="T28" fmla="*/ 173 w 262"/>
                  <a:gd name="T29" fmla="*/ 169 h 228"/>
                  <a:gd name="T30" fmla="*/ 192 w 262"/>
                  <a:gd name="T31" fmla="*/ 199 h 228"/>
                  <a:gd name="T32" fmla="*/ 193 w 262"/>
                  <a:gd name="T33" fmla="*/ 214 h 228"/>
                  <a:gd name="T34" fmla="*/ 210 w 262"/>
                  <a:gd name="T35" fmla="*/ 228 h 228"/>
                  <a:gd name="T36" fmla="*/ 233 w 262"/>
                  <a:gd name="T37" fmla="*/ 225 h 228"/>
                  <a:gd name="T38" fmla="*/ 230 w 262"/>
                  <a:gd name="T39" fmla="*/ 202 h 228"/>
                  <a:gd name="T40" fmla="*/ 262 w 262"/>
                  <a:gd name="T41" fmla="*/ 131 h 228"/>
                  <a:gd name="T42" fmla="*/ 245 w 262"/>
                  <a:gd name="T43" fmla="*/ 109 h 228"/>
                  <a:gd name="T44" fmla="*/ 249 w 262"/>
                  <a:gd name="T45" fmla="*/ 70 h 228"/>
                  <a:gd name="T46" fmla="*/ 165 w 262"/>
                  <a:gd name="T47" fmla="*/ 0 h 228"/>
                  <a:gd name="T48" fmla="*/ 127 w 262"/>
                  <a:gd name="T49" fmla="*/ 1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2" h="228">
                    <a:moveTo>
                      <a:pt x="127" y="12"/>
                    </a:moveTo>
                    <a:lnTo>
                      <a:pt x="97" y="14"/>
                    </a:lnTo>
                    <a:lnTo>
                      <a:pt x="97" y="22"/>
                    </a:lnTo>
                    <a:lnTo>
                      <a:pt x="137" y="26"/>
                    </a:lnTo>
                    <a:lnTo>
                      <a:pt x="138" y="49"/>
                    </a:lnTo>
                    <a:lnTo>
                      <a:pt x="124" y="58"/>
                    </a:lnTo>
                    <a:lnTo>
                      <a:pt x="76" y="47"/>
                    </a:lnTo>
                    <a:lnTo>
                      <a:pt x="24" y="59"/>
                    </a:lnTo>
                    <a:lnTo>
                      <a:pt x="0" y="132"/>
                    </a:lnTo>
                    <a:lnTo>
                      <a:pt x="9" y="146"/>
                    </a:lnTo>
                    <a:lnTo>
                      <a:pt x="33" y="160"/>
                    </a:lnTo>
                    <a:lnTo>
                      <a:pt x="49" y="157"/>
                    </a:lnTo>
                    <a:lnTo>
                      <a:pt x="59" y="188"/>
                    </a:lnTo>
                    <a:lnTo>
                      <a:pt x="129" y="189"/>
                    </a:lnTo>
                    <a:lnTo>
                      <a:pt x="173" y="169"/>
                    </a:lnTo>
                    <a:lnTo>
                      <a:pt x="192" y="199"/>
                    </a:lnTo>
                    <a:lnTo>
                      <a:pt x="193" y="214"/>
                    </a:lnTo>
                    <a:lnTo>
                      <a:pt x="210" y="228"/>
                    </a:lnTo>
                    <a:lnTo>
                      <a:pt x="233" y="225"/>
                    </a:lnTo>
                    <a:lnTo>
                      <a:pt x="230" y="202"/>
                    </a:lnTo>
                    <a:lnTo>
                      <a:pt x="262" y="131"/>
                    </a:lnTo>
                    <a:lnTo>
                      <a:pt x="245" y="109"/>
                    </a:lnTo>
                    <a:lnTo>
                      <a:pt x="249" y="70"/>
                    </a:lnTo>
                    <a:lnTo>
                      <a:pt x="165" y="0"/>
                    </a:lnTo>
                    <a:lnTo>
                      <a:pt x="127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389">
                <a:extLst>
                  <a:ext uri="{FF2B5EF4-FFF2-40B4-BE49-F238E27FC236}">
                    <a16:creationId xmlns:a16="http://schemas.microsoft.com/office/drawing/2014/main" id="{13B31F06-8DFD-CFD8-6B29-66174BED3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118" cy="131"/>
              </a:xfrm>
              <a:custGeom>
                <a:avLst/>
                <a:gdLst>
                  <a:gd name="T0" fmla="*/ 177 w 590"/>
                  <a:gd name="T1" fmla="*/ 78 h 652"/>
                  <a:gd name="T2" fmla="*/ 149 w 590"/>
                  <a:gd name="T3" fmla="*/ 120 h 652"/>
                  <a:gd name="T4" fmla="*/ 92 w 590"/>
                  <a:gd name="T5" fmla="*/ 163 h 652"/>
                  <a:gd name="T6" fmla="*/ 105 w 590"/>
                  <a:gd name="T7" fmla="*/ 231 h 652"/>
                  <a:gd name="T8" fmla="*/ 19 w 590"/>
                  <a:gd name="T9" fmla="*/ 293 h 652"/>
                  <a:gd name="T10" fmla="*/ 46 w 590"/>
                  <a:gd name="T11" fmla="*/ 329 h 652"/>
                  <a:gd name="T12" fmla="*/ 5 w 590"/>
                  <a:gd name="T13" fmla="*/ 387 h 652"/>
                  <a:gd name="T14" fmla="*/ 18 w 590"/>
                  <a:gd name="T15" fmla="*/ 455 h 652"/>
                  <a:gd name="T16" fmla="*/ 46 w 590"/>
                  <a:gd name="T17" fmla="*/ 499 h 652"/>
                  <a:gd name="T18" fmla="*/ 58 w 590"/>
                  <a:gd name="T19" fmla="*/ 544 h 652"/>
                  <a:gd name="T20" fmla="*/ 55 w 590"/>
                  <a:gd name="T21" fmla="*/ 598 h 652"/>
                  <a:gd name="T22" fmla="*/ 44 w 590"/>
                  <a:gd name="T23" fmla="*/ 646 h 652"/>
                  <a:gd name="T24" fmla="*/ 105 w 590"/>
                  <a:gd name="T25" fmla="*/ 648 h 652"/>
                  <a:gd name="T26" fmla="*/ 175 w 590"/>
                  <a:gd name="T27" fmla="*/ 634 h 652"/>
                  <a:gd name="T28" fmla="*/ 211 w 590"/>
                  <a:gd name="T29" fmla="*/ 614 h 652"/>
                  <a:gd name="T30" fmla="*/ 253 w 590"/>
                  <a:gd name="T31" fmla="*/ 580 h 652"/>
                  <a:gd name="T32" fmla="*/ 290 w 590"/>
                  <a:gd name="T33" fmla="*/ 631 h 652"/>
                  <a:gd name="T34" fmla="*/ 335 w 590"/>
                  <a:gd name="T35" fmla="*/ 619 h 652"/>
                  <a:gd name="T36" fmla="*/ 389 w 590"/>
                  <a:gd name="T37" fmla="*/ 621 h 652"/>
                  <a:gd name="T38" fmla="*/ 417 w 590"/>
                  <a:gd name="T39" fmla="*/ 596 h 652"/>
                  <a:gd name="T40" fmla="*/ 461 w 590"/>
                  <a:gd name="T41" fmla="*/ 561 h 652"/>
                  <a:gd name="T42" fmla="*/ 474 w 590"/>
                  <a:gd name="T43" fmla="*/ 537 h 652"/>
                  <a:gd name="T44" fmla="*/ 502 w 590"/>
                  <a:gd name="T45" fmla="*/ 511 h 652"/>
                  <a:gd name="T46" fmla="*/ 513 w 590"/>
                  <a:gd name="T47" fmla="*/ 455 h 652"/>
                  <a:gd name="T48" fmla="*/ 527 w 590"/>
                  <a:gd name="T49" fmla="*/ 369 h 652"/>
                  <a:gd name="T50" fmla="*/ 533 w 590"/>
                  <a:gd name="T51" fmla="*/ 261 h 652"/>
                  <a:gd name="T52" fmla="*/ 534 w 590"/>
                  <a:gd name="T53" fmla="*/ 198 h 652"/>
                  <a:gd name="T54" fmla="*/ 547 w 590"/>
                  <a:gd name="T55" fmla="*/ 160 h 652"/>
                  <a:gd name="T56" fmla="*/ 590 w 590"/>
                  <a:gd name="T57" fmla="*/ 132 h 652"/>
                  <a:gd name="T58" fmla="*/ 559 w 590"/>
                  <a:gd name="T59" fmla="*/ 120 h 652"/>
                  <a:gd name="T60" fmla="*/ 541 w 590"/>
                  <a:gd name="T61" fmla="*/ 91 h 652"/>
                  <a:gd name="T62" fmla="*/ 478 w 590"/>
                  <a:gd name="T63" fmla="*/ 81 h 652"/>
                  <a:gd name="T64" fmla="*/ 398 w 590"/>
                  <a:gd name="T65" fmla="*/ 49 h 652"/>
                  <a:gd name="T66" fmla="*/ 358 w 590"/>
                  <a:gd name="T67" fmla="*/ 38 h 652"/>
                  <a:gd name="T68" fmla="*/ 321 w 590"/>
                  <a:gd name="T69" fmla="*/ 57 h 652"/>
                  <a:gd name="T70" fmla="*/ 287 w 590"/>
                  <a:gd name="T71" fmla="*/ 21 h 652"/>
                  <a:gd name="T72" fmla="*/ 246 w 590"/>
                  <a:gd name="T73" fmla="*/ 2 h 652"/>
                  <a:gd name="T74" fmla="*/ 173 w 590"/>
                  <a:gd name="T75" fmla="*/ 47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90" h="652">
                    <a:moveTo>
                      <a:pt x="173" y="47"/>
                    </a:moveTo>
                    <a:lnTo>
                      <a:pt x="177" y="78"/>
                    </a:lnTo>
                    <a:lnTo>
                      <a:pt x="170" y="87"/>
                    </a:lnTo>
                    <a:lnTo>
                      <a:pt x="149" y="120"/>
                    </a:lnTo>
                    <a:lnTo>
                      <a:pt x="119" y="122"/>
                    </a:lnTo>
                    <a:lnTo>
                      <a:pt x="92" y="163"/>
                    </a:lnTo>
                    <a:lnTo>
                      <a:pt x="127" y="214"/>
                    </a:lnTo>
                    <a:lnTo>
                      <a:pt x="105" y="231"/>
                    </a:lnTo>
                    <a:lnTo>
                      <a:pt x="87" y="287"/>
                    </a:lnTo>
                    <a:lnTo>
                      <a:pt x="19" y="293"/>
                    </a:lnTo>
                    <a:lnTo>
                      <a:pt x="19" y="300"/>
                    </a:lnTo>
                    <a:lnTo>
                      <a:pt x="46" y="329"/>
                    </a:lnTo>
                    <a:lnTo>
                      <a:pt x="24" y="346"/>
                    </a:lnTo>
                    <a:lnTo>
                      <a:pt x="5" y="387"/>
                    </a:lnTo>
                    <a:lnTo>
                      <a:pt x="0" y="418"/>
                    </a:lnTo>
                    <a:lnTo>
                      <a:pt x="18" y="455"/>
                    </a:lnTo>
                    <a:lnTo>
                      <a:pt x="13" y="487"/>
                    </a:lnTo>
                    <a:lnTo>
                      <a:pt x="46" y="499"/>
                    </a:lnTo>
                    <a:lnTo>
                      <a:pt x="49" y="522"/>
                    </a:lnTo>
                    <a:lnTo>
                      <a:pt x="58" y="544"/>
                    </a:lnTo>
                    <a:lnTo>
                      <a:pt x="45" y="577"/>
                    </a:lnTo>
                    <a:lnTo>
                      <a:pt x="55" y="598"/>
                    </a:lnTo>
                    <a:lnTo>
                      <a:pt x="34" y="624"/>
                    </a:lnTo>
                    <a:lnTo>
                      <a:pt x="44" y="646"/>
                    </a:lnTo>
                    <a:lnTo>
                      <a:pt x="68" y="652"/>
                    </a:lnTo>
                    <a:lnTo>
                      <a:pt x="105" y="648"/>
                    </a:lnTo>
                    <a:lnTo>
                      <a:pt x="166" y="626"/>
                    </a:lnTo>
                    <a:lnTo>
                      <a:pt x="175" y="634"/>
                    </a:lnTo>
                    <a:lnTo>
                      <a:pt x="213" y="637"/>
                    </a:lnTo>
                    <a:lnTo>
                      <a:pt x="211" y="614"/>
                    </a:lnTo>
                    <a:lnTo>
                      <a:pt x="227" y="613"/>
                    </a:lnTo>
                    <a:lnTo>
                      <a:pt x="253" y="580"/>
                    </a:lnTo>
                    <a:lnTo>
                      <a:pt x="286" y="600"/>
                    </a:lnTo>
                    <a:lnTo>
                      <a:pt x="290" y="631"/>
                    </a:lnTo>
                    <a:lnTo>
                      <a:pt x="311" y="620"/>
                    </a:lnTo>
                    <a:lnTo>
                      <a:pt x="335" y="619"/>
                    </a:lnTo>
                    <a:lnTo>
                      <a:pt x="355" y="594"/>
                    </a:lnTo>
                    <a:lnTo>
                      <a:pt x="389" y="621"/>
                    </a:lnTo>
                    <a:lnTo>
                      <a:pt x="427" y="611"/>
                    </a:lnTo>
                    <a:lnTo>
                      <a:pt x="417" y="596"/>
                    </a:lnTo>
                    <a:lnTo>
                      <a:pt x="447" y="585"/>
                    </a:lnTo>
                    <a:lnTo>
                      <a:pt x="461" y="561"/>
                    </a:lnTo>
                    <a:lnTo>
                      <a:pt x="452" y="554"/>
                    </a:lnTo>
                    <a:lnTo>
                      <a:pt x="474" y="537"/>
                    </a:lnTo>
                    <a:lnTo>
                      <a:pt x="496" y="527"/>
                    </a:lnTo>
                    <a:lnTo>
                      <a:pt x="502" y="511"/>
                    </a:lnTo>
                    <a:lnTo>
                      <a:pt x="547" y="499"/>
                    </a:lnTo>
                    <a:lnTo>
                      <a:pt x="513" y="455"/>
                    </a:lnTo>
                    <a:lnTo>
                      <a:pt x="515" y="401"/>
                    </a:lnTo>
                    <a:lnTo>
                      <a:pt x="527" y="369"/>
                    </a:lnTo>
                    <a:lnTo>
                      <a:pt x="509" y="340"/>
                    </a:lnTo>
                    <a:lnTo>
                      <a:pt x="533" y="261"/>
                    </a:lnTo>
                    <a:lnTo>
                      <a:pt x="554" y="236"/>
                    </a:lnTo>
                    <a:lnTo>
                      <a:pt x="534" y="198"/>
                    </a:lnTo>
                    <a:lnTo>
                      <a:pt x="549" y="190"/>
                    </a:lnTo>
                    <a:lnTo>
                      <a:pt x="547" y="160"/>
                    </a:lnTo>
                    <a:lnTo>
                      <a:pt x="554" y="151"/>
                    </a:lnTo>
                    <a:lnTo>
                      <a:pt x="590" y="132"/>
                    </a:lnTo>
                    <a:lnTo>
                      <a:pt x="582" y="117"/>
                    </a:lnTo>
                    <a:lnTo>
                      <a:pt x="559" y="120"/>
                    </a:lnTo>
                    <a:lnTo>
                      <a:pt x="542" y="106"/>
                    </a:lnTo>
                    <a:lnTo>
                      <a:pt x="541" y="91"/>
                    </a:lnTo>
                    <a:lnTo>
                      <a:pt x="522" y="61"/>
                    </a:lnTo>
                    <a:lnTo>
                      <a:pt x="478" y="81"/>
                    </a:lnTo>
                    <a:lnTo>
                      <a:pt x="408" y="80"/>
                    </a:lnTo>
                    <a:lnTo>
                      <a:pt x="398" y="49"/>
                    </a:lnTo>
                    <a:lnTo>
                      <a:pt x="382" y="52"/>
                    </a:lnTo>
                    <a:lnTo>
                      <a:pt x="358" y="38"/>
                    </a:lnTo>
                    <a:lnTo>
                      <a:pt x="353" y="61"/>
                    </a:lnTo>
                    <a:lnTo>
                      <a:pt x="321" y="57"/>
                    </a:lnTo>
                    <a:lnTo>
                      <a:pt x="319" y="26"/>
                    </a:lnTo>
                    <a:lnTo>
                      <a:pt x="287" y="21"/>
                    </a:lnTo>
                    <a:lnTo>
                      <a:pt x="278" y="0"/>
                    </a:lnTo>
                    <a:lnTo>
                      <a:pt x="246" y="2"/>
                    </a:lnTo>
                    <a:lnTo>
                      <a:pt x="241" y="26"/>
                    </a:lnTo>
                    <a:lnTo>
                      <a:pt x="173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390">
                <a:extLst>
                  <a:ext uri="{FF2B5EF4-FFF2-40B4-BE49-F238E27FC236}">
                    <a16:creationId xmlns:a16="http://schemas.microsoft.com/office/drawing/2014/main" id="{0CE51C5A-37FD-77DF-4851-71B2264D29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470"/>
                <a:ext cx="234" cy="320"/>
              </a:xfrm>
              <a:custGeom>
                <a:avLst/>
                <a:gdLst>
                  <a:gd name="T0" fmla="*/ 383 w 1173"/>
                  <a:gd name="T1" fmla="*/ 115 h 1598"/>
                  <a:gd name="T2" fmla="*/ 420 w 1173"/>
                  <a:gd name="T3" fmla="*/ 189 h 1598"/>
                  <a:gd name="T4" fmla="*/ 364 w 1173"/>
                  <a:gd name="T5" fmla="*/ 255 h 1598"/>
                  <a:gd name="T6" fmla="*/ 294 w 1173"/>
                  <a:gd name="T7" fmla="*/ 332 h 1598"/>
                  <a:gd name="T8" fmla="*/ 313 w 1173"/>
                  <a:gd name="T9" fmla="*/ 453 h 1598"/>
                  <a:gd name="T10" fmla="*/ 143 w 1173"/>
                  <a:gd name="T11" fmla="*/ 446 h 1598"/>
                  <a:gd name="T12" fmla="*/ 118 w 1173"/>
                  <a:gd name="T13" fmla="*/ 510 h 1598"/>
                  <a:gd name="T14" fmla="*/ 66 w 1173"/>
                  <a:gd name="T15" fmla="*/ 530 h 1598"/>
                  <a:gd name="T16" fmla="*/ 34 w 1173"/>
                  <a:gd name="T17" fmla="*/ 602 h 1598"/>
                  <a:gd name="T18" fmla="*/ 127 w 1173"/>
                  <a:gd name="T19" fmla="*/ 687 h 1598"/>
                  <a:gd name="T20" fmla="*/ 203 w 1173"/>
                  <a:gd name="T21" fmla="*/ 680 h 1598"/>
                  <a:gd name="T22" fmla="*/ 247 w 1173"/>
                  <a:gd name="T23" fmla="*/ 729 h 1598"/>
                  <a:gd name="T24" fmla="*/ 286 w 1173"/>
                  <a:gd name="T25" fmla="*/ 826 h 1598"/>
                  <a:gd name="T26" fmla="*/ 289 w 1173"/>
                  <a:gd name="T27" fmla="*/ 941 h 1598"/>
                  <a:gd name="T28" fmla="*/ 272 w 1173"/>
                  <a:gd name="T29" fmla="*/ 1004 h 1598"/>
                  <a:gd name="T30" fmla="*/ 237 w 1173"/>
                  <a:gd name="T31" fmla="*/ 1047 h 1598"/>
                  <a:gd name="T32" fmla="*/ 255 w 1173"/>
                  <a:gd name="T33" fmla="*/ 1161 h 1598"/>
                  <a:gd name="T34" fmla="*/ 276 w 1173"/>
                  <a:gd name="T35" fmla="*/ 1213 h 1598"/>
                  <a:gd name="T36" fmla="*/ 320 w 1173"/>
                  <a:gd name="T37" fmla="*/ 1270 h 1598"/>
                  <a:gd name="T38" fmla="*/ 344 w 1173"/>
                  <a:gd name="T39" fmla="*/ 1368 h 1598"/>
                  <a:gd name="T40" fmla="*/ 373 w 1173"/>
                  <a:gd name="T41" fmla="*/ 1512 h 1598"/>
                  <a:gd name="T42" fmla="*/ 326 w 1173"/>
                  <a:gd name="T43" fmla="*/ 1578 h 1598"/>
                  <a:gd name="T44" fmla="*/ 454 w 1173"/>
                  <a:gd name="T45" fmla="*/ 1551 h 1598"/>
                  <a:gd name="T46" fmla="*/ 488 w 1173"/>
                  <a:gd name="T47" fmla="*/ 1501 h 1598"/>
                  <a:gd name="T48" fmla="*/ 637 w 1173"/>
                  <a:gd name="T49" fmla="*/ 1449 h 1598"/>
                  <a:gd name="T50" fmla="*/ 684 w 1173"/>
                  <a:gd name="T51" fmla="*/ 1460 h 1598"/>
                  <a:gd name="T52" fmla="*/ 713 w 1173"/>
                  <a:gd name="T53" fmla="*/ 1357 h 1598"/>
                  <a:gd name="T54" fmla="*/ 736 w 1173"/>
                  <a:gd name="T55" fmla="*/ 1270 h 1598"/>
                  <a:gd name="T56" fmla="*/ 757 w 1173"/>
                  <a:gd name="T57" fmla="*/ 1244 h 1598"/>
                  <a:gd name="T58" fmla="*/ 830 w 1173"/>
                  <a:gd name="T59" fmla="*/ 1200 h 1598"/>
                  <a:gd name="T60" fmla="*/ 884 w 1173"/>
                  <a:gd name="T61" fmla="*/ 1202 h 1598"/>
                  <a:gd name="T62" fmla="*/ 967 w 1173"/>
                  <a:gd name="T63" fmla="*/ 1172 h 1598"/>
                  <a:gd name="T64" fmla="*/ 1075 w 1173"/>
                  <a:gd name="T65" fmla="*/ 1092 h 1598"/>
                  <a:gd name="T66" fmla="*/ 1158 w 1173"/>
                  <a:gd name="T67" fmla="*/ 992 h 1598"/>
                  <a:gd name="T68" fmla="*/ 1161 w 1173"/>
                  <a:gd name="T69" fmla="*/ 860 h 1598"/>
                  <a:gd name="T70" fmla="*/ 1119 w 1173"/>
                  <a:gd name="T71" fmla="*/ 741 h 1598"/>
                  <a:gd name="T72" fmla="*/ 1079 w 1173"/>
                  <a:gd name="T73" fmla="*/ 482 h 1598"/>
                  <a:gd name="T74" fmla="*/ 1036 w 1173"/>
                  <a:gd name="T75" fmla="*/ 255 h 1598"/>
                  <a:gd name="T76" fmla="*/ 901 w 1173"/>
                  <a:gd name="T77" fmla="*/ 144 h 1598"/>
                  <a:gd name="T78" fmla="*/ 806 w 1173"/>
                  <a:gd name="T79" fmla="*/ 184 h 1598"/>
                  <a:gd name="T80" fmla="*/ 743 w 1173"/>
                  <a:gd name="T81" fmla="*/ 96 h 1598"/>
                  <a:gd name="T82" fmla="*/ 590 w 1173"/>
                  <a:gd name="T83" fmla="*/ 26 h 1598"/>
                  <a:gd name="T84" fmla="*/ 418 w 1173"/>
                  <a:gd name="T85" fmla="*/ 3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73" h="1598">
                    <a:moveTo>
                      <a:pt x="316" y="59"/>
                    </a:moveTo>
                    <a:lnTo>
                      <a:pt x="327" y="96"/>
                    </a:lnTo>
                    <a:lnTo>
                      <a:pt x="383" y="115"/>
                    </a:lnTo>
                    <a:lnTo>
                      <a:pt x="392" y="138"/>
                    </a:lnTo>
                    <a:lnTo>
                      <a:pt x="387" y="168"/>
                    </a:lnTo>
                    <a:lnTo>
                      <a:pt x="420" y="189"/>
                    </a:lnTo>
                    <a:lnTo>
                      <a:pt x="413" y="275"/>
                    </a:lnTo>
                    <a:lnTo>
                      <a:pt x="390" y="284"/>
                    </a:lnTo>
                    <a:lnTo>
                      <a:pt x="364" y="255"/>
                    </a:lnTo>
                    <a:lnTo>
                      <a:pt x="305" y="284"/>
                    </a:lnTo>
                    <a:lnTo>
                      <a:pt x="292" y="309"/>
                    </a:lnTo>
                    <a:lnTo>
                      <a:pt x="294" y="332"/>
                    </a:lnTo>
                    <a:lnTo>
                      <a:pt x="333" y="413"/>
                    </a:lnTo>
                    <a:lnTo>
                      <a:pt x="334" y="427"/>
                    </a:lnTo>
                    <a:lnTo>
                      <a:pt x="313" y="453"/>
                    </a:lnTo>
                    <a:lnTo>
                      <a:pt x="266" y="449"/>
                    </a:lnTo>
                    <a:lnTo>
                      <a:pt x="200" y="471"/>
                    </a:lnTo>
                    <a:lnTo>
                      <a:pt x="143" y="446"/>
                    </a:lnTo>
                    <a:lnTo>
                      <a:pt x="129" y="470"/>
                    </a:lnTo>
                    <a:lnTo>
                      <a:pt x="100" y="488"/>
                    </a:lnTo>
                    <a:lnTo>
                      <a:pt x="118" y="510"/>
                    </a:lnTo>
                    <a:lnTo>
                      <a:pt x="105" y="541"/>
                    </a:lnTo>
                    <a:lnTo>
                      <a:pt x="83" y="551"/>
                    </a:lnTo>
                    <a:lnTo>
                      <a:pt x="66" y="530"/>
                    </a:lnTo>
                    <a:lnTo>
                      <a:pt x="51" y="532"/>
                    </a:lnTo>
                    <a:lnTo>
                      <a:pt x="48" y="586"/>
                    </a:lnTo>
                    <a:lnTo>
                      <a:pt x="34" y="602"/>
                    </a:lnTo>
                    <a:lnTo>
                      <a:pt x="0" y="652"/>
                    </a:lnTo>
                    <a:lnTo>
                      <a:pt x="88" y="690"/>
                    </a:lnTo>
                    <a:lnTo>
                      <a:pt x="127" y="687"/>
                    </a:lnTo>
                    <a:lnTo>
                      <a:pt x="163" y="660"/>
                    </a:lnTo>
                    <a:lnTo>
                      <a:pt x="186" y="658"/>
                    </a:lnTo>
                    <a:lnTo>
                      <a:pt x="203" y="680"/>
                    </a:lnTo>
                    <a:lnTo>
                      <a:pt x="206" y="703"/>
                    </a:lnTo>
                    <a:lnTo>
                      <a:pt x="235" y="684"/>
                    </a:lnTo>
                    <a:lnTo>
                      <a:pt x="247" y="729"/>
                    </a:lnTo>
                    <a:lnTo>
                      <a:pt x="226" y="762"/>
                    </a:lnTo>
                    <a:lnTo>
                      <a:pt x="243" y="775"/>
                    </a:lnTo>
                    <a:lnTo>
                      <a:pt x="286" y="826"/>
                    </a:lnTo>
                    <a:lnTo>
                      <a:pt x="261" y="890"/>
                    </a:lnTo>
                    <a:lnTo>
                      <a:pt x="255" y="913"/>
                    </a:lnTo>
                    <a:lnTo>
                      <a:pt x="289" y="941"/>
                    </a:lnTo>
                    <a:lnTo>
                      <a:pt x="328" y="945"/>
                    </a:lnTo>
                    <a:lnTo>
                      <a:pt x="316" y="978"/>
                    </a:lnTo>
                    <a:lnTo>
                      <a:pt x="272" y="1004"/>
                    </a:lnTo>
                    <a:lnTo>
                      <a:pt x="273" y="1020"/>
                    </a:lnTo>
                    <a:lnTo>
                      <a:pt x="267" y="1036"/>
                    </a:lnTo>
                    <a:lnTo>
                      <a:pt x="237" y="1047"/>
                    </a:lnTo>
                    <a:lnTo>
                      <a:pt x="290" y="1118"/>
                    </a:lnTo>
                    <a:lnTo>
                      <a:pt x="277" y="1143"/>
                    </a:lnTo>
                    <a:lnTo>
                      <a:pt x="255" y="1161"/>
                    </a:lnTo>
                    <a:lnTo>
                      <a:pt x="248" y="1169"/>
                    </a:lnTo>
                    <a:lnTo>
                      <a:pt x="273" y="1190"/>
                    </a:lnTo>
                    <a:lnTo>
                      <a:pt x="276" y="1213"/>
                    </a:lnTo>
                    <a:lnTo>
                      <a:pt x="299" y="1218"/>
                    </a:lnTo>
                    <a:lnTo>
                      <a:pt x="324" y="1238"/>
                    </a:lnTo>
                    <a:lnTo>
                      <a:pt x="320" y="1270"/>
                    </a:lnTo>
                    <a:lnTo>
                      <a:pt x="362" y="1305"/>
                    </a:lnTo>
                    <a:lnTo>
                      <a:pt x="358" y="1351"/>
                    </a:lnTo>
                    <a:lnTo>
                      <a:pt x="344" y="1368"/>
                    </a:lnTo>
                    <a:lnTo>
                      <a:pt x="347" y="1398"/>
                    </a:lnTo>
                    <a:lnTo>
                      <a:pt x="333" y="1415"/>
                    </a:lnTo>
                    <a:lnTo>
                      <a:pt x="373" y="1512"/>
                    </a:lnTo>
                    <a:lnTo>
                      <a:pt x="360" y="1529"/>
                    </a:lnTo>
                    <a:lnTo>
                      <a:pt x="330" y="1547"/>
                    </a:lnTo>
                    <a:lnTo>
                      <a:pt x="326" y="1578"/>
                    </a:lnTo>
                    <a:lnTo>
                      <a:pt x="341" y="1592"/>
                    </a:lnTo>
                    <a:lnTo>
                      <a:pt x="443" y="1598"/>
                    </a:lnTo>
                    <a:lnTo>
                      <a:pt x="454" y="1551"/>
                    </a:lnTo>
                    <a:lnTo>
                      <a:pt x="467" y="1527"/>
                    </a:lnTo>
                    <a:lnTo>
                      <a:pt x="482" y="1526"/>
                    </a:lnTo>
                    <a:lnTo>
                      <a:pt x="488" y="1501"/>
                    </a:lnTo>
                    <a:lnTo>
                      <a:pt x="509" y="1476"/>
                    </a:lnTo>
                    <a:lnTo>
                      <a:pt x="599" y="1460"/>
                    </a:lnTo>
                    <a:lnTo>
                      <a:pt x="637" y="1449"/>
                    </a:lnTo>
                    <a:lnTo>
                      <a:pt x="647" y="1464"/>
                    </a:lnTo>
                    <a:lnTo>
                      <a:pt x="669" y="1454"/>
                    </a:lnTo>
                    <a:lnTo>
                      <a:pt x="684" y="1460"/>
                    </a:lnTo>
                    <a:lnTo>
                      <a:pt x="743" y="1424"/>
                    </a:lnTo>
                    <a:lnTo>
                      <a:pt x="739" y="1378"/>
                    </a:lnTo>
                    <a:lnTo>
                      <a:pt x="713" y="1357"/>
                    </a:lnTo>
                    <a:lnTo>
                      <a:pt x="732" y="1309"/>
                    </a:lnTo>
                    <a:lnTo>
                      <a:pt x="707" y="1288"/>
                    </a:lnTo>
                    <a:lnTo>
                      <a:pt x="736" y="1270"/>
                    </a:lnTo>
                    <a:lnTo>
                      <a:pt x="761" y="1283"/>
                    </a:lnTo>
                    <a:lnTo>
                      <a:pt x="767" y="1267"/>
                    </a:lnTo>
                    <a:lnTo>
                      <a:pt x="757" y="1244"/>
                    </a:lnTo>
                    <a:lnTo>
                      <a:pt x="802" y="1225"/>
                    </a:lnTo>
                    <a:lnTo>
                      <a:pt x="822" y="1208"/>
                    </a:lnTo>
                    <a:lnTo>
                      <a:pt x="830" y="1200"/>
                    </a:lnTo>
                    <a:lnTo>
                      <a:pt x="836" y="1176"/>
                    </a:lnTo>
                    <a:lnTo>
                      <a:pt x="859" y="1174"/>
                    </a:lnTo>
                    <a:lnTo>
                      <a:pt x="884" y="1202"/>
                    </a:lnTo>
                    <a:lnTo>
                      <a:pt x="921" y="1184"/>
                    </a:lnTo>
                    <a:lnTo>
                      <a:pt x="961" y="1195"/>
                    </a:lnTo>
                    <a:lnTo>
                      <a:pt x="967" y="1172"/>
                    </a:lnTo>
                    <a:lnTo>
                      <a:pt x="1030" y="1111"/>
                    </a:lnTo>
                    <a:lnTo>
                      <a:pt x="1060" y="1109"/>
                    </a:lnTo>
                    <a:lnTo>
                      <a:pt x="1075" y="1092"/>
                    </a:lnTo>
                    <a:lnTo>
                      <a:pt x="1129" y="1103"/>
                    </a:lnTo>
                    <a:lnTo>
                      <a:pt x="1162" y="1030"/>
                    </a:lnTo>
                    <a:lnTo>
                      <a:pt x="1158" y="992"/>
                    </a:lnTo>
                    <a:lnTo>
                      <a:pt x="1146" y="955"/>
                    </a:lnTo>
                    <a:lnTo>
                      <a:pt x="1173" y="898"/>
                    </a:lnTo>
                    <a:lnTo>
                      <a:pt x="1161" y="860"/>
                    </a:lnTo>
                    <a:lnTo>
                      <a:pt x="1170" y="798"/>
                    </a:lnTo>
                    <a:lnTo>
                      <a:pt x="1161" y="775"/>
                    </a:lnTo>
                    <a:lnTo>
                      <a:pt x="1119" y="741"/>
                    </a:lnTo>
                    <a:lnTo>
                      <a:pt x="1128" y="671"/>
                    </a:lnTo>
                    <a:lnTo>
                      <a:pt x="1084" y="535"/>
                    </a:lnTo>
                    <a:lnTo>
                      <a:pt x="1079" y="482"/>
                    </a:lnTo>
                    <a:lnTo>
                      <a:pt x="987" y="398"/>
                    </a:lnTo>
                    <a:lnTo>
                      <a:pt x="985" y="375"/>
                    </a:lnTo>
                    <a:lnTo>
                      <a:pt x="1036" y="255"/>
                    </a:lnTo>
                    <a:lnTo>
                      <a:pt x="986" y="144"/>
                    </a:lnTo>
                    <a:lnTo>
                      <a:pt x="928" y="173"/>
                    </a:lnTo>
                    <a:lnTo>
                      <a:pt x="901" y="144"/>
                    </a:lnTo>
                    <a:lnTo>
                      <a:pt x="861" y="124"/>
                    </a:lnTo>
                    <a:lnTo>
                      <a:pt x="843" y="180"/>
                    </a:lnTo>
                    <a:lnTo>
                      <a:pt x="806" y="184"/>
                    </a:lnTo>
                    <a:lnTo>
                      <a:pt x="787" y="155"/>
                    </a:lnTo>
                    <a:lnTo>
                      <a:pt x="755" y="134"/>
                    </a:lnTo>
                    <a:lnTo>
                      <a:pt x="743" y="96"/>
                    </a:lnTo>
                    <a:lnTo>
                      <a:pt x="703" y="70"/>
                    </a:lnTo>
                    <a:lnTo>
                      <a:pt x="641" y="76"/>
                    </a:lnTo>
                    <a:lnTo>
                      <a:pt x="590" y="26"/>
                    </a:lnTo>
                    <a:lnTo>
                      <a:pt x="538" y="47"/>
                    </a:lnTo>
                    <a:lnTo>
                      <a:pt x="464" y="0"/>
                    </a:lnTo>
                    <a:lnTo>
                      <a:pt x="418" y="3"/>
                    </a:lnTo>
                    <a:lnTo>
                      <a:pt x="344" y="33"/>
                    </a:lnTo>
                    <a:lnTo>
                      <a:pt x="316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391">
                <a:extLst>
                  <a:ext uri="{FF2B5EF4-FFF2-40B4-BE49-F238E27FC236}">
                    <a16:creationId xmlns:a16="http://schemas.microsoft.com/office/drawing/2014/main" id="{0C609C92-7085-BEED-9BC3-933E9F3ED6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77" y="883"/>
                <a:ext cx="192" cy="342"/>
              </a:xfrm>
              <a:custGeom>
                <a:avLst/>
                <a:gdLst>
                  <a:gd name="T0" fmla="*/ 57 w 961"/>
                  <a:gd name="T1" fmla="*/ 95 h 1709"/>
                  <a:gd name="T2" fmla="*/ 34 w 961"/>
                  <a:gd name="T3" fmla="*/ 260 h 1709"/>
                  <a:gd name="T4" fmla="*/ 74 w 961"/>
                  <a:gd name="T5" fmla="*/ 433 h 1709"/>
                  <a:gd name="T6" fmla="*/ 116 w 961"/>
                  <a:gd name="T7" fmla="*/ 483 h 1709"/>
                  <a:gd name="T8" fmla="*/ 171 w 961"/>
                  <a:gd name="T9" fmla="*/ 563 h 1709"/>
                  <a:gd name="T10" fmla="*/ 259 w 961"/>
                  <a:gd name="T11" fmla="*/ 687 h 1709"/>
                  <a:gd name="T12" fmla="*/ 262 w 961"/>
                  <a:gd name="T13" fmla="*/ 802 h 1709"/>
                  <a:gd name="T14" fmla="*/ 247 w 961"/>
                  <a:gd name="T15" fmla="*/ 973 h 1709"/>
                  <a:gd name="T16" fmla="*/ 267 w 961"/>
                  <a:gd name="T17" fmla="*/ 1018 h 1709"/>
                  <a:gd name="T18" fmla="*/ 268 w 961"/>
                  <a:gd name="T19" fmla="*/ 1110 h 1709"/>
                  <a:gd name="T20" fmla="*/ 241 w 961"/>
                  <a:gd name="T21" fmla="*/ 1243 h 1709"/>
                  <a:gd name="T22" fmla="*/ 293 w 961"/>
                  <a:gd name="T23" fmla="*/ 1392 h 1709"/>
                  <a:gd name="T24" fmla="*/ 389 w 961"/>
                  <a:gd name="T25" fmla="*/ 1423 h 1709"/>
                  <a:gd name="T26" fmla="*/ 303 w 961"/>
                  <a:gd name="T27" fmla="*/ 1492 h 1709"/>
                  <a:gd name="T28" fmla="*/ 253 w 961"/>
                  <a:gd name="T29" fmla="*/ 1535 h 1709"/>
                  <a:gd name="T30" fmla="*/ 296 w 961"/>
                  <a:gd name="T31" fmla="*/ 1663 h 1709"/>
                  <a:gd name="T32" fmla="*/ 384 w 961"/>
                  <a:gd name="T33" fmla="*/ 1709 h 1709"/>
                  <a:gd name="T34" fmla="*/ 484 w 961"/>
                  <a:gd name="T35" fmla="*/ 1614 h 1709"/>
                  <a:gd name="T36" fmla="*/ 673 w 961"/>
                  <a:gd name="T37" fmla="*/ 1659 h 1709"/>
                  <a:gd name="T38" fmla="*/ 766 w 961"/>
                  <a:gd name="T39" fmla="*/ 1658 h 1709"/>
                  <a:gd name="T40" fmla="*/ 845 w 961"/>
                  <a:gd name="T41" fmla="*/ 1681 h 1709"/>
                  <a:gd name="T42" fmla="*/ 935 w 961"/>
                  <a:gd name="T43" fmla="*/ 1564 h 1709"/>
                  <a:gd name="T44" fmla="*/ 935 w 961"/>
                  <a:gd name="T45" fmla="*/ 1480 h 1709"/>
                  <a:gd name="T46" fmla="*/ 920 w 961"/>
                  <a:gd name="T47" fmla="*/ 1412 h 1709"/>
                  <a:gd name="T48" fmla="*/ 869 w 961"/>
                  <a:gd name="T49" fmla="*/ 1362 h 1709"/>
                  <a:gd name="T50" fmla="*/ 845 w 961"/>
                  <a:gd name="T51" fmla="*/ 1341 h 1709"/>
                  <a:gd name="T52" fmla="*/ 672 w 961"/>
                  <a:gd name="T53" fmla="*/ 1304 h 1709"/>
                  <a:gd name="T54" fmla="*/ 611 w 961"/>
                  <a:gd name="T55" fmla="*/ 1232 h 1709"/>
                  <a:gd name="T56" fmla="*/ 732 w 961"/>
                  <a:gd name="T57" fmla="*/ 1137 h 1709"/>
                  <a:gd name="T58" fmla="*/ 736 w 961"/>
                  <a:gd name="T59" fmla="*/ 1089 h 1709"/>
                  <a:gd name="T60" fmla="*/ 810 w 961"/>
                  <a:gd name="T61" fmla="*/ 1052 h 1709"/>
                  <a:gd name="T62" fmla="*/ 855 w 961"/>
                  <a:gd name="T63" fmla="*/ 955 h 1709"/>
                  <a:gd name="T64" fmla="*/ 818 w 961"/>
                  <a:gd name="T65" fmla="*/ 812 h 1709"/>
                  <a:gd name="T66" fmla="*/ 789 w 961"/>
                  <a:gd name="T67" fmla="*/ 752 h 1709"/>
                  <a:gd name="T68" fmla="*/ 708 w 961"/>
                  <a:gd name="T69" fmla="*/ 699 h 1709"/>
                  <a:gd name="T70" fmla="*/ 661 w 961"/>
                  <a:gd name="T71" fmla="*/ 603 h 1709"/>
                  <a:gd name="T72" fmla="*/ 679 w 961"/>
                  <a:gd name="T73" fmla="*/ 555 h 1709"/>
                  <a:gd name="T74" fmla="*/ 635 w 961"/>
                  <a:gd name="T75" fmla="*/ 505 h 1709"/>
                  <a:gd name="T76" fmla="*/ 567 w 961"/>
                  <a:gd name="T77" fmla="*/ 357 h 1709"/>
                  <a:gd name="T78" fmla="*/ 562 w 961"/>
                  <a:gd name="T79" fmla="*/ 219 h 1709"/>
                  <a:gd name="T80" fmla="*/ 594 w 961"/>
                  <a:gd name="T81" fmla="*/ 139 h 1709"/>
                  <a:gd name="T82" fmla="*/ 402 w 961"/>
                  <a:gd name="T83" fmla="*/ 71 h 1709"/>
                  <a:gd name="T84" fmla="*/ 211 w 961"/>
                  <a:gd name="T85" fmla="*/ 82 h 1709"/>
                  <a:gd name="T86" fmla="*/ 51 w 961"/>
                  <a:gd name="T87" fmla="*/ 26 h 1709"/>
                  <a:gd name="T88" fmla="*/ 807 w 961"/>
                  <a:gd name="T89" fmla="*/ 781 h 1709"/>
                  <a:gd name="T90" fmla="*/ 801 w 961"/>
                  <a:gd name="T91" fmla="*/ 798 h 1709"/>
                  <a:gd name="T92" fmla="*/ 846 w 961"/>
                  <a:gd name="T93" fmla="*/ 863 h 1709"/>
                  <a:gd name="T94" fmla="*/ 832 w 961"/>
                  <a:gd name="T95" fmla="*/ 872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1" h="1709">
                    <a:moveTo>
                      <a:pt x="4" y="8"/>
                    </a:move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  <a:lnTo>
                      <a:pt x="251" y="1512"/>
                    </a:lnTo>
                    <a:lnTo>
                      <a:pt x="253" y="1535"/>
                    </a:lnTo>
                    <a:lnTo>
                      <a:pt x="263" y="1557"/>
                    </a:lnTo>
                    <a:lnTo>
                      <a:pt x="257" y="1581"/>
                    </a:lnTo>
                    <a:lnTo>
                      <a:pt x="296" y="1663"/>
                    </a:lnTo>
                    <a:lnTo>
                      <a:pt x="327" y="1675"/>
                    </a:lnTo>
                    <a:lnTo>
                      <a:pt x="346" y="1704"/>
                    </a:lnTo>
                    <a:lnTo>
                      <a:pt x="384" y="1709"/>
                    </a:lnTo>
                    <a:lnTo>
                      <a:pt x="435" y="1665"/>
                    </a:lnTo>
                    <a:lnTo>
                      <a:pt x="472" y="1646"/>
                    </a:lnTo>
                    <a:lnTo>
                      <a:pt x="484" y="1614"/>
                    </a:lnTo>
                    <a:lnTo>
                      <a:pt x="507" y="1604"/>
                    </a:lnTo>
                    <a:lnTo>
                      <a:pt x="658" y="1660"/>
                    </a:lnTo>
                    <a:lnTo>
                      <a:pt x="673" y="1659"/>
                    </a:lnTo>
                    <a:lnTo>
                      <a:pt x="722" y="1684"/>
                    </a:lnTo>
                    <a:lnTo>
                      <a:pt x="745" y="1682"/>
                    </a:lnTo>
                    <a:lnTo>
                      <a:pt x="766" y="1658"/>
                    </a:lnTo>
                    <a:lnTo>
                      <a:pt x="782" y="1664"/>
                    </a:lnTo>
                    <a:lnTo>
                      <a:pt x="807" y="1684"/>
                    </a:lnTo>
                    <a:lnTo>
                      <a:pt x="845" y="1681"/>
                    </a:lnTo>
                    <a:lnTo>
                      <a:pt x="858" y="1657"/>
                    </a:lnTo>
                    <a:lnTo>
                      <a:pt x="922" y="1604"/>
                    </a:lnTo>
                    <a:lnTo>
                      <a:pt x="935" y="1564"/>
                    </a:lnTo>
                    <a:lnTo>
                      <a:pt x="954" y="1524"/>
                    </a:lnTo>
                    <a:lnTo>
                      <a:pt x="937" y="1510"/>
                    </a:lnTo>
                    <a:lnTo>
                      <a:pt x="935" y="1480"/>
                    </a:lnTo>
                    <a:lnTo>
                      <a:pt x="954" y="1447"/>
                    </a:lnTo>
                    <a:lnTo>
                      <a:pt x="961" y="1438"/>
                    </a:lnTo>
                    <a:lnTo>
                      <a:pt x="920" y="1412"/>
                    </a:lnTo>
                    <a:lnTo>
                      <a:pt x="895" y="1384"/>
                    </a:lnTo>
                    <a:lnTo>
                      <a:pt x="870" y="1378"/>
                    </a:lnTo>
                    <a:lnTo>
                      <a:pt x="869" y="1362"/>
                    </a:lnTo>
                    <a:lnTo>
                      <a:pt x="875" y="1346"/>
                    </a:lnTo>
                    <a:lnTo>
                      <a:pt x="882" y="1330"/>
                    </a:lnTo>
                    <a:lnTo>
                      <a:pt x="845" y="1341"/>
                    </a:lnTo>
                    <a:lnTo>
                      <a:pt x="779" y="1301"/>
                    </a:lnTo>
                    <a:lnTo>
                      <a:pt x="765" y="1311"/>
                    </a:lnTo>
                    <a:lnTo>
                      <a:pt x="672" y="1304"/>
                    </a:lnTo>
                    <a:lnTo>
                      <a:pt x="655" y="1289"/>
                    </a:lnTo>
                    <a:lnTo>
                      <a:pt x="651" y="1252"/>
                    </a:lnTo>
                    <a:lnTo>
                      <a:pt x="611" y="1232"/>
                    </a:lnTo>
                    <a:lnTo>
                      <a:pt x="667" y="1173"/>
                    </a:lnTo>
                    <a:lnTo>
                      <a:pt x="682" y="1179"/>
                    </a:lnTo>
                    <a:lnTo>
                      <a:pt x="732" y="1137"/>
                    </a:lnTo>
                    <a:lnTo>
                      <a:pt x="731" y="1113"/>
                    </a:lnTo>
                    <a:lnTo>
                      <a:pt x="692" y="1109"/>
                    </a:lnTo>
                    <a:lnTo>
                      <a:pt x="736" y="1089"/>
                    </a:lnTo>
                    <a:lnTo>
                      <a:pt x="750" y="1097"/>
                    </a:lnTo>
                    <a:lnTo>
                      <a:pt x="762" y="1077"/>
                    </a:lnTo>
                    <a:lnTo>
                      <a:pt x="810" y="1052"/>
                    </a:lnTo>
                    <a:lnTo>
                      <a:pt x="836" y="1003"/>
                    </a:lnTo>
                    <a:lnTo>
                      <a:pt x="880" y="975"/>
                    </a:lnTo>
                    <a:lnTo>
                      <a:pt x="855" y="955"/>
                    </a:lnTo>
                    <a:lnTo>
                      <a:pt x="875" y="922"/>
                    </a:lnTo>
                    <a:lnTo>
                      <a:pt x="870" y="869"/>
                    </a:lnTo>
                    <a:lnTo>
                      <a:pt x="818" y="812"/>
                    </a:lnTo>
                    <a:lnTo>
                      <a:pt x="858" y="746"/>
                    </a:lnTo>
                    <a:lnTo>
                      <a:pt x="840" y="717"/>
                    </a:lnTo>
                    <a:lnTo>
                      <a:pt x="789" y="752"/>
                    </a:lnTo>
                    <a:lnTo>
                      <a:pt x="750" y="741"/>
                    </a:lnTo>
                    <a:lnTo>
                      <a:pt x="741" y="718"/>
                    </a:lnTo>
                    <a:lnTo>
                      <a:pt x="708" y="699"/>
                    </a:lnTo>
                    <a:lnTo>
                      <a:pt x="663" y="641"/>
                    </a:lnTo>
                    <a:lnTo>
                      <a:pt x="670" y="632"/>
                    </a:lnTo>
                    <a:lnTo>
                      <a:pt x="661" y="603"/>
                    </a:lnTo>
                    <a:lnTo>
                      <a:pt x="673" y="579"/>
                    </a:lnTo>
                    <a:lnTo>
                      <a:pt x="675" y="568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close/>
                    <a:moveTo>
                      <a:pt x="807" y="781"/>
                    </a:moveTo>
                    <a:lnTo>
                      <a:pt x="817" y="796"/>
                    </a:lnTo>
                    <a:lnTo>
                      <a:pt x="802" y="806"/>
                    </a:lnTo>
                    <a:lnTo>
                      <a:pt x="801" y="798"/>
                    </a:lnTo>
                    <a:lnTo>
                      <a:pt x="807" y="781"/>
                    </a:lnTo>
                    <a:close/>
                    <a:moveTo>
                      <a:pt x="838" y="857"/>
                    </a:moveTo>
                    <a:lnTo>
                      <a:pt x="846" y="863"/>
                    </a:lnTo>
                    <a:lnTo>
                      <a:pt x="847" y="871"/>
                    </a:lnTo>
                    <a:lnTo>
                      <a:pt x="840" y="880"/>
                    </a:lnTo>
                    <a:lnTo>
                      <a:pt x="832" y="872"/>
                    </a:lnTo>
                    <a:lnTo>
                      <a:pt x="838" y="8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392">
                <a:extLst>
                  <a:ext uri="{FF2B5EF4-FFF2-40B4-BE49-F238E27FC236}">
                    <a16:creationId xmlns:a16="http://schemas.microsoft.com/office/drawing/2014/main" id="{3E4AAC45-92AD-A0C3-6BF9-3935C2DE1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6 w 16"/>
                  <a:gd name="T3" fmla="*/ 0 h 25"/>
                  <a:gd name="T4" fmla="*/ 0 w 16"/>
                  <a:gd name="T5" fmla="*/ 17 h 25"/>
                  <a:gd name="T6" fmla="*/ 1 w 16"/>
                  <a:gd name="T7" fmla="*/ 25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" y="25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393">
                <a:extLst>
                  <a:ext uri="{FF2B5EF4-FFF2-40B4-BE49-F238E27FC236}">
                    <a16:creationId xmlns:a16="http://schemas.microsoft.com/office/drawing/2014/main" id="{C43447B3-BB7C-248B-05D0-F33EE1CD7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14 w 15"/>
                  <a:gd name="T1" fmla="*/ 6 h 23"/>
                  <a:gd name="T2" fmla="*/ 6 w 15"/>
                  <a:gd name="T3" fmla="*/ 0 h 23"/>
                  <a:gd name="T4" fmla="*/ 0 w 15"/>
                  <a:gd name="T5" fmla="*/ 15 h 23"/>
                  <a:gd name="T6" fmla="*/ 8 w 15"/>
                  <a:gd name="T7" fmla="*/ 23 h 23"/>
                  <a:gd name="T8" fmla="*/ 15 w 15"/>
                  <a:gd name="T9" fmla="*/ 14 h 23"/>
                  <a:gd name="T10" fmla="*/ 14 w 15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4" y="6"/>
                    </a:moveTo>
                    <a:lnTo>
                      <a:pt x="6" y="0"/>
                    </a:ln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394">
                <a:extLst>
                  <a:ext uri="{FF2B5EF4-FFF2-40B4-BE49-F238E27FC236}">
                    <a16:creationId xmlns:a16="http://schemas.microsoft.com/office/drawing/2014/main" id="{12AB6C81-260E-0A97-3096-B8CAEF04AE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094"/>
                <a:ext cx="303" cy="227"/>
              </a:xfrm>
              <a:custGeom>
                <a:avLst/>
                <a:gdLst>
                  <a:gd name="T0" fmla="*/ 176 w 1511"/>
                  <a:gd name="T1" fmla="*/ 20 h 1139"/>
                  <a:gd name="T2" fmla="*/ 88 w 1511"/>
                  <a:gd name="T3" fmla="*/ 59 h 1139"/>
                  <a:gd name="T4" fmla="*/ 74 w 1511"/>
                  <a:gd name="T5" fmla="*/ 168 h 1139"/>
                  <a:gd name="T6" fmla="*/ 25 w 1511"/>
                  <a:gd name="T7" fmla="*/ 212 h 1139"/>
                  <a:gd name="T8" fmla="*/ 11 w 1511"/>
                  <a:gd name="T9" fmla="*/ 321 h 1139"/>
                  <a:gd name="T10" fmla="*/ 48 w 1511"/>
                  <a:gd name="T11" fmla="*/ 372 h 1139"/>
                  <a:gd name="T12" fmla="*/ 32 w 1511"/>
                  <a:gd name="T13" fmla="*/ 458 h 1139"/>
                  <a:gd name="T14" fmla="*/ 70 w 1511"/>
                  <a:gd name="T15" fmla="*/ 524 h 1139"/>
                  <a:gd name="T16" fmla="*/ 55 w 1511"/>
                  <a:gd name="T17" fmla="*/ 618 h 1139"/>
                  <a:gd name="T18" fmla="*/ 71 w 1511"/>
                  <a:gd name="T19" fmla="*/ 702 h 1139"/>
                  <a:gd name="T20" fmla="*/ 70 w 1511"/>
                  <a:gd name="T21" fmla="*/ 778 h 1139"/>
                  <a:gd name="T22" fmla="*/ 61 w 1511"/>
                  <a:gd name="T23" fmla="*/ 848 h 1139"/>
                  <a:gd name="T24" fmla="*/ 56 w 1511"/>
                  <a:gd name="T25" fmla="*/ 880 h 1139"/>
                  <a:gd name="T26" fmla="*/ 136 w 1511"/>
                  <a:gd name="T27" fmla="*/ 919 h 1139"/>
                  <a:gd name="T28" fmla="*/ 238 w 1511"/>
                  <a:gd name="T29" fmla="*/ 933 h 1139"/>
                  <a:gd name="T30" fmla="*/ 308 w 1511"/>
                  <a:gd name="T31" fmla="*/ 942 h 1139"/>
                  <a:gd name="T32" fmla="*/ 400 w 1511"/>
                  <a:gd name="T33" fmla="*/ 933 h 1139"/>
                  <a:gd name="T34" fmla="*/ 489 w 1511"/>
                  <a:gd name="T35" fmla="*/ 886 h 1139"/>
                  <a:gd name="T36" fmla="*/ 579 w 1511"/>
                  <a:gd name="T37" fmla="*/ 939 h 1139"/>
                  <a:gd name="T38" fmla="*/ 690 w 1511"/>
                  <a:gd name="T39" fmla="*/ 983 h 1139"/>
                  <a:gd name="T40" fmla="*/ 741 w 1511"/>
                  <a:gd name="T41" fmla="*/ 1025 h 1139"/>
                  <a:gd name="T42" fmla="*/ 816 w 1511"/>
                  <a:gd name="T43" fmla="*/ 1010 h 1139"/>
                  <a:gd name="T44" fmla="*/ 803 w 1511"/>
                  <a:gd name="T45" fmla="*/ 1120 h 1139"/>
                  <a:gd name="T46" fmla="*/ 908 w 1511"/>
                  <a:gd name="T47" fmla="*/ 1086 h 1139"/>
                  <a:gd name="T48" fmla="*/ 937 w 1511"/>
                  <a:gd name="T49" fmla="*/ 983 h 1139"/>
                  <a:gd name="T50" fmla="*/ 1083 w 1511"/>
                  <a:gd name="T51" fmla="*/ 1054 h 1139"/>
                  <a:gd name="T52" fmla="*/ 1164 w 1511"/>
                  <a:gd name="T53" fmla="*/ 1017 h 1139"/>
                  <a:gd name="T54" fmla="*/ 1211 w 1511"/>
                  <a:gd name="T55" fmla="*/ 943 h 1139"/>
                  <a:gd name="T56" fmla="*/ 1320 w 1511"/>
                  <a:gd name="T57" fmla="*/ 879 h 1139"/>
                  <a:gd name="T58" fmla="*/ 1404 w 1511"/>
                  <a:gd name="T59" fmla="*/ 856 h 1139"/>
                  <a:gd name="T60" fmla="*/ 1480 w 1511"/>
                  <a:gd name="T61" fmla="*/ 764 h 1139"/>
                  <a:gd name="T62" fmla="*/ 1503 w 1511"/>
                  <a:gd name="T63" fmla="*/ 522 h 1139"/>
                  <a:gd name="T64" fmla="*/ 1460 w 1511"/>
                  <a:gd name="T65" fmla="*/ 549 h 1139"/>
                  <a:gd name="T66" fmla="*/ 1438 w 1511"/>
                  <a:gd name="T67" fmla="*/ 482 h 1139"/>
                  <a:gd name="T68" fmla="*/ 1383 w 1511"/>
                  <a:gd name="T69" fmla="*/ 471 h 1139"/>
                  <a:gd name="T70" fmla="*/ 1340 w 1511"/>
                  <a:gd name="T71" fmla="*/ 422 h 1139"/>
                  <a:gd name="T72" fmla="*/ 1264 w 1511"/>
                  <a:gd name="T73" fmla="*/ 436 h 1139"/>
                  <a:gd name="T74" fmla="*/ 1186 w 1511"/>
                  <a:gd name="T75" fmla="*/ 336 h 1139"/>
                  <a:gd name="T76" fmla="*/ 1040 w 1511"/>
                  <a:gd name="T77" fmla="*/ 349 h 1139"/>
                  <a:gd name="T78" fmla="*/ 890 w 1511"/>
                  <a:gd name="T79" fmla="*/ 479 h 1139"/>
                  <a:gd name="T80" fmla="*/ 802 w 1511"/>
                  <a:gd name="T81" fmla="*/ 441 h 1139"/>
                  <a:gd name="T82" fmla="*/ 634 w 1511"/>
                  <a:gd name="T83" fmla="*/ 210 h 1139"/>
                  <a:gd name="T84" fmla="*/ 564 w 1511"/>
                  <a:gd name="T85" fmla="*/ 115 h 1139"/>
                  <a:gd name="T86" fmla="*/ 529 w 1511"/>
                  <a:gd name="T87" fmla="*/ 73 h 1139"/>
                  <a:gd name="T88" fmla="*/ 455 w 1511"/>
                  <a:gd name="T89" fmla="*/ 25 h 1139"/>
                  <a:gd name="T90" fmla="*/ 398 w 1511"/>
                  <a:gd name="T91" fmla="*/ 0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11" h="1139">
                    <a:moveTo>
                      <a:pt x="310" y="31"/>
                    </a:moveTo>
                    <a:lnTo>
                      <a:pt x="227" y="70"/>
                    </a:lnTo>
                    <a:lnTo>
                      <a:pt x="176" y="20"/>
                    </a:lnTo>
                    <a:lnTo>
                      <a:pt x="139" y="24"/>
                    </a:lnTo>
                    <a:lnTo>
                      <a:pt x="111" y="57"/>
                    </a:lnTo>
                    <a:lnTo>
                      <a:pt x="88" y="59"/>
                    </a:lnTo>
                    <a:lnTo>
                      <a:pt x="84" y="98"/>
                    </a:lnTo>
                    <a:lnTo>
                      <a:pt x="112" y="150"/>
                    </a:lnTo>
                    <a:lnTo>
                      <a:pt x="74" y="168"/>
                    </a:lnTo>
                    <a:lnTo>
                      <a:pt x="72" y="216"/>
                    </a:lnTo>
                    <a:lnTo>
                      <a:pt x="49" y="225"/>
                    </a:lnTo>
                    <a:lnTo>
                      <a:pt x="25" y="212"/>
                    </a:lnTo>
                    <a:lnTo>
                      <a:pt x="4" y="237"/>
                    </a:lnTo>
                    <a:lnTo>
                      <a:pt x="0" y="276"/>
                    </a:lnTo>
                    <a:lnTo>
                      <a:pt x="11" y="321"/>
                    </a:lnTo>
                    <a:lnTo>
                      <a:pt x="20" y="328"/>
                    </a:lnTo>
                    <a:lnTo>
                      <a:pt x="53" y="348"/>
                    </a:lnTo>
                    <a:lnTo>
                      <a:pt x="48" y="372"/>
                    </a:lnTo>
                    <a:lnTo>
                      <a:pt x="64" y="378"/>
                    </a:lnTo>
                    <a:lnTo>
                      <a:pt x="82" y="407"/>
                    </a:lnTo>
                    <a:lnTo>
                      <a:pt x="32" y="458"/>
                    </a:lnTo>
                    <a:lnTo>
                      <a:pt x="26" y="474"/>
                    </a:lnTo>
                    <a:lnTo>
                      <a:pt x="36" y="497"/>
                    </a:lnTo>
                    <a:lnTo>
                      <a:pt x="70" y="524"/>
                    </a:lnTo>
                    <a:lnTo>
                      <a:pt x="26" y="551"/>
                    </a:lnTo>
                    <a:lnTo>
                      <a:pt x="21" y="590"/>
                    </a:lnTo>
                    <a:lnTo>
                      <a:pt x="55" y="618"/>
                    </a:lnTo>
                    <a:lnTo>
                      <a:pt x="53" y="673"/>
                    </a:lnTo>
                    <a:lnTo>
                      <a:pt x="54" y="696"/>
                    </a:lnTo>
                    <a:lnTo>
                      <a:pt x="71" y="702"/>
                    </a:lnTo>
                    <a:lnTo>
                      <a:pt x="49" y="726"/>
                    </a:lnTo>
                    <a:lnTo>
                      <a:pt x="74" y="748"/>
                    </a:lnTo>
                    <a:lnTo>
                      <a:pt x="70" y="778"/>
                    </a:lnTo>
                    <a:lnTo>
                      <a:pt x="42" y="805"/>
                    </a:lnTo>
                    <a:lnTo>
                      <a:pt x="44" y="835"/>
                    </a:lnTo>
                    <a:lnTo>
                      <a:pt x="61" y="848"/>
                    </a:lnTo>
                    <a:lnTo>
                      <a:pt x="62" y="864"/>
                    </a:lnTo>
                    <a:lnTo>
                      <a:pt x="24" y="868"/>
                    </a:lnTo>
                    <a:lnTo>
                      <a:pt x="56" y="880"/>
                    </a:lnTo>
                    <a:lnTo>
                      <a:pt x="141" y="880"/>
                    </a:lnTo>
                    <a:lnTo>
                      <a:pt x="150" y="894"/>
                    </a:lnTo>
                    <a:lnTo>
                      <a:pt x="136" y="919"/>
                    </a:lnTo>
                    <a:lnTo>
                      <a:pt x="153" y="933"/>
                    </a:lnTo>
                    <a:lnTo>
                      <a:pt x="221" y="911"/>
                    </a:lnTo>
                    <a:lnTo>
                      <a:pt x="238" y="933"/>
                    </a:lnTo>
                    <a:lnTo>
                      <a:pt x="262" y="938"/>
                    </a:lnTo>
                    <a:lnTo>
                      <a:pt x="279" y="953"/>
                    </a:lnTo>
                    <a:lnTo>
                      <a:pt x="308" y="942"/>
                    </a:lnTo>
                    <a:lnTo>
                      <a:pt x="333" y="955"/>
                    </a:lnTo>
                    <a:lnTo>
                      <a:pt x="354" y="930"/>
                    </a:lnTo>
                    <a:lnTo>
                      <a:pt x="400" y="933"/>
                    </a:lnTo>
                    <a:lnTo>
                      <a:pt x="413" y="893"/>
                    </a:lnTo>
                    <a:lnTo>
                      <a:pt x="427" y="885"/>
                    </a:lnTo>
                    <a:lnTo>
                      <a:pt x="489" y="886"/>
                    </a:lnTo>
                    <a:lnTo>
                      <a:pt x="513" y="899"/>
                    </a:lnTo>
                    <a:lnTo>
                      <a:pt x="533" y="944"/>
                    </a:lnTo>
                    <a:lnTo>
                      <a:pt x="579" y="939"/>
                    </a:lnTo>
                    <a:lnTo>
                      <a:pt x="619" y="951"/>
                    </a:lnTo>
                    <a:lnTo>
                      <a:pt x="651" y="979"/>
                    </a:lnTo>
                    <a:lnTo>
                      <a:pt x="690" y="983"/>
                    </a:lnTo>
                    <a:lnTo>
                      <a:pt x="708" y="1012"/>
                    </a:lnTo>
                    <a:lnTo>
                      <a:pt x="720" y="1058"/>
                    </a:lnTo>
                    <a:lnTo>
                      <a:pt x="741" y="1025"/>
                    </a:lnTo>
                    <a:lnTo>
                      <a:pt x="771" y="1030"/>
                    </a:lnTo>
                    <a:lnTo>
                      <a:pt x="794" y="1028"/>
                    </a:lnTo>
                    <a:lnTo>
                      <a:pt x="816" y="1010"/>
                    </a:lnTo>
                    <a:lnTo>
                      <a:pt x="821" y="1056"/>
                    </a:lnTo>
                    <a:lnTo>
                      <a:pt x="802" y="1104"/>
                    </a:lnTo>
                    <a:lnTo>
                      <a:pt x="803" y="1120"/>
                    </a:lnTo>
                    <a:lnTo>
                      <a:pt x="812" y="1134"/>
                    </a:lnTo>
                    <a:lnTo>
                      <a:pt x="835" y="1139"/>
                    </a:lnTo>
                    <a:lnTo>
                      <a:pt x="908" y="1086"/>
                    </a:lnTo>
                    <a:lnTo>
                      <a:pt x="914" y="1063"/>
                    </a:lnTo>
                    <a:lnTo>
                      <a:pt x="948" y="1020"/>
                    </a:lnTo>
                    <a:lnTo>
                      <a:pt x="937" y="983"/>
                    </a:lnTo>
                    <a:lnTo>
                      <a:pt x="1037" y="974"/>
                    </a:lnTo>
                    <a:lnTo>
                      <a:pt x="1072" y="1017"/>
                    </a:lnTo>
                    <a:lnTo>
                      <a:pt x="1083" y="1054"/>
                    </a:lnTo>
                    <a:lnTo>
                      <a:pt x="1128" y="1035"/>
                    </a:lnTo>
                    <a:lnTo>
                      <a:pt x="1151" y="1033"/>
                    </a:lnTo>
                    <a:lnTo>
                      <a:pt x="1164" y="1017"/>
                    </a:lnTo>
                    <a:lnTo>
                      <a:pt x="1194" y="1013"/>
                    </a:lnTo>
                    <a:lnTo>
                      <a:pt x="1208" y="982"/>
                    </a:lnTo>
                    <a:lnTo>
                      <a:pt x="1211" y="943"/>
                    </a:lnTo>
                    <a:lnTo>
                      <a:pt x="1249" y="931"/>
                    </a:lnTo>
                    <a:lnTo>
                      <a:pt x="1260" y="884"/>
                    </a:lnTo>
                    <a:lnTo>
                      <a:pt x="1320" y="879"/>
                    </a:lnTo>
                    <a:lnTo>
                      <a:pt x="1328" y="863"/>
                    </a:lnTo>
                    <a:lnTo>
                      <a:pt x="1355" y="836"/>
                    </a:lnTo>
                    <a:lnTo>
                      <a:pt x="1404" y="856"/>
                    </a:lnTo>
                    <a:lnTo>
                      <a:pt x="1455" y="828"/>
                    </a:lnTo>
                    <a:lnTo>
                      <a:pt x="1458" y="780"/>
                    </a:lnTo>
                    <a:lnTo>
                      <a:pt x="1480" y="764"/>
                    </a:lnTo>
                    <a:lnTo>
                      <a:pt x="1477" y="648"/>
                    </a:lnTo>
                    <a:lnTo>
                      <a:pt x="1511" y="591"/>
                    </a:lnTo>
                    <a:lnTo>
                      <a:pt x="1503" y="522"/>
                    </a:lnTo>
                    <a:lnTo>
                      <a:pt x="1495" y="515"/>
                    </a:lnTo>
                    <a:lnTo>
                      <a:pt x="1487" y="516"/>
                    </a:lnTo>
                    <a:lnTo>
                      <a:pt x="1460" y="549"/>
                    </a:lnTo>
                    <a:lnTo>
                      <a:pt x="1451" y="534"/>
                    </a:lnTo>
                    <a:lnTo>
                      <a:pt x="1464" y="510"/>
                    </a:lnTo>
                    <a:lnTo>
                      <a:pt x="1438" y="482"/>
                    </a:lnTo>
                    <a:lnTo>
                      <a:pt x="1401" y="500"/>
                    </a:lnTo>
                    <a:lnTo>
                      <a:pt x="1392" y="479"/>
                    </a:lnTo>
                    <a:lnTo>
                      <a:pt x="1383" y="471"/>
                    </a:lnTo>
                    <a:lnTo>
                      <a:pt x="1359" y="465"/>
                    </a:lnTo>
                    <a:lnTo>
                      <a:pt x="1342" y="436"/>
                    </a:lnTo>
                    <a:lnTo>
                      <a:pt x="1340" y="422"/>
                    </a:lnTo>
                    <a:lnTo>
                      <a:pt x="1317" y="416"/>
                    </a:lnTo>
                    <a:lnTo>
                      <a:pt x="1296" y="441"/>
                    </a:lnTo>
                    <a:lnTo>
                      <a:pt x="1264" y="436"/>
                    </a:lnTo>
                    <a:lnTo>
                      <a:pt x="1228" y="378"/>
                    </a:lnTo>
                    <a:lnTo>
                      <a:pt x="1181" y="374"/>
                    </a:lnTo>
                    <a:lnTo>
                      <a:pt x="1186" y="336"/>
                    </a:lnTo>
                    <a:lnTo>
                      <a:pt x="1168" y="314"/>
                    </a:lnTo>
                    <a:lnTo>
                      <a:pt x="1095" y="351"/>
                    </a:lnTo>
                    <a:lnTo>
                      <a:pt x="1040" y="349"/>
                    </a:lnTo>
                    <a:lnTo>
                      <a:pt x="1020" y="382"/>
                    </a:lnTo>
                    <a:lnTo>
                      <a:pt x="962" y="411"/>
                    </a:lnTo>
                    <a:lnTo>
                      <a:pt x="890" y="479"/>
                    </a:lnTo>
                    <a:lnTo>
                      <a:pt x="852" y="482"/>
                    </a:lnTo>
                    <a:lnTo>
                      <a:pt x="832" y="515"/>
                    </a:lnTo>
                    <a:lnTo>
                      <a:pt x="802" y="441"/>
                    </a:lnTo>
                    <a:lnTo>
                      <a:pt x="726" y="378"/>
                    </a:lnTo>
                    <a:lnTo>
                      <a:pt x="719" y="302"/>
                    </a:lnTo>
                    <a:lnTo>
                      <a:pt x="634" y="210"/>
                    </a:lnTo>
                    <a:lnTo>
                      <a:pt x="638" y="162"/>
                    </a:lnTo>
                    <a:lnTo>
                      <a:pt x="573" y="130"/>
                    </a:lnTo>
                    <a:lnTo>
                      <a:pt x="564" y="115"/>
                    </a:lnTo>
                    <a:lnTo>
                      <a:pt x="577" y="99"/>
                    </a:lnTo>
                    <a:lnTo>
                      <a:pt x="576" y="84"/>
                    </a:lnTo>
                    <a:lnTo>
                      <a:pt x="529" y="73"/>
                    </a:lnTo>
                    <a:lnTo>
                      <a:pt x="516" y="19"/>
                    </a:lnTo>
                    <a:lnTo>
                      <a:pt x="508" y="13"/>
                    </a:lnTo>
                    <a:lnTo>
                      <a:pt x="455" y="25"/>
                    </a:lnTo>
                    <a:lnTo>
                      <a:pt x="419" y="52"/>
                    </a:lnTo>
                    <a:lnTo>
                      <a:pt x="408" y="14"/>
                    </a:lnTo>
                    <a:lnTo>
                      <a:pt x="398" y="0"/>
                    </a:lnTo>
                    <a:lnTo>
                      <a:pt x="363" y="27"/>
                    </a:lnTo>
                    <a:lnTo>
                      <a:pt x="310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395">
                <a:extLst>
                  <a:ext uri="{FF2B5EF4-FFF2-40B4-BE49-F238E27FC236}">
                    <a16:creationId xmlns:a16="http://schemas.microsoft.com/office/drawing/2014/main" id="{F39C016D-BAAF-6721-9B2E-5F1781AAC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36" cy="260"/>
              </a:xfrm>
              <a:custGeom>
                <a:avLst/>
                <a:gdLst>
                  <a:gd name="T0" fmla="*/ 758 w 1179"/>
                  <a:gd name="T1" fmla="*/ 14 h 1302"/>
                  <a:gd name="T2" fmla="*/ 675 w 1179"/>
                  <a:gd name="T3" fmla="*/ 37 h 1302"/>
                  <a:gd name="T4" fmla="*/ 486 w 1179"/>
                  <a:gd name="T5" fmla="*/ 77 h 1302"/>
                  <a:gd name="T6" fmla="*/ 421 w 1179"/>
                  <a:gd name="T7" fmla="*/ 37 h 1302"/>
                  <a:gd name="T8" fmla="*/ 226 w 1179"/>
                  <a:gd name="T9" fmla="*/ 102 h 1302"/>
                  <a:gd name="T10" fmla="*/ 56 w 1179"/>
                  <a:gd name="T11" fmla="*/ 179 h 1302"/>
                  <a:gd name="T12" fmla="*/ 9 w 1179"/>
                  <a:gd name="T13" fmla="*/ 331 h 1302"/>
                  <a:gd name="T14" fmla="*/ 34 w 1179"/>
                  <a:gd name="T15" fmla="*/ 443 h 1302"/>
                  <a:gd name="T16" fmla="*/ 255 w 1179"/>
                  <a:gd name="T17" fmla="*/ 415 h 1302"/>
                  <a:gd name="T18" fmla="*/ 320 w 1179"/>
                  <a:gd name="T19" fmla="*/ 448 h 1302"/>
                  <a:gd name="T20" fmla="*/ 415 w 1179"/>
                  <a:gd name="T21" fmla="*/ 470 h 1302"/>
                  <a:gd name="T22" fmla="*/ 452 w 1179"/>
                  <a:gd name="T23" fmla="*/ 551 h 1302"/>
                  <a:gd name="T24" fmla="*/ 243 w 1179"/>
                  <a:gd name="T25" fmla="*/ 532 h 1302"/>
                  <a:gd name="T26" fmla="*/ 192 w 1179"/>
                  <a:gd name="T27" fmla="*/ 475 h 1302"/>
                  <a:gd name="T28" fmla="*/ 186 w 1179"/>
                  <a:gd name="T29" fmla="*/ 584 h 1302"/>
                  <a:gd name="T30" fmla="*/ 370 w 1179"/>
                  <a:gd name="T31" fmla="*/ 652 h 1302"/>
                  <a:gd name="T32" fmla="*/ 404 w 1179"/>
                  <a:gd name="T33" fmla="*/ 772 h 1302"/>
                  <a:gd name="T34" fmla="*/ 67 w 1179"/>
                  <a:gd name="T35" fmla="*/ 803 h 1302"/>
                  <a:gd name="T36" fmla="*/ 186 w 1179"/>
                  <a:gd name="T37" fmla="*/ 908 h 1302"/>
                  <a:gd name="T38" fmla="*/ 309 w 1179"/>
                  <a:gd name="T39" fmla="*/ 1081 h 1302"/>
                  <a:gd name="T40" fmla="*/ 303 w 1179"/>
                  <a:gd name="T41" fmla="*/ 1183 h 1302"/>
                  <a:gd name="T42" fmla="*/ 472 w 1179"/>
                  <a:gd name="T43" fmla="*/ 1174 h 1302"/>
                  <a:gd name="T44" fmla="*/ 546 w 1179"/>
                  <a:gd name="T45" fmla="*/ 1129 h 1302"/>
                  <a:gd name="T46" fmla="*/ 651 w 1179"/>
                  <a:gd name="T47" fmla="*/ 1111 h 1302"/>
                  <a:gd name="T48" fmla="*/ 729 w 1179"/>
                  <a:gd name="T49" fmla="*/ 1189 h 1302"/>
                  <a:gd name="T50" fmla="*/ 864 w 1179"/>
                  <a:gd name="T51" fmla="*/ 1246 h 1302"/>
                  <a:gd name="T52" fmla="*/ 1036 w 1179"/>
                  <a:gd name="T53" fmla="*/ 1276 h 1302"/>
                  <a:gd name="T54" fmla="*/ 1062 w 1179"/>
                  <a:gd name="T55" fmla="*/ 1212 h 1302"/>
                  <a:gd name="T56" fmla="*/ 1121 w 1179"/>
                  <a:gd name="T57" fmla="*/ 1184 h 1302"/>
                  <a:gd name="T58" fmla="*/ 1176 w 1179"/>
                  <a:gd name="T59" fmla="*/ 1109 h 1302"/>
                  <a:gd name="T60" fmla="*/ 1110 w 1179"/>
                  <a:gd name="T61" fmla="*/ 1069 h 1302"/>
                  <a:gd name="T62" fmla="*/ 1035 w 1179"/>
                  <a:gd name="T63" fmla="*/ 1006 h 1302"/>
                  <a:gd name="T64" fmla="*/ 916 w 1179"/>
                  <a:gd name="T65" fmla="*/ 894 h 1302"/>
                  <a:gd name="T66" fmla="*/ 922 w 1179"/>
                  <a:gd name="T67" fmla="*/ 792 h 1302"/>
                  <a:gd name="T68" fmla="*/ 1086 w 1179"/>
                  <a:gd name="T69" fmla="*/ 723 h 1302"/>
                  <a:gd name="T70" fmla="*/ 1095 w 1179"/>
                  <a:gd name="T71" fmla="*/ 653 h 1302"/>
                  <a:gd name="T72" fmla="*/ 1096 w 1179"/>
                  <a:gd name="T73" fmla="*/ 577 h 1302"/>
                  <a:gd name="T74" fmla="*/ 1080 w 1179"/>
                  <a:gd name="T75" fmla="*/ 493 h 1302"/>
                  <a:gd name="T76" fmla="*/ 1095 w 1179"/>
                  <a:gd name="T77" fmla="*/ 399 h 1302"/>
                  <a:gd name="T78" fmla="*/ 1057 w 1179"/>
                  <a:gd name="T79" fmla="*/ 333 h 1302"/>
                  <a:gd name="T80" fmla="*/ 1073 w 1179"/>
                  <a:gd name="T81" fmla="*/ 247 h 1302"/>
                  <a:gd name="T82" fmla="*/ 1036 w 1179"/>
                  <a:gd name="T83" fmla="*/ 196 h 1302"/>
                  <a:gd name="T84" fmla="*/ 1035 w 1179"/>
                  <a:gd name="T85" fmla="*/ 88 h 1302"/>
                  <a:gd name="T86" fmla="*/ 870 w 1179"/>
                  <a:gd name="T87" fmla="*/ 58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9" h="1302">
                    <a:moveTo>
                      <a:pt x="802" y="87"/>
                    </a:move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  <a:lnTo>
                      <a:pt x="1062" y="1212"/>
                    </a:lnTo>
                    <a:lnTo>
                      <a:pt x="1079" y="1226"/>
                    </a:lnTo>
                    <a:lnTo>
                      <a:pt x="1108" y="1215"/>
                    </a:lnTo>
                    <a:lnTo>
                      <a:pt x="1121" y="1184"/>
                    </a:lnTo>
                    <a:lnTo>
                      <a:pt x="1159" y="1180"/>
                    </a:lnTo>
                    <a:lnTo>
                      <a:pt x="1161" y="1126"/>
                    </a:lnTo>
                    <a:lnTo>
                      <a:pt x="1176" y="1109"/>
                    </a:lnTo>
                    <a:lnTo>
                      <a:pt x="1179" y="1063"/>
                    </a:lnTo>
                    <a:lnTo>
                      <a:pt x="1161" y="1041"/>
                    </a:lnTo>
                    <a:lnTo>
                      <a:pt x="1110" y="1069"/>
                    </a:lnTo>
                    <a:lnTo>
                      <a:pt x="1091" y="1032"/>
                    </a:lnTo>
                    <a:lnTo>
                      <a:pt x="1058" y="1012"/>
                    </a:lnTo>
                    <a:lnTo>
                      <a:pt x="1035" y="1006"/>
                    </a:lnTo>
                    <a:lnTo>
                      <a:pt x="965" y="1005"/>
                    </a:lnTo>
                    <a:lnTo>
                      <a:pt x="941" y="906"/>
                    </a:lnTo>
                    <a:lnTo>
                      <a:pt x="916" y="894"/>
                    </a:lnTo>
                    <a:lnTo>
                      <a:pt x="921" y="855"/>
                    </a:lnTo>
                    <a:lnTo>
                      <a:pt x="896" y="842"/>
                    </a:lnTo>
                    <a:lnTo>
                      <a:pt x="922" y="792"/>
                    </a:lnTo>
                    <a:lnTo>
                      <a:pt x="1049" y="743"/>
                    </a:lnTo>
                    <a:lnTo>
                      <a:pt x="1087" y="739"/>
                    </a:lnTo>
                    <a:lnTo>
                      <a:pt x="1086" y="723"/>
                    </a:lnTo>
                    <a:lnTo>
                      <a:pt x="1069" y="710"/>
                    </a:lnTo>
                    <a:lnTo>
                      <a:pt x="1067" y="680"/>
                    </a:lnTo>
                    <a:lnTo>
                      <a:pt x="1095" y="653"/>
                    </a:lnTo>
                    <a:lnTo>
                      <a:pt x="1099" y="623"/>
                    </a:lnTo>
                    <a:lnTo>
                      <a:pt x="1074" y="601"/>
                    </a:lnTo>
                    <a:lnTo>
                      <a:pt x="1096" y="577"/>
                    </a:lnTo>
                    <a:lnTo>
                      <a:pt x="1079" y="571"/>
                    </a:lnTo>
                    <a:lnTo>
                      <a:pt x="1078" y="548"/>
                    </a:lnTo>
                    <a:lnTo>
                      <a:pt x="1080" y="493"/>
                    </a:lnTo>
                    <a:lnTo>
                      <a:pt x="1046" y="465"/>
                    </a:lnTo>
                    <a:lnTo>
                      <a:pt x="1051" y="426"/>
                    </a:lnTo>
                    <a:lnTo>
                      <a:pt x="1095" y="399"/>
                    </a:lnTo>
                    <a:lnTo>
                      <a:pt x="1061" y="372"/>
                    </a:lnTo>
                    <a:lnTo>
                      <a:pt x="1051" y="349"/>
                    </a:lnTo>
                    <a:lnTo>
                      <a:pt x="1057" y="333"/>
                    </a:lnTo>
                    <a:lnTo>
                      <a:pt x="1107" y="282"/>
                    </a:lnTo>
                    <a:lnTo>
                      <a:pt x="1089" y="253"/>
                    </a:lnTo>
                    <a:lnTo>
                      <a:pt x="1073" y="247"/>
                    </a:lnTo>
                    <a:lnTo>
                      <a:pt x="1078" y="223"/>
                    </a:lnTo>
                    <a:lnTo>
                      <a:pt x="1045" y="203"/>
                    </a:lnTo>
                    <a:lnTo>
                      <a:pt x="1036" y="196"/>
                    </a:lnTo>
                    <a:lnTo>
                      <a:pt x="1025" y="151"/>
                    </a:lnTo>
                    <a:lnTo>
                      <a:pt x="1029" y="112"/>
                    </a:ln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396">
                <a:extLst>
                  <a:ext uri="{FF2B5EF4-FFF2-40B4-BE49-F238E27FC236}">
                    <a16:creationId xmlns:a16="http://schemas.microsoft.com/office/drawing/2014/main" id="{6556499F-5D15-5BF3-537F-1A321EE27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294" cy="213"/>
              </a:xfrm>
              <a:custGeom>
                <a:avLst/>
                <a:gdLst>
                  <a:gd name="T0" fmla="*/ 153 w 1471"/>
                  <a:gd name="T1" fmla="*/ 0 h 1065"/>
                  <a:gd name="T2" fmla="*/ 25 w 1471"/>
                  <a:gd name="T3" fmla="*/ 112 h 1065"/>
                  <a:gd name="T4" fmla="*/ 69 w 1471"/>
                  <a:gd name="T5" fmla="*/ 262 h 1065"/>
                  <a:gd name="T6" fmla="*/ 195 w 1471"/>
                  <a:gd name="T7" fmla="*/ 289 h 1065"/>
                  <a:gd name="T8" fmla="*/ 283 w 1471"/>
                  <a:gd name="T9" fmla="*/ 320 h 1065"/>
                  <a:gd name="T10" fmla="*/ 263 w 1471"/>
                  <a:gd name="T11" fmla="*/ 437 h 1065"/>
                  <a:gd name="T12" fmla="*/ 183 w 1471"/>
                  <a:gd name="T13" fmla="*/ 483 h 1065"/>
                  <a:gd name="T14" fmla="*/ 144 w 1471"/>
                  <a:gd name="T15" fmla="*/ 487 h 1065"/>
                  <a:gd name="T16" fmla="*/ 213 w 1471"/>
                  <a:gd name="T17" fmla="*/ 649 h 1065"/>
                  <a:gd name="T18" fmla="*/ 306 w 1471"/>
                  <a:gd name="T19" fmla="*/ 657 h 1065"/>
                  <a:gd name="T20" fmla="*/ 471 w 1471"/>
                  <a:gd name="T21" fmla="*/ 849 h 1065"/>
                  <a:gd name="T22" fmla="*/ 638 w 1471"/>
                  <a:gd name="T23" fmla="*/ 819 h 1065"/>
                  <a:gd name="T24" fmla="*/ 798 w 1471"/>
                  <a:gd name="T25" fmla="*/ 803 h 1065"/>
                  <a:gd name="T26" fmla="*/ 732 w 1471"/>
                  <a:gd name="T27" fmla="*/ 910 h 1065"/>
                  <a:gd name="T28" fmla="*/ 728 w 1471"/>
                  <a:gd name="T29" fmla="*/ 965 h 1065"/>
                  <a:gd name="T30" fmla="*/ 918 w 1471"/>
                  <a:gd name="T31" fmla="*/ 932 h 1065"/>
                  <a:gd name="T32" fmla="*/ 1029 w 1471"/>
                  <a:gd name="T33" fmla="*/ 960 h 1065"/>
                  <a:gd name="T34" fmla="*/ 1037 w 1471"/>
                  <a:gd name="T35" fmla="*/ 1052 h 1065"/>
                  <a:gd name="T36" fmla="*/ 1097 w 1471"/>
                  <a:gd name="T37" fmla="*/ 1030 h 1065"/>
                  <a:gd name="T38" fmla="*/ 1217 w 1471"/>
                  <a:gd name="T39" fmla="*/ 989 h 1065"/>
                  <a:gd name="T40" fmla="*/ 1258 w 1471"/>
                  <a:gd name="T41" fmla="*/ 1016 h 1065"/>
                  <a:gd name="T42" fmla="*/ 1328 w 1471"/>
                  <a:gd name="T43" fmla="*/ 1024 h 1065"/>
                  <a:gd name="T44" fmla="*/ 1378 w 1471"/>
                  <a:gd name="T45" fmla="*/ 982 h 1065"/>
                  <a:gd name="T46" fmla="*/ 1414 w 1471"/>
                  <a:gd name="T47" fmla="*/ 870 h 1065"/>
                  <a:gd name="T48" fmla="*/ 1436 w 1471"/>
                  <a:gd name="T49" fmla="*/ 691 h 1065"/>
                  <a:gd name="T50" fmla="*/ 1471 w 1471"/>
                  <a:gd name="T51" fmla="*/ 572 h 1065"/>
                  <a:gd name="T52" fmla="*/ 1415 w 1471"/>
                  <a:gd name="T53" fmla="*/ 554 h 1065"/>
                  <a:gd name="T54" fmla="*/ 1408 w 1471"/>
                  <a:gd name="T55" fmla="*/ 392 h 1065"/>
                  <a:gd name="T56" fmla="*/ 1277 w 1471"/>
                  <a:gd name="T57" fmla="*/ 311 h 1065"/>
                  <a:gd name="T58" fmla="*/ 1373 w 1471"/>
                  <a:gd name="T59" fmla="*/ 257 h 1065"/>
                  <a:gd name="T60" fmla="*/ 1298 w 1471"/>
                  <a:gd name="T61" fmla="*/ 202 h 1065"/>
                  <a:gd name="T62" fmla="*/ 1212 w 1471"/>
                  <a:gd name="T63" fmla="*/ 186 h 1065"/>
                  <a:gd name="T64" fmla="*/ 1066 w 1471"/>
                  <a:gd name="T65" fmla="*/ 115 h 1065"/>
                  <a:gd name="T66" fmla="*/ 1037 w 1471"/>
                  <a:gd name="T67" fmla="*/ 218 h 1065"/>
                  <a:gd name="T68" fmla="*/ 932 w 1471"/>
                  <a:gd name="T69" fmla="*/ 252 h 1065"/>
                  <a:gd name="T70" fmla="*/ 945 w 1471"/>
                  <a:gd name="T71" fmla="*/ 142 h 1065"/>
                  <a:gd name="T72" fmla="*/ 870 w 1471"/>
                  <a:gd name="T73" fmla="*/ 157 h 1065"/>
                  <a:gd name="T74" fmla="*/ 819 w 1471"/>
                  <a:gd name="T75" fmla="*/ 115 h 1065"/>
                  <a:gd name="T76" fmla="*/ 708 w 1471"/>
                  <a:gd name="T77" fmla="*/ 71 h 1065"/>
                  <a:gd name="T78" fmla="*/ 618 w 1471"/>
                  <a:gd name="T79" fmla="*/ 18 h 1065"/>
                  <a:gd name="T80" fmla="*/ 529 w 1471"/>
                  <a:gd name="T81" fmla="*/ 65 h 1065"/>
                  <a:gd name="T82" fmla="*/ 437 w 1471"/>
                  <a:gd name="T83" fmla="*/ 74 h 1065"/>
                  <a:gd name="T84" fmla="*/ 367 w 1471"/>
                  <a:gd name="T85" fmla="*/ 65 h 1065"/>
                  <a:gd name="T86" fmla="*/ 265 w 1471"/>
                  <a:gd name="T87" fmla="*/ 51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1" h="1065">
                    <a:moveTo>
                      <a:pt x="270" y="12"/>
                    </a:moveTo>
                    <a:lnTo>
                      <a:pt x="185" y="12"/>
                    </a:lnTo>
                    <a:lnTo>
                      <a:pt x="153" y="0"/>
                    </a:ln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  <a:lnTo>
                      <a:pt x="144" y="487"/>
                    </a:lnTo>
                    <a:lnTo>
                      <a:pt x="150" y="555"/>
                    </a:lnTo>
                    <a:lnTo>
                      <a:pt x="189" y="636"/>
                    </a:lnTo>
                    <a:lnTo>
                      <a:pt x="213" y="649"/>
                    </a:lnTo>
                    <a:lnTo>
                      <a:pt x="252" y="654"/>
                    </a:lnTo>
                    <a:lnTo>
                      <a:pt x="311" y="618"/>
                    </a:lnTo>
                    <a:lnTo>
                      <a:pt x="306" y="657"/>
                    </a:lnTo>
                    <a:lnTo>
                      <a:pt x="346" y="676"/>
                    </a:lnTo>
                    <a:lnTo>
                      <a:pt x="399" y="733"/>
                    </a:lnTo>
                    <a:lnTo>
                      <a:pt x="471" y="849"/>
                    </a:lnTo>
                    <a:lnTo>
                      <a:pt x="571" y="840"/>
                    </a:lnTo>
                    <a:lnTo>
                      <a:pt x="628" y="874"/>
                    </a:lnTo>
                    <a:lnTo>
                      <a:pt x="638" y="819"/>
                    </a:lnTo>
                    <a:lnTo>
                      <a:pt x="678" y="839"/>
                    </a:lnTo>
                    <a:lnTo>
                      <a:pt x="731" y="818"/>
                    </a:lnTo>
                    <a:lnTo>
                      <a:pt x="798" y="803"/>
                    </a:lnTo>
                    <a:lnTo>
                      <a:pt x="864" y="843"/>
                    </a:lnTo>
                    <a:lnTo>
                      <a:pt x="817" y="910"/>
                    </a:lnTo>
                    <a:lnTo>
                      <a:pt x="732" y="910"/>
                    </a:lnTo>
                    <a:lnTo>
                      <a:pt x="699" y="898"/>
                    </a:lnTo>
                    <a:lnTo>
                      <a:pt x="685" y="906"/>
                    </a:lnTo>
                    <a:lnTo>
                      <a:pt x="728" y="965"/>
                    </a:lnTo>
                    <a:lnTo>
                      <a:pt x="761" y="984"/>
                    </a:lnTo>
                    <a:lnTo>
                      <a:pt x="860" y="976"/>
                    </a:lnTo>
                    <a:lnTo>
                      <a:pt x="918" y="932"/>
                    </a:lnTo>
                    <a:lnTo>
                      <a:pt x="956" y="920"/>
                    </a:lnTo>
                    <a:lnTo>
                      <a:pt x="967" y="957"/>
                    </a:lnTo>
                    <a:lnTo>
                      <a:pt x="1029" y="960"/>
                    </a:lnTo>
                    <a:lnTo>
                      <a:pt x="1063" y="988"/>
                    </a:lnTo>
                    <a:lnTo>
                      <a:pt x="1036" y="1036"/>
                    </a:lnTo>
                    <a:lnTo>
                      <a:pt x="1037" y="1052"/>
                    </a:lnTo>
                    <a:lnTo>
                      <a:pt x="1061" y="1065"/>
                    </a:lnTo>
                    <a:lnTo>
                      <a:pt x="1076" y="1048"/>
                    </a:lnTo>
                    <a:lnTo>
                      <a:pt x="1097" y="1030"/>
                    </a:lnTo>
                    <a:lnTo>
                      <a:pt x="1115" y="1052"/>
                    </a:lnTo>
                    <a:lnTo>
                      <a:pt x="1184" y="1053"/>
                    </a:lnTo>
                    <a:lnTo>
                      <a:pt x="1217" y="989"/>
                    </a:lnTo>
                    <a:lnTo>
                      <a:pt x="1248" y="994"/>
                    </a:lnTo>
                    <a:lnTo>
                      <a:pt x="1249" y="1008"/>
                    </a:lnTo>
                    <a:lnTo>
                      <a:pt x="1258" y="1016"/>
                    </a:lnTo>
                    <a:lnTo>
                      <a:pt x="1310" y="995"/>
                    </a:lnTo>
                    <a:lnTo>
                      <a:pt x="1312" y="1018"/>
                    </a:lnTo>
                    <a:lnTo>
                      <a:pt x="1328" y="1024"/>
                    </a:lnTo>
                    <a:lnTo>
                      <a:pt x="1347" y="984"/>
                    </a:lnTo>
                    <a:lnTo>
                      <a:pt x="1362" y="976"/>
                    </a:lnTo>
                    <a:lnTo>
                      <a:pt x="1378" y="982"/>
                    </a:lnTo>
                    <a:lnTo>
                      <a:pt x="1392" y="972"/>
                    </a:lnTo>
                    <a:lnTo>
                      <a:pt x="1393" y="896"/>
                    </a:lnTo>
                    <a:lnTo>
                      <a:pt x="1414" y="870"/>
                    </a:lnTo>
                    <a:lnTo>
                      <a:pt x="1404" y="848"/>
                    </a:lnTo>
                    <a:lnTo>
                      <a:pt x="1386" y="734"/>
                    </a:lnTo>
                    <a:lnTo>
                      <a:pt x="1436" y="691"/>
                    </a:lnTo>
                    <a:lnTo>
                      <a:pt x="1402" y="663"/>
                    </a:lnTo>
                    <a:lnTo>
                      <a:pt x="1431" y="637"/>
                    </a:lnTo>
                    <a:lnTo>
                      <a:pt x="1471" y="572"/>
                    </a:lnTo>
                    <a:lnTo>
                      <a:pt x="1460" y="542"/>
                    </a:lnTo>
                    <a:lnTo>
                      <a:pt x="1431" y="560"/>
                    </a:lnTo>
                    <a:lnTo>
                      <a:pt x="1415" y="554"/>
                    </a:lnTo>
                    <a:lnTo>
                      <a:pt x="1410" y="500"/>
                    </a:lnTo>
                    <a:lnTo>
                      <a:pt x="1438" y="466"/>
                    </a:lnTo>
                    <a:lnTo>
                      <a:pt x="1408" y="392"/>
                    </a:lnTo>
                    <a:lnTo>
                      <a:pt x="1383" y="372"/>
                    </a:lnTo>
                    <a:lnTo>
                      <a:pt x="1272" y="343"/>
                    </a:lnTo>
                    <a:lnTo>
                      <a:pt x="1277" y="311"/>
                    </a:lnTo>
                    <a:lnTo>
                      <a:pt x="1292" y="296"/>
                    </a:lnTo>
                    <a:lnTo>
                      <a:pt x="1351" y="274"/>
                    </a:lnTo>
                    <a:lnTo>
                      <a:pt x="1373" y="257"/>
                    </a:lnTo>
                    <a:lnTo>
                      <a:pt x="1347" y="243"/>
                    </a:lnTo>
                    <a:lnTo>
                      <a:pt x="1311" y="254"/>
                    </a:lnTo>
                    <a:lnTo>
                      <a:pt x="1298" y="202"/>
                    </a:lnTo>
                    <a:lnTo>
                      <a:pt x="1280" y="165"/>
                    </a:lnTo>
                    <a:lnTo>
                      <a:pt x="1257" y="167"/>
                    </a:lnTo>
                    <a:lnTo>
                      <a:pt x="1212" y="186"/>
                    </a:lnTo>
                    <a:lnTo>
                      <a:pt x="1201" y="149"/>
                    </a:lnTo>
                    <a:lnTo>
                      <a:pt x="1166" y="106"/>
                    </a:lnTo>
                    <a:lnTo>
                      <a:pt x="1066" y="115"/>
                    </a:lnTo>
                    <a:lnTo>
                      <a:pt x="1077" y="152"/>
                    </a:lnTo>
                    <a:lnTo>
                      <a:pt x="1043" y="195"/>
                    </a:lnTo>
                    <a:lnTo>
                      <a:pt x="1037" y="218"/>
                    </a:lnTo>
                    <a:lnTo>
                      <a:pt x="964" y="271"/>
                    </a:lnTo>
                    <a:lnTo>
                      <a:pt x="941" y="266"/>
                    </a:lnTo>
                    <a:lnTo>
                      <a:pt x="932" y="252"/>
                    </a:lnTo>
                    <a:lnTo>
                      <a:pt x="931" y="236"/>
                    </a:lnTo>
                    <a:lnTo>
                      <a:pt x="950" y="188"/>
                    </a:lnTo>
                    <a:lnTo>
                      <a:pt x="945" y="142"/>
                    </a:lnTo>
                    <a:lnTo>
                      <a:pt x="923" y="160"/>
                    </a:lnTo>
                    <a:lnTo>
                      <a:pt x="900" y="162"/>
                    </a:lnTo>
                    <a:lnTo>
                      <a:pt x="870" y="157"/>
                    </a:lnTo>
                    <a:lnTo>
                      <a:pt x="849" y="190"/>
                    </a:lnTo>
                    <a:lnTo>
                      <a:pt x="837" y="144"/>
                    </a:lnTo>
                    <a:lnTo>
                      <a:pt x="819" y="115"/>
                    </a:lnTo>
                    <a:lnTo>
                      <a:pt x="780" y="111"/>
                    </a:lnTo>
                    <a:lnTo>
                      <a:pt x="748" y="83"/>
                    </a:lnTo>
                    <a:lnTo>
                      <a:pt x="708" y="71"/>
                    </a:lnTo>
                    <a:lnTo>
                      <a:pt x="662" y="76"/>
                    </a:lnTo>
                    <a:lnTo>
                      <a:pt x="642" y="31"/>
                    </a:lnTo>
                    <a:lnTo>
                      <a:pt x="618" y="18"/>
                    </a:lnTo>
                    <a:lnTo>
                      <a:pt x="556" y="17"/>
                    </a:lnTo>
                    <a:lnTo>
                      <a:pt x="542" y="25"/>
                    </a:lnTo>
                    <a:lnTo>
                      <a:pt x="529" y="65"/>
                    </a:lnTo>
                    <a:lnTo>
                      <a:pt x="483" y="62"/>
                    </a:lnTo>
                    <a:lnTo>
                      <a:pt x="462" y="87"/>
                    </a:lnTo>
                    <a:lnTo>
                      <a:pt x="437" y="74"/>
                    </a:lnTo>
                    <a:lnTo>
                      <a:pt x="408" y="85"/>
                    </a:lnTo>
                    <a:lnTo>
                      <a:pt x="391" y="70"/>
                    </a:lnTo>
                    <a:lnTo>
                      <a:pt x="367" y="65"/>
                    </a:lnTo>
                    <a:lnTo>
                      <a:pt x="350" y="43"/>
                    </a:lnTo>
                    <a:lnTo>
                      <a:pt x="282" y="65"/>
                    </a:lnTo>
                    <a:lnTo>
                      <a:pt x="265" y="51"/>
                    </a:lnTo>
                    <a:lnTo>
                      <a:pt x="279" y="26"/>
                    </a:lnTo>
                    <a:lnTo>
                      <a:pt x="27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397">
                <a:extLst>
                  <a:ext uri="{FF2B5EF4-FFF2-40B4-BE49-F238E27FC236}">
                    <a16:creationId xmlns:a16="http://schemas.microsoft.com/office/drawing/2014/main" id="{61323F64-1F04-82C8-7B7B-16271C2CF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398">
                <a:extLst>
                  <a:ext uri="{FF2B5EF4-FFF2-40B4-BE49-F238E27FC236}">
                    <a16:creationId xmlns:a16="http://schemas.microsoft.com/office/drawing/2014/main" id="{DAAA6CCF-AED1-8115-214C-19A411C442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155"/>
                <a:ext cx="224" cy="282"/>
              </a:xfrm>
              <a:custGeom>
                <a:avLst/>
                <a:gdLst>
                  <a:gd name="T0" fmla="*/ 935 w 1118"/>
                  <a:gd name="T1" fmla="*/ 254 h 1409"/>
                  <a:gd name="T2" fmla="*/ 886 w 1118"/>
                  <a:gd name="T3" fmla="*/ 305 h 1409"/>
                  <a:gd name="T4" fmla="*/ 797 w 1118"/>
                  <a:gd name="T5" fmla="*/ 344 h 1409"/>
                  <a:gd name="T6" fmla="*/ 747 w 1118"/>
                  <a:gd name="T7" fmla="*/ 303 h 1409"/>
                  <a:gd name="T8" fmla="*/ 714 w 1118"/>
                  <a:gd name="T9" fmla="*/ 197 h 1409"/>
                  <a:gd name="T10" fmla="*/ 702 w 1118"/>
                  <a:gd name="T11" fmla="*/ 152 h 1409"/>
                  <a:gd name="T12" fmla="*/ 561 w 1118"/>
                  <a:gd name="T13" fmla="*/ 134 h 1409"/>
                  <a:gd name="T14" fmla="*/ 435 w 1118"/>
                  <a:gd name="T15" fmla="*/ 107 h 1409"/>
                  <a:gd name="T16" fmla="*/ 431 w 1118"/>
                  <a:gd name="T17" fmla="*/ 54 h 1409"/>
                  <a:gd name="T18" fmla="*/ 441 w 1118"/>
                  <a:gd name="T19" fmla="*/ 0 h 1409"/>
                  <a:gd name="T20" fmla="*/ 372 w 1118"/>
                  <a:gd name="T21" fmla="*/ 6 h 1409"/>
                  <a:gd name="T22" fmla="*/ 342 w 1118"/>
                  <a:gd name="T23" fmla="*/ 17 h 1409"/>
                  <a:gd name="T24" fmla="*/ 285 w 1118"/>
                  <a:gd name="T25" fmla="*/ 67 h 1409"/>
                  <a:gd name="T26" fmla="*/ 323 w 1118"/>
                  <a:gd name="T27" fmla="*/ 141 h 1409"/>
                  <a:gd name="T28" fmla="*/ 317 w 1118"/>
                  <a:gd name="T29" fmla="*/ 157 h 1409"/>
                  <a:gd name="T30" fmla="*/ 344 w 1118"/>
                  <a:gd name="T31" fmla="*/ 209 h 1409"/>
                  <a:gd name="T32" fmla="*/ 360 w 1118"/>
                  <a:gd name="T33" fmla="*/ 215 h 1409"/>
                  <a:gd name="T34" fmla="*/ 334 w 1118"/>
                  <a:gd name="T35" fmla="*/ 341 h 1409"/>
                  <a:gd name="T36" fmla="*/ 315 w 1118"/>
                  <a:gd name="T37" fmla="*/ 473 h 1409"/>
                  <a:gd name="T38" fmla="*/ 261 w 1118"/>
                  <a:gd name="T39" fmla="*/ 549 h 1409"/>
                  <a:gd name="T40" fmla="*/ 185 w 1118"/>
                  <a:gd name="T41" fmla="*/ 556 h 1409"/>
                  <a:gd name="T42" fmla="*/ 117 w 1118"/>
                  <a:gd name="T43" fmla="*/ 577 h 1409"/>
                  <a:gd name="T44" fmla="*/ 68 w 1118"/>
                  <a:gd name="T45" fmla="*/ 636 h 1409"/>
                  <a:gd name="T46" fmla="*/ 51 w 1118"/>
                  <a:gd name="T47" fmla="*/ 706 h 1409"/>
                  <a:gd name="T48" fmla="*/ 8 w 1118"/>
                  <a:gd name="T49" fmla="*/ 726 h 1409"/>
                  <a:gd name="T50" fmla="*/ 39 w 1118"/>
                  <a:gd name="T51" fmla="*/ 815 h 1409"/>
                  <a:gd name="T52" fmla="*/ 101 w 1118"/>
                  <a:gd name="T53" fmla="*/ 818 h 1409"/>
                  <a:gd name="T54" fmla="*/ 20 w 1118"/>
                  <a:gd name="T55" fmla="*/ 857 h 1409"/>
                  <a:gd name="T56" fmla="*/ 0 w 1118"/>
                  <a:gd name="T57" fmla="*/ 904 h 1409"/>
                  <a:gd name="T58" fmla="*/ 136 w 1118"/>
                  <a:gd name="T59" fmla="*/ 953 h 1409"/>
                  <a:gd name="T60" fmla="*/ 138 w 1118"/>
                  <a:gd name="T61" fmla="*/ 1061 h 1409"/>
                  <a:gd name="T62" fmla="*/ 159 w 1118"/>
                  <a:gd name="T63" fmla="*/ 1121 h 1409"/>
                  <a:gd name="T64" fmla="*/ 199 w 1118"/>
                  <a:gd name="T65" fmla="*/ 1133 h 1409"/>
                  <a:gd name="T66" fmla="*/ 130 w 1118"/>
                  <a:gd name="T67" fmla="*/ 1224 h 1409"/>
                  <a:gd name="T68" fmla="*/ 114 w 1118"/>
                  <a:gd name="T69" fmla="*/ 1295 h 1409"/>
                  <a:gd name="T70" fmla="*/ 146 w 1118"/>
                  <a:gd name="T71" fmla="*/ 1384 h 1409"/>
                  <a:gd name="T72" fmla="*/ 182 w 1118"/>
                  <a:gd name="T73" fmla="*/ 1366 h 1409"/>
                  <a:gd name="T74" fmla="*/ 249 w 1118"/>
                  <a:gd name="T75" fmla="*/ 1337 h 1409"/>
                  <a:gd name="T76" fmla="*/ 258 w 1118"/>
                  <a:gd name="T77" fmla="*/ 1358 h 1409"/>
                  <a:gd name="T78" fmla="*/ 473 w 1118"/>
                  <a:gd name="T79" fmla="*/ 1339 h 1409"/>
                  <a:gd name="T80" fmla="*/ 534 w 1118"/>
                  <a:gd name="T81" fmla="*/ 1326 h 1409"/>
                  <a:gd name="T82" fmla="*/ 603 w 1118"/>
                  <a:gd name="T83" fmla="*/ 1242 h 1409"/>
                  <a:gd name="T84" fmla="*/ 707 w 1118"/>
                  <a:gd name="T85" fmla="*/ 1201 h 1409"/>
                  <a:gd name="T86" fmla="*/ 704 w 1118"/>
                  <a:gd name="T87" fmla="*/ 1178 h 1409"/>
                  <a:gd name="T88" fmla="*/ 803 w 1118"/>
                  <a:gd name="T89" fmla="*/ 1231 h 1409"/>
                  <a:gd name="T90" fmla="*/ 909 w 1118"/>
                  <a:gd name="T91" fmla="*/ 1221 h 1409"/>
                  <a:gd name="T92" fmla="*/ 935 w 1118"/>
                  <a:gd name="T93" fmla="*/ 1164 h 1409"/>
                  <a:gd name="T94" fmla="*/ 953 w 1118"/>
                  <a:gd name="T95" fmla="*/ 1116 h 1409"/>
                  <a:gd name="T96" fmla="*/ 999 w 1118"/>
                  <a:gd name="T97" fmla="*/ 1020 h 1409"/>
                  <a:gd name="T98" fmla="*/ 1034 w 1118"/>
                  <a:gd name="T99" fmla="*/ 993 h 1409"/>
                  <a:gd name="T100" fmla="*/ 1118 w 1118"/>
                  <a:gd name="T101" fmla="*/ 978 h 1409"/>
                  <a:gd name="T102" fmla="*/ 1116 w 1118"/>
                  <a:gd name="T103" fmla="*/ 886 h 1409"/>
                  <a:gd name="T104" fmla="*/ 1091 w 1118"/>
                  <a:gd name="T105" fmla="*/ 772 h 1409"/>
                  <a:gd name="T106" fmla="*/ 1085 w 1118"/>
                  <a:gd name="T107" fmla="*/ 711 h 1409"/>
                  <a:gd name="T108" fmla="*/ 1069 w 1118"/>
                  <a:gd name="T109" fmla="*/ 620 h 1409"/>
                  <a:gd name="T110" fmla="*/ 1115 w 1118"/>
                  <a:gd name="T111" fmla="*/ 538 h 1409"/>
                  <a:gd name="T112" fmla="*/ 1116 w 1118"/>
                  <a:gd name="T113" fmla="*/ 469 h 1409"/>
                  <a:gd name="T114" fmla="*/ 1108 w 1118"/>
                  <a:gd name="T115" fmla="*/ 369 h 1409"/>
                  <a:gd name="T116" fmla="*/ 1109 w 1118"/>
                  <a:gd name="T117" fmla="*/ 300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8" h="1409">
                    <a:moveTo>
                      <a:pt x="958" y="244"/>
                    </a:moveTo>
                    <a:lnTo>
                      <a:pt x="935" y="254"/>
                    </a:lnTo>
                    <a:lnTo>
                      <a:pt x="923" y="286"/>
                    </a:lnTo>
                    <a:lnTo>
                      <a:pt x="886" y="305"/>
                    </a:lnTo>
                    <a:lnTo>
                      <a:pt x="835" y="349"/>
                    </a:lnTo>
                    <a:lnTo>
                      <a:pt x="797" y="344"/>
                    </a:lnTo>
                    <a:lnTo>
                      <a:pt x="778" y="315"/>
                    </a:lnTo>
                    <a:lnTo>
                      <a:pt x="747" y="303"/>
                    </a:lnTo>
                    <a:lnTo>
                      <a:pt x="708" y="221"/>
                    </a:lnTo>
                    <a:lnTo>
                      <a:pt x="714" y="197"/>
                    </a:lnTo>
                    <a:lnTo>
                      <a:pt x="704" y="175"/>
                    </a:lnTo>
                    <a:lnTo>
                      <a:pt x="702" y="152"/>
                    </a:lnTo>
                    <a:lnTo>
                      <a:pt x="683" y="116"/>
                    </a:lnTo>
                    <a:lnTo>
                      <a:pt x="561" y="134"/>
                    </a:lnTo>
                    <a:lnTo>
                      <a:pt x="460" y="121"/>
                    </a:lnTo>
                    <a:lnTo>
                      <a:pt x="435" y="107"/>
                    </a:lnTo>
                    <a:lnTo>
                      <a:pt x="424" y="78"/>
                    </a:lnTo>
                    <a:lnTo>
                      <a:pt x="431" y="54"/>
                    </a:lnTo>
                    <a:lnTo>
                      <a:pt x="451" y="29"/>
                    </a:lnTo>
                    <a:lnTo>
                      <a:pt x="441" y="0"/>
                    </a:lnTo>
                    <a:lnTo>
                      <a:pt x="395" y="12"/>
                    </a:lnTo>
                    <a:lnTo>
                      <a:pt x="372" y="6"/>
                    </a:lnTo>
                    <a:lnTo>
                      <a:pt x="349" y="15"/>
                    </a:lnTo>
                    <a:lnTo>
                      <a:pt x="342" y="17"/>
                    </a:lnTo>
                    <a:lnTo>
                      <a:pt x="328" y="25"/>
                    </a:lnTo>
                    <a:lnTo>
                      <a:pt x="285" y="67"/>
                    </a:lnTo>
                    <a:lnTo>
                      <a:pt x="298" y="128"/>
                    </a:lnTo>
                    <a:lnTo>
                      <a:pt x="323" y="141"/>
                    </a:lnTo>
                    <a:lnTo>
                      <a:pt x="331" y="149"/>
                    </a:lnTo>
                    <a:lnTo>
                      <a:pt x="317" y="157"/>
                    </a:lnTo>
                    <a:lnTo>
                      <a:pt x="330" y="210"/>
                    </a:lnTo>
                    <a:lnTo>
                      <a:pt x="344" y="209"/>
                    </a:lnTo>
                    <a:lnTo>
                      <a:pt x="352" y="208"/>
                    </a:lnTo>
                    <a:lnTo>
                      <a:pt x="360" y="215"/>
                    </a:lnTo>
                    <a:lnTo>
                      <a:pt x="368" y="284"/>
                    </a:lnTo>
                    <a:lnTo>
                      <a:pt x="334" y="341"/>
                    </a:lnTo>
                    <a:lnTo>
                      <a:pt x="337" y="457"/>
                    </a:lnTo>
                    <a:lnTo>
                      <a:pt x="315" y="473"/>
                    </a:lnTo>
                    <a:lnTo>
                      <a:pt x="312" y="521"/>
                    </a:lnTo>
                    <a:lnTo>
                      <a:pt x="261" y="549"/>
                    </a:lnTo>
                    <a:lnTo>
                      <a:pt x="212" y="529"/>
                    </a:lnTo>
                    <a:lnTo>
                      <a:pt x="185" y="556"/>
                    </a:lnTo>
                    <a:lnTo>
                      <a:pt x="177" y="572"/>
                    </a:lnTo>
                    <a:lnTo>
                      <a:pt x="117" y="577"/>
                    </a:lnTo>
                    <a:lnTo>
                      <a:pt x="106" y="624"/>
                    </a:lnTo>
                    <a:lnTo>
                      <a:pt x="68" y="636"/>
                    </a:lnTo>
                    <a:lnTo>
                      <a:pt x="65" y="675"/>
                    </a:lnTo>
                    <a:lnTo>
                      <a:pt x="51" y="706"/>
                    </a:lnTo>
                    <a:lnTo>
                      <a:pt x="21" y="710"/>
                    </a:lnTo>
                    <a:lnTo>
                      <a:pt x="8" y="726"/>
                    </a:lnTo>
                    <a:lnTo>
                      <a:pt x="26" y="763"/>
                    </a:lnTo>
                    <a:lnTo>
                      <a:pt x="39" y="815"/>
                    </a:lnTo>
                    <a:lnTo>
                      <a:pt x="75" y="804"/>
                    </a:lnTo>
                    <a:lnTo>
                      <a:pt x="101" y="818"/>
                    </a:lnTo>
                    <a:lnTo>
                      <a:pt x="79" y="835"/>
                    </a:lnTo>
                    <a:lnTo>
                      <a:pt x="20" y="857"/>
                    </a:lnTo>
                    <a:lnTo>
                      <a:pt x="5" y="872"/>
                    </a:lnTo>
                    <a:lnTo>
                      <a:pt x="0" y="904"/>
                    </a:lnTo>
                    <a:lnTo>
                      <a:pt x="111" y="933"/>
                    </a:lnTo>
                    <a:lnTo>
                      <a:pt x="136" y="953"/>
                    </a:lnTo>
                    <a:lnTo>
                      <a:pt x="166" y="1027"/>
                    </a:lnTo>
                    <a:lnTo>
                      <a:pt x="138" y="1061"/>
                    </a:lnTo>
                    <a:lnTo>
                      <a:pt x="143" y="1115"/>
                    </a:lnTo>
                    <a:lnTo>
                      <a:pt x="159" y="1121"/>
                    </a:lnTo>
                    <a:lnTo>
                      <a:pt x="188" y="1103"/>
                    </a:lnTo>
                    <a:lnTo>
                      <a:pt x="199" y="1133"/>
                    </a:lnTo>
                    <a:lnTo>
                      <a:pt x="159" y="1198"/>
                    </a:lnTo>
                    <a:lnTo>
                      <a:pt x="130" y="1224"/>
                    </a:lnTo>
                    <a:lnTo>
                      <a:pt x="164" y="1252"/>
                    </a:lnTo>
                    <a:lnTo>
                      <a:pt x="114" y="1295"/>
                    </a:lnTo>
                    <a:lnTo>
                      <a:pt x="132" y="1409"/>
                    </a:lnTo>
                    <a:lnTo>
                      <a:pt x="146" y="1384"/>
                    </a:lnTo>
                    <a:lnTo>
                      <a:pt x="169" y="1383"/>
                    </a:lnTo>
                    <a:lnTo>
                      <a:pt x="182" y="1366"/>
                    </a:lnTo>
                    <a:lnTo>
                      <a:pt x="212" y="1363"/>
                    </a:lnTo>
                    <a:lnTo>
                      <a:pt x="249" y="1337"/>
                    </a:lnTo>
                    <a:lnTo>
                      <a:pt x="258" y="1351"/>
                    </a:lnTo>
                    <a:lnTo>
                      <a:pt x="258" y="1358"/>
                    </a:lnTo>
                    <a:lnTo>
                      <a:pt x="347" y="1320"/>
                    </a:lnTo>
                    <a:lnTo>
                      <a:pt x="473" y="1339"/>
                    </a:lnTo>
                    <a:lnTo>
                      <a:pt x="495" y="1321"/>
                    </a:lnTo>
                    <a:lnTo>
                      <a:pt x="534" y="1326"/>
                    </a:lnTo>
                    <a:lnTo>
                      <a:pt x="566" y="1260"/>
                    </a:lnTo>
                    <a:lnTo>
                      <a:pt x="603" y="1242"/>
                    </a:lnTo>
                    <a:lnTo>
                      <a:pt x="701" y="1217"/>
                    </a:lnTo>
                    <a:lnTo>
                      <a:pt x="707" y="1201"/>
                    </a:lnTo>
                    <a:lnTo>
                      <a:pt x="697" y="1179"/>
                    </a:lnTo>
                    <a:lnTo>
                      <a:pt x="704" y="1178"/>
                    </a:lnTo>
                    <a:lnTo>
                      <a:pt x="775" y="1187"/>
                    </a:lnTo>
                    <a:lnTo>
                      <a:pt x="803" y="1231"/>
                    </a:lnTo>
                    <a:lnTo>
                      <a:pt x="906" y="1260"/>
                    </a:lnTo>
                    <a:lnTo>
                      <a:pt x="909" y="1221"/>
                    </a:lnTo>
                    <a:lnTo>
                      <a:pt x="930" y="1196"/>
                    </a:lnTo>
                    <a:lnTo>
                      <a:pt x="935" y="1164"/>
                    </a:lnTo>
                    <a:lnTo>
                      <a:pt x="957" y="1147"/>
                    </a:lnTo>
                    <a:lnTo>
                      <a:pt x="953" y="1116"/>
                    </a:lnTo>
                    <a:lnTo>
                      <a:pt x="975" y="1099"/>
                    </a:lnTo>
                    <a:lnTo>
                      <a:pt x="999" y="1020"/>
                    </a:lnTo>
                    <a:lnTo>
                      <a:pt x="1021" y="1010"/>
                    </a:lnTo>
                    <a:lnTo>
                      <a:pt x="1034" y="993"/>
                    </a:lnTo>
                    <a:lnTo>
                      <a:pt x="1081" y="997"/>
                    </a:lnTo>
                    <a:lnTo>
                      <a:pt x="1118" y="978"/>
                    </a:lnTo>
                    <a:lnTo>
                      <a:pt x="1114" y="932"/>
                    </a:lnTo>
                    <a:lnTo>
                      <a:pt x="1116" y="886"/>
                    </a:lnTo>
                    <a:lnTo>
                      <a:pt x="1098" y="857"/>
                    </a:lnTo>
                    <a:lnTo>
                      <a:pt x="1091" y="772"/>
                    </a:lnTo>
                    <a:lnTo>
                      <a:pt x="1081" y="750"/>
                    </a:lnTo>
                    <a:lnTo>
                      <a:pt x="1085" y="711"/>
                    </a:lnTo>
                    <a:lnTo>
                      <a:pt x="1075" y="688"/>
                    </a:lnTo>
                    <a:lnTo>
                      <a:pt x="1069" y="620"/>
                    </a:lnTo>
                    <a:lnTo>
                      <a:pt x="1081" y="587"/>
                    </a:lnTo>
                    <a:lnTo>
                      <a:pt x="1115" y="538"/>
                    </a:lnTo>
                    <a:lnTo>
                      <a:pt x="1110" y="484"/>
                    </a:lnTo>
                    <a:lnTo>
                      <a:pt x="1116" y="469"/>
                    </a:lnTo>
                    <a:lnTo>
                      <a:pt x="1096" y="409"/>
                    </a:lnTo>
                    <a:lnTo>
                      <a:pt x="1108" y="369"/>
                    </a:lnTo>
                    <a:lnTo>
                      <a:pt x="1103" y="323"/>
                    </a:lnTo>
                    <a:lnTo>
                      <a:pt x="1109" y="300"/>
                    </a:lnTo>
                    <a:lnTo>
                      <a:pt x="958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399">
                <a:extLst>
                  <a:ext uri="{FF2B5EF4-FFF2-40B4-BE49-F238E27FC236}">
                    <a16:creationId xmlns:a16="http://schemas.microsoft.com/office/drawing/2014/main" id="{94F2787A-568E-AE4C-E3EE-A0BEA5F477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5"/>
              </a:xfrm>
              <a:custGeom>
                <a:avLst/>
                <a:gdLst>
                  <a:gd name="T0" fmla="*/ 94 w 123"/>
                  <a:gd name="T1" fmla="*/ 21 h 122"/>
                  <a:gd name="T2" fmla="*/ 70 w 123"/>
                  <a:gd name="T3" fmla="*/ 0 h 122"/>
                  <a:gd name="T4" fmla="*/ 8 w 123"/>
                  <a:gd name="T5" fmla="*/ 6 h 122"/>
                  <a:gd name="T6" fmla="*/ 0 w 123"/>
                  <a:gd name="T7" fmla="*/ 15 h 122"/>
                  <a:gd name="T8" fmla="*/ 19 w 123"/>
                  <a:gd name="T9" fmla="*/ 44 h 122"/>
                  <a:gd name="T10" fmla="*/ 21 w 123"/>
                  <a:gd name="T11" fmla="*/ 58 h 122"/>
                  <a:gd name="T12" fmla="*/ 38 w 123"/>
                  <a:gd name="T13" fmla="*/ 87 h 122"/>
                  <a:gd name="T14" fmla="*/ 62 w 123"/>
                  <a:gd name="T15" fmla="*/ 93 h 122"/>
                  <a:gd name="T16" fmla="*/ 71 w 123"/>
                  <a:gd name="T17" fmla="*/ 101 h 122"/>
                  <a:gd name="T18" fmla="*/ 80 w 123"/>
                  <a:gd name="T19" fmla="*/ 122 h 122"/>
                  <a:gd name="T20" fmla="*/ 117 w 123"/>
                  <a:gd name="T21" fmla="*/ 104 h 122"/>
                  <a:gd name="T22" fmla="*/ 123 w 123"/>
                  <a:gd name="T23" fmla="*/ 80 h 122"/>
                  <a:gd name="T24" fmla="*/ 106 w 123"/>
                  <a:gd name="T25" fmla="*/ 67 h 122"/>
                  <a:gd name="T26" fmla="*/ 94 w 123"/>
                  <a:gd name="T27" fmla="*/ 21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3" h="122">
                    <a:moveTo>
                      <a:pt x="94" y="21"/>
                    </a:move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  <a:lnTo>
                      <a:pt x="21" y="58"/>
                    </a:lnTo>
                    <a:lnTo>
                      <a:pt x="38" y="87"/>
                    </a:lnTo>
                    <a:lnTo>
                      <a:pt x="62" y="93"/>
                    </a:lnTo>
                    <a:lnTo>
                      <a:pt x="71" y="101"/>
                    </a:lnTo>
                    <a:lnTo>
                      <a:pt x="80" y="122"/>
                    </a:lnTo>
                    <a:lnTo>
                      <a:pt x="117" y="104"/>
                    </a:ln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400">
                <a:extLst>
                  <a:ext uri="{FF2B5EF4-FFF2-40B4-BE49-F238E27FC236}">
                    <a16:creationId xmlns:a16="http://schemas.microsoft.com/office/drawing/2014/main" id="{4B130F47-BF47-4FE5-0B7E-286A89A08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391"/>
                <a:ext cx="287" cy="256"/>
              </a:xfrm>
              <a:custGeom>
                <a:avLst/>
                <a:gdLst>
                  <a:gd name="T0" fmla="*/ 31 w 1437"/>
                  <a:gd name="T1" fmla="*/ 623 h 1280"/>
                  <a:gd name="T2" fmla="*/ 11 w 1437"/>
                  <a:gd name="T3" fmla="*/ 640 h 1280"/>
                  <a:gd name="T4" fmla="*/ 92 w 1437"/>
                  <a:gd name="T5" fmla="*/ 694 h 1280"/>
                  <a:gd name="T6" fmla="*/ 219 w 1437"/>
                  <a:gd name="T7" fmla="*/ 735 h 1280"/>
                  <a:gd name="T8" fmla="*/ 390 w 1437"/>
                  <a:gd name="T9" fmla="*/ 658 h 1280"/>
                  <a:gd name="T10" fmla="*/ 538 w 1437"/>
                  <a:gd name="T11" fmla="*/ 676 h 1280"/>
                  <a:gd name="T12" fmla="*/ 549 w 1437"/>
                  <a:gd name="T13" fmla="*/ 705 h 1280"/>
                  <a:gd name="T14" fmla="*/ 340 w 1437"/>
                  <a:gd name="T15" fmla="*/ 709 h 1280"/>
                  <a:gd name="T16" fmla="*/ 321 w 1437"/>
                  <a:gd name="T17" fmla="*/ 835 h 1280"/>
                  <a:gd name="T18" fmla="*/ 255 w 1437"/>
                  <a:gd name="T19" fmla="*/ 871 h 1280"/>
                  <a:gd name="T20" fmla="*/ 459 w 1437"/>
                  <a:gd name="T21" fmla="*/ 991 h 1280"/>
                  <a:gd name="T22" fmla="*/ 529 w 1437"/>
                  <a:gd name="T23" fmla="*/ 1085 h 1280"/>
                  <a:gd name="T24" fmla="*/ 604 w 1437"/>
                  <a:gd name="T25" fmla="*/ 1148 h 1280"/>
                  <a:gd name="T26" fmla="*/ 698 w 1437"/>
                  <a:gd name="T27" fmla="*/ 1240 h 1280"/>
                  <a:gd name="T28" fmla="*/ 785 w 1437"/>
                  <a:gd name="T29" fmla="*/ 1254 h 1280"/>
                  <a:gd name="T30" fmla="*/ 900 w 1437"/>
                  <a:gd name="T31" fmla="*/ 1252 h 1280"/>
                  <a:gd name="T32" fmla="*/ 869 w 1437"/>
                  <a:gd name="T33" fmla="*/ 1162 h 1280"/>
                  <a:gd name="T34" fmla="*/ 912 w 1437"/>
                  <a:gd name="T35" fmla="*/ 1049 h 1280"/>
                  <a:gd name="T36" fmla="*/ 935 w 1437"/>
                  <a:gd name="T37" fmla="*/ 1132 h 1280"/>
                  <a:gd name="T38" fmla="*/ 941 w 1437"/>
                  <a:gd name="T39" fmla="*/ 1201 h 1280"/>
                  <a:gd name="T40" fmla="*/ 1026 w 1437"/>
                  <a:gd name="T41" fmla="*/ 1116 h 1280"/>
                  <a:gd name="T42" fmla="*/ 1059 w 1437"/>
                  <a:gd name="T43" fmla="*/ 1052 h 1280"/>
                  <a:gd name="T44" fmla="*/ 1124 w 1437"/>
                  <a:gd name="T45" fmla="*/ 1007 h 1280"/>
                  <a:gd name="T46" fmla="*/ 1253 w 1437"/>
                  <a:gd name="T47" fmla="*/ 1064 h 1280"/>
                  <a:gd name="T48" fmla="*/ 1159 w 1437"/>
                  <a:gd name="T49" fmla="*/ 973 h 1280"/>
                  <a:gd name="T50" fmla="*/ 1213 w 1437"/>
                  <a:gd name="T51" fmla="*/ 799 h 1280"/>
                  <a:gd name="T52" fmla="*/ 1121 w 1437"/>
                  <a:gd name="T53" fmla="*/ 722 h 1280"/>
                  <a:gd name="T54" fmla="*/ 1243 w 1437"/>
                  <a:gd name="T55" fmla="*/ 634 h 1280"/>
                  <a:gd name="T56" fmla="*/ 1434 w 1437"/>
                  <a:gd name="T57" fmla="*/ 615 h 1280"/>
                  <a:gd name="T58" fmla="*/ 1358 w 1437"/>
                  <a:gd name="T59" fmla="*/ 460 h 1280"/>
                  <a:gd name="T60" fmla="*/ 1351 w 1437"/>
                  <a:gd name="T61" fmla="*/ 377 h 1280"/>
                  <a:gd name="T62" fmla="*/ 1253 w 1437"/>
                  <a:gd name="T63" fmla="*/ 231 h 1280"/>
                  <a:gd name="T64" fmla="*/ 1198 w 1437"/>
                  <a:gd name="T65" fmla="*/ 116 h 1280"/>
                  <a:gd name="T66" fmla="*/ 1070 w 1437"/>
                  <a:gd name="T67" fmla="*/ 9 h 1280"/>
                  <a:gd name="T68" fmla="*/ 1002 w 1437"/>
                  <a:gd name="T69" fmla="*/ 23 h 1280"/>
                  <a:gd name="T70" fmla="*/ 861 w 1437"/>
                  <a:gd name="T71" fmla="*/ 82 h 1280"/>
                  <a:gd name="T72" fmla="*/ 768 w 1437"/>
                  <a:gd name="T73" fmla="*/ 161 h 1280"/>
                  <a:gd name="T74" fmla="*/ 553 w 1437"/>
                  <a:gd name="T75" fmla="*/ 173 h 1280"/>
                  <a:gd name="T76" fmla="*/ 477 w 1437"/>
                  <a:gd name="T77" fmla="*/ 188 h 1280"/>
                  <a:gd name="T78" fmla="*/ 427 w 1437"/>
                  <a:gd name="T79" fmla="*/ 231 h 1280"/>
                  <a:gd name="T80" fmla="*/ 415 w 1437"/>
                  <a:gd name="T81" fmla="*/ 355 h 1280"/>
                  <a:gd name="T82" fmla="*/ 370 w 1437"/>
                  <a:gd name="T83" fmla="*/ 367 h 1280"/>
                  <a:gd name="T84" fmla="*/ 333 w 1437"/>
                  <a:gd name="T85" fmla="*/ 378 h 1280"/>
                  <a:gd name="T86" fmla="*/ 271 w 1437"/>
                  <a:gd name="T87" fmla="*/ 377 h 1280"/>
                  <a:gd name="T88" fmla="*/ 138 w 1437"/>
                  <a:gd name="T89" fmla="*/ 435 h 1280"/>
                  <a:gd name="T90" fmla="*/ 84 w 1437"/>
                  <a:gd name="T91" fmla="*/ 448 h 1280"/>
                  <a:gd name="T92" fmla="*/ 0 w 1437"/>
                  <a:gd name="T93" fmla="*/ 533 h 1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37" h="1280">
                    <a:moveTo>
                      <a:pt x="0" y="533"/>
                    </a:moveTo>
                    <a:lnTo>
                      <a:pt x="27" y="577"/>
                    </a:lnTo>
                    <a:lnTo>
                      <a:pt x="31" y="623"/>
                    </a:lnTo>
                    <a:lnTo>
                      <a:pt x="55" y="635"/>
                    </a:lnTo>
                    <a:lnTo>
                      <a:pt x="49" y="652"/>
                    </a:lnTo>
                    <a:lnTo>
                      <a:pt x="11" y="640"/>
                    </a:lnTo>
                    <a:lnTo>
                      <a:pt x="2" y="641"/>
                    </a:lnTo>
                    <a:lnTo>
                      <a:pt x="3" y="648"/>
                    </a:lnTo>
                    <a:lnTo>
                      <a:pt x="92" y="694"/>
                    </a:lnTo>
                    <a:lnTo>
                      <a:pt x="114" y="676"/>
                    </a:lnTo>
                    <a:lnTo>
                      <a:pt x="137" y="674"/>
                    </a:lnTo>
                    <a:lnTo>
                      <a:pt x="219" y="735"/>
                    </a:lnTo>
                    <a:lnTo>
                      <a:pt x="301" y="698"/>
                    </a:lnTo>
                    <a:lnTo>
                      <a:pt x="329" y="671"/>
                    </a:lnTo>
                    <a:lnTo>
                      <a:pt x="390" y="658"/>
                    </a:lnTo>
                    <a:lnTo>
                      <a:pt x="420" y="655"/>
                    </a:lnTo>
                    <a:lnTo>
                      <a:pt x="482" y="658"/>
                    </a:lnTo>
                    <a:lnTo>
                      <a:pt x="538" y="676"/>
                    </a:lnTo>
                    <a:lnTo>
                      <a:pt x="613" y="738"/>
                    </a:lnTo>
                    <a:lnTo>
                      <a:pt x="606" y="746"/>
                    </a:lnTo>
                    <a:lnTo>
                      <a:pt x="549" y="705"/>
                    </a:lnTo>
                    <a:lnTo>
                      <a:pt x="454" y="683"/>
                    </a:lnTo>
                    <a:lnTo>
                      <a:pt x="424" y="694"/>
                    </a:lnTo>
                    <a:lnTo>
                      <a:pt x="340" y="709"/>
                    </a:lnTo>
                    <a:lnTo>
                      <a:pt x="321" y="742"/>
                    </a:lnTo>
                    <a:lnTo>
                      <a:pt x="332" y="788"/>
                    </a:lnTo>
                    <a:lnTo>
                      <a:pt x="321" y="835"/>
                    </a:lnTo>
                    <a:lnTo>
                      <a:pt x="307" y="852"/>
                    </a:lnTo>
                    <a:lnTo>
                      <a:pt x="277" y="854"/>
                    </a:lnTo>
                    <a:lnTo>
                      <a:pt x="255" y="871"/>
                    </a:lnTo>
                    <a:lnTo>
                      <a:pt x="408" y="934"/>
                    </a:lnTo>
                    <a:lnTo>
                      <a:pt x="416" y="942"/>
                    </a:lnTo>
                    <a:lnTo>
                      <a:pt x="459" y="991"/>
                    </a:lnTo>
                    <a:lnTo>
                      <a:pt x="478" y="1036"/>
                    </a:lnTo>
                    <a:lnTo>
                      <a:pt x="506" y="1080"/>
                    </a:lnTo>
                    <a:lnTo>
                      <a:pt x="529" y="1085"/>
                    </a:lnTo>
                    <a:lnTo>
                      <a:pt x="532" y="1108"/>
                    </a:lnTo>
                    <a:lnTo>
                      <a:pt x="557" y="1129"/>
                    </a:lnTo>
                    <a:lnTo>
                      <a:pt x="604" y="1148"/>
                    </a:lnTo>
                    <a:lnTo>
                      <a:pt x="614" y="1169"/>
                    </a:lnTo>
                    <a:lnTo>
                      <a:pt x="677" y="1179"/>
                    </a:lnTo>
                    <a:lnTo>
                      <a:pt x="698" y="1240"/>
                    </a:lnTo>
                    <a:lnTo>
                      <a:pt x="736" y="1236"/>
                    </a:lnTo>
                    <a:lnTo>
                      <a:pt x="753" y="1249"/>
                    </a:lnTo>
                    <a:lnTo>
                      <a:pt x="785" y="1254"/>
                    </a:lnTo>
                    <a:lnTo>
                      <a:pt x="848" y="1280"/>
                    </a:lnTo>
                    <a:lnTo>
                      <a:pt x="862" y="1263"/>
                    </a:lnTo>
                    <a:lnTo>
                      <a:pt x="900" y="1252"/>
                    </a:lnTo>
                    <a:lnTo>
                      <a:pt x="872" y="1207"/>
                    </a:lnTo>
                    <a:lnTo>
                      <a:pt x="886" y="1183"/>
                    </a:lnTo>
                    <a:lnTo>
                      <a:pt x="869" y="1162"/>
                    </a:lnTo>
                    <a:lnTo>
                      <a:pt x="865" y="1123"/>
                    </a:lnTo>
                    <a:lnTo>
                      <a:pt x="869" y="1077"/>
                    </a:lnTo>
                    <a:lnTo>
                      <a:pt x="912" y="1049"/>
                    </a:lnTo>
                    <a:lnTo>
                      <a:pt x="936" y="1063"/>
                    </a:lnTo>
                    <a:lnTo>
                      <a:pt x="940" y="1109"/>
                    </a:lnTo>
                    <a:lnTo>
                      <a:pt x="935" y="1132"/>
                    </a:lnTo>
                    <a:lnTo>
                      <a:pt x="946" y="1162"/>
                    </a:lnTo>
                    <a:lnTo>
                      <a:pt x="933" y="1186"/>
                    </a:lnTo>
                    <a:lnTo>
                      <a:pt x="941" y="1201"/>
                    </a:lnTo>
                    <a:lnTo>
                      <a:pt x="1022" y="1163"/>
                    </a:lnTo>
                    <a:lnTo>
                      <a:pt x="1036" y="1138"/>
                    </a:lnTo>
                    <a:lnTo>
                      <a:pt x="1026" y="1116"/>
                    </a:lnTo>
                    <a:lnTo>
                      <a:pt x="1032" y="1100"/>
                    </a:lnTo>
                    <a:lnTo>
                      <a:pt x="1029" y="1062"/>
                    </a:lnTo>
                    <a:lnTo>
                      <a:pt x="1059" y="1052"/>
                    </a:lnTo>
                    <a:lnTo>
                      <a:pt x="1090" y="1064"/>
                    </a:lnTo>
                    <a:lnTo>
                      <a:pt x="1110" y="1015"/>
                    </a:lnTo>
                    <a:lnTo>
                      <a:pt x="1124" y="1007"/>
                    </a:lnTo>
                    <a:lnTo>
                      <a:pt x="1191" y="1063"/>
                    </a:lnTo>
                    <a:lnTo>
                      <a:pt x="1232" y="1081"/>
                    </a:lnTo>
                    <a:lnTo>
                      <a:pt x="1253" y="1064"/>
                    </a:lnTo>
                    <a:lnTo>
                      <a:pt x="1250" y="1034"/>
                    </a:lnTo>
                    <a:lnTo>
                      <a:pt x="1215" y="999"/>
                    </a:lnTo>
                    <a:lnTo>
                      <a:pt x="1159" y="973"/>
                    </a:lnTo>
                    <a:lnTo>
                      <a:pt x="1172" y="933"/>
                    </a:lnTo>
                    <a:lnTo>
                      <a:pt x="1220" y="882"/>
                    </a:lnTo>
                    <a:lnTo>
                      <a:pt x="1213" y="799"/>
                    </a:lnTo>
                    <a:lnTo>
                      <a:pt x="1196" y="784"/>
                    </a:lnTo>
                    <a:lnTo>
                      <a:pt x="1157" y="788"/>
                    </a:lnTo>
                    <a:lnTo>
                      <a:pt x="1121" y="722"/>
                    </a:lnTo>
                    <a:lnTo>
                      <a:pt x="1087" y="694"/>
                    </a:lnTo>
                    <a:lnTo>
                      <a:pt x="1123" y="668"/>
                    </a:lnTo>
                    <a:lnTo>
                      <a:pt x="1243" y="634"/>
                    </a:lnTo>
                    <a:lnTo>
                      <a:pt x="1359" y="637"/>
                    </a:lnTo>
                    <a:lnTo>
                      <a:pt x="1413" y="632"/>
                    </a:lnTo>
                    <a:lnTo>
                      <a:pt x="1434" y="615"/>
                    </a:lnTo>
                    <a:lnTo>
                      <a:pt x="1437" y="554"/>
                    </a:lnTo>
                    <a:lnTo>
                      <a:pt x="1414" y="479"/>
                    </a:lnTo>
                    <a:lnTo>
                      <a:pt x="1358" y="460"/>
                    </a:lnTo>
                    <a:lnTo>
                      <a:pt x="1369" y="399"/>
                    </a:lnTo>
                    <a:lnTo>
                      <a:pt x="1356" y="399"/>
                    </a:lnTo>
                    <a:lnTo>
                      <a:pt x="1351" y="377"/>
                    </a:lnTo>
                    <a:lnTo>
                      <a:pt x="1395" y="342"/>
                    </a:lnTo>
                    <a:lnTo>
                      <a:pt x="1272" y="283"/>
                    </a:lnTo>
                    <a:lnTo>
                      <a:pt x="1253" y="231"/>
                    </a:lnTo>
                    <a:lnTo>
                      <a:pt x="1239" y="178"/>
                    </a:lnTo>
                    <a:lnTo>
                      <a:pt x="1197" y="135"/>
                    </a:lnTo>
                    <a:lnTo>
                      <a:pt x="1198" y="116"/>
                    </a:lnTo>
                    <a:lnTo>
                      <a:pt x="1201" y="82"/>
                    </a:lnTo>
                    <a:lnTo>
                      <a:pt x="1098" y="53"/>
                    </a:lnTo>
                    <a:lnTo>
                      <a:pt x="1070" y="9"/>
                    </a:lnTo>
                    <a:lnTo>
                      <a:pt x="999" y="0"/>
                    </a:lnTo>
                    <a:lnTo>
                      <a:pt x="992" y="1"/>
                    </a:lnTo>
                    <a:lnTo>
                      <a:pt x="1002" y="23"/>
                    </a:lnTo>
                    <a:lnTo>
                      <a:pt x="996" y="39"/>
                    </a:lnTo>
                    <a:lnTo>
                      <a:pt x="898" y="64"/>
                    </a:lnTo>
                    <a:lnTo>
                      <a:pt x="861" y="82"/>
                    </a:lnTo>
                    <a:lnTo>
                      <a:pt x="829" y="148"/>
                    </a:lnTo>
                    <a:lnTo>
                      <a:pt x="790" y="143"/>
                    </a:lnTo>
                    <a:lnTo>
                      <a:pt x="768" y="161"/>
                    </a:lnTo>
                    <a:lnTo>
                      <a:pt x="642" y="142"/>
                    </a:lnTo>
                    <a:lnTo>
                      <a:pt x="553" y="180"/>
                    </a:lnTo>
                    <a:lnTo>
                      <a:pt x="553" y="173"/>
                    </a:lnTo>
                    <a:lnTo>
                      <a:pt x="544" y="159"/>
                    </a:lnTo>
                    <a:lnTo>
                      <a:pt x="507" y="185"/>
                    </a:lnTo>
                    <a:lnTo>
                      <a:pt x="477" y="188"/>
                    </a:lnTo>
                    <a:lnTo>
                      <a:pt x="464" y="205"/>
                    </a:lnTo>
                    <a:lnTo>
                      <a:pt x="441" y="206"/>
                    </a:lnTo>
                    <a:lnTo>
                      <a:pt x="427" y="231"/>
                    </a:lnTo>
                    <a:lnTo>
                      <a:pt x="437" y="253"/>
                    </a:lnTo>
                    <a:lnTo>
                      <a:pt x="416" y="279"/>
                    </a:lnTo>
                    <a:lnTo>
                      <a:pt x="415" y="355"/>
                    </a:lnTo>
                    <a:lnTo>
                      <a:pt x="401" y="365"/>
                    </a:lnTo>
                    <a:lnTo>
                      <a:pt x="385" y="359"/>
                    </a:lnTo>
                    <a:lnTo>
                      <a:pt x="370" y="367"/>
                    </a:lnTo>
                    <a:lnTo>
                      <a:pt x="351" y="407"/>
                    </a:lnTo>
                    <a:lnTo>
                      <a:pt x="335" y="401"/>
                    </a:lnTo>
                    <a:lnTo>
                      <a:pt x="333" y="378"/>
                    </a:lnTo>
                    <a:lnTo>
                      <a:pt x="281" y="399"/>
                    </a:lnTo>
                    <a:lnTo>
                      <a:pt x="272" y="391"/>
                    </a:lnTo>
                    <a:lnTo>
                      <a:pt x="271" y="377"/>
                    </a:lnTo>
                    <a:lnTo>
                      <a:pt x="240" y="372"/>
                    </a:lnTo>
                    <a:lnTo>
                      <a:pt x="207" y="436"/>
                    </a:lnTo>
                    <a:lnTo>
                      <a:pt x="138" y="435"/>
                    </a:lnTo>
                    <a:lnTo>
                      <a:pt x="120" y="413"/>
                    </a:lnTo>
                    <a:lnTo>
                      <a:pt x="99" y="431"/>
                    </a:lnTo>
                    <a:lnTo>
                      <a:pt x="84" y="448"/>
                    </a:lnTo>
                    <a:lnTo>
                      <a:pt x="88" y="486"/>
                    </a:lnTo>
                    <a:lnTo>
                      <a:pt x="59" y="497"/>
                    </a:lnTo>
                    <a:lnTo>
                      <a:pt x="0" y="5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401">
                <a:extLst>
                  <a:ext uri="{FF2B5EF4-FFF2-40B4-BE49-F238E27FC236}">
                    <a16:creationId xmlns:a16="http://schemas.microsoft.com/office/drawing/2014/main" id="{37183013-703F-7E4E-7489-8985E54A5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2"/>
                <a:ext cx="287" cy="215"/>
              </a:xfrm>
              <a:custGeom>
                <a:avLst/>
                <a:gdLst>
                  <a:gd name="T0" fmla="*/ 1054 w 1435"/>
                  <a:gd name="T1" fmla="*/ 93 h 1073"/>
                  <a:gd name="T2" fmla="*/ 1009 w 1435"/>
                  <a:gd name="T3" fmla="*/ 113 h 1073"/>
                  <a:gd name="T4" fmla="*/ 881 w 1435"/>
                  <a:gd name="T5" fmla="*/ 56 h 1073"/>
                  <a:gd name="T6" fmla="*/ 800 w 1435"/>
                  <a:gd name="T7" fmla="*/ 8 h 1073"/>
                  <a:gd name="T8" fmla="*/ 749 w 1435"/>
                  <a:gd name="T9" fmla="*/ 45 h 1073"/>
                  <a:gd name="T10" fmla="*/ 722 w 1435"/>
                  <a:gd name="T11" fmla="*/ 93 h 1073"/>
                  <a:gd name="T12" fmla="*/ 726 w 1435"/>
                  <a:gd name="T13" fmla="*/ 131 h 1073"/>
                  <a:gd name="T14" fmla="*/ 631 w 1435"/>
                  <a:gd name="T15" fmla="*/ 194 h 1073"/>
                  <a:gd name="T16" fmla="*/ 636 w 1435"/>
                  <a:gd name="T17" fmla="*/ 155 h 1073"/>
                  <a:gd name="T18" fmla="*/ 630 w 1435"/>
                  <a:gd name="T19" fmla="*/ 102 h 1073"/>
                  <a:gd name="T20" fmla="*/ 602 w 1435"/>
                  <a:gd name="T21" fmla="*/ 42 h 1073"/>
                  <a:gd name="T22" fmla="*/ 555 w 1435"/>
                  <a:gd name="T23" fmla="*/ 116 h 1073"/>
                  <a:gd name="T24" fmla="*/ 576 w 1435"/>
                  <a:gd name="T25" fmla="*/ 176 h 1073"/>
                  <a:gd name="T26" fmla="*/ 590 w 1435"/>
                  <a:gd name="T27" fmla="*/ 245 h 1073"/>
                  <a:gd name="T28" fmla="*/ 538 w 1435"/>
                  <a:gd name="T29" fmla="*/ 273 h 1073"/>
                  <a:gd name="T30" fmla="*/ 443 w 1435"/>
                  <a:gd name="T31" fmla="*/ 242 h 1073"/>
                  <a:gd name="T32" fmla="*/ 388 w 1435"/>
                  <a:gd name="T33" fmla="*/ 233 h 1073"/>
                  <a:gd name="T34" fmla="*/ 304 w 1435"/>
                  <a:gd name="T35" fmla="*/ 162 h 1073"/>
                  <a:gd name="T36" fmla="*/ 247 w 1435"/>
                  <a:gd name="T37" fmla="*/ 122 h 1073"/>
                  <a:gd name="T38" fmla="*/ 219 w 1435"/>
                  <a:gd name="T39" fmla="*/ 78 h 1073"/>
                  <a:gd name="T40" fmla="*/ 168 w 1435"/>
                  <a:gd name="T41" fmla="*/ 29 h 1073"/>
                  <a:gd name="T42" fmla="*/ 92 w 1435"/>
                  <a:gd name="T43" fmla="*/ 121 h 1073"/>
                  <a:gd name="T44" fmla="*/ 43 w 1435"/>
                  <a:gd name="T45" fmla="*/ 172 h 1073"/>
                  <a:gd name="T46" fmla="*/ 0 w 1435"/>
                  <a:gd name="T47" fmla="*/ 206 h 1073"/>
                  <a:gd name="T48" fmla="*/ 17 w 1435"/>
                  <a:gd name="T49" fmla="*/ 305 h 1073"/>
                  <a:gd name="T50" fmla="*/ 156 w 1435"/>
                  <a:gd name="T51" fmla="*/ 470 h 1073"/>
                  <a:gd name="T52" fmla="*/ 235 w 1435"/>
                  <a:gd name="T53" fmla="*/ 578 h 1073"/>
                  <a:gd name="T54" fmla="*/ 321 w 1435"/>
                  <a:gd name="T55" fmla="*/ 755 h 1073"/>
                  <a:gd name="T56" fmla="*/ 542 w 1435"/>
                  <a:gd name="T57" fmla="*/ 888 h 1073"/>
                  <a:gd name="T58" fmla="*/ 688 w 1435"/>
                  <a:gd name="T59" fmla="*/ 976 h 1073"/>
                  <a:gd name="T60" fmla="*/ 740 w 1435"/>
                  <a:gd name="T61" fmla="*/ 1040 h 1073"/>
                  <a:gd name="T62" fmla="*/ 748 w 1435"/>
                  <a:gd name="T63" fmla="*/ 1024 h 1073"/>
                  <a:gd name="T64" fmla="*/ 831 w 1435"/>
                  <a:gd name="T65" fmla="*/ 1017 h 1073"/>
                  <a:gd name="T66" fmla="*/ 960 w 1435"/>
                  <a:gd name="T67" fmla="*/ 989 h 1073"/>
                  <a:gd name="T68" fmla="*/ 1029 w 1435"/>
                  <a:gd name="T69" fmla="*/ 983 h 1073"/>
                  <a:gd name="T70" fmla="*/ 1068 w 1435"/>
                  <a:gd name="T71" fmla="*/ 987 h 1073"/>
                  <a:gd name="T72" fmla="*/ 1064 w 1435"/>
                  <a:gd name="T73" fmla="*/ 1034 h 1073"/>
                  <a:gd name="T74" fmla="*/ 1140 w 1435"/>
                  <a:gd name="T75" fmla="*/ 1027 h 1073"/>
                  <a:gd name="T76" fmla="*/ 1192 w 1435"/>
                  <a:gd name="T77" fmla="*/ 1006 h 1073"/>
                  <a:gd name="T78" fmla="*/ 1236 w 1435"/>
                  <a:gd name="T79" fmla="*/ 1056 h 1073"/>
                  <a:gd name="T80" fmla="*/ 1281 w 1435"/>
                  <a:gd name="T81" fmla="*/ 1036 h 1073"/>
                  <a:gd name="T82" fmla="*/ 1334 w 1435"/>
                  <a:gd name="T83" fmla="*/ 1039 h 1073"/>
                  <a:gd name="T84" fmla="*/ 1414 w 1435"/>
                  <a:gd name="T85" fmla="*/ 985 h 1073"/>
                  <a:gd name="T86" fmla="*/ 1378 w 1435"/>
                  <a:gd name="T87" fmla="*/ 920 h 1073"/>
                  <a:gd name="T88" fmla="*/ 1349 w 1435"/>
                  <a:gd name="T89" fmla="*/ 938 h 1073"/>
                  <a:gd name="T90" fmla="*/ 1372 w 1435"/>
                  <a:gd name="T91" fmla="*/ 858 h 1073"/>
                  <a:gd name="T92" fmla="*/ 1356 w 1435"/>
                  <a:gd name="T93" fmla="*/ 767 h 1073"/>
                  <a:gd name="T94" fmla="*/ 1384 w 1435"/>
                  <a:gd name="T95" fmla="*/ 742 h 1073"/>
                  <a:gd name="T96" fmla="*/ 1375 w 1435"/>
                  <a:gd name="T97" fmla="*/ 642 h 1073"/>
                  <a:gd name="T98" fmla="*/ 1343 w 1435"/>
                  <a:gd name="T99" fmla="*/ 622 h 1073"/>
                  <a:gd name="T100" fmla="*/ 1328 w 1435"/>
                  <a:gd name="T101" fmla="*/ 554 h 1073"/>
                  <a:gd name="T102" fmla="*/ 1314 w 1435"/>
                  <a:gd name="T103" fmla="*/ 486 h 1073"/>
                  <a:gd name="T104" fmla="*/ 1304 w 1435"/>
                  <a:gd name="T105" fmla="*/ 463 h 1073"/>
                  <a:gd name="T106" fmla="*/ 1293 w 1435"/>
                  <a:gd name="T107" fmla="*/ 418 h 1073"/>
                  <a:gd name="T108" fmla="*/ 1304 w 1435"/>
                  <a:gd name="T109" fmla="*/ 378 h 1073"/>
                  <a:gd name="T110" fmla="*/ 1202 w 1435"/>
                  <a:gd name="T111" fmla="*/ 280 h 1073"/>
                  <a:gd name="T112" fmla="*/ 1171 w 1435"/>
                  <a:gd name="T113" fmla="*/ 183 h 1073"/>
                  <a:gd name="T114" fmla="*/ 1161 w 1435"/>
                  <a:gd name="T115" fmla="*/ 168 h 1073"/>
                  <a:gd name="T116" fmla="*/ 1152 w 1435"/>
                  <a:gd name="T117" fmla="*/ 154 h 1073"/>
                  <a:gd name="T118" fmla="*/ 1127 w 1435"/>
                  <a:gd name="T119" fmla="*/ 125 h 1073"/>
                  <a:gd name="T120" fmla="*/ 1077 w 1435"/>
                  <a:gd name="T121" fmla="*/ 98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5" h="1073">
                    <a:moveTo>
                      <a:pt x="1077" y="98"/>
                    </a:moveTo>
                    <a:lnTo>
                      <a:pt x="1054" y="93"/>
                    </a:lnTo>
                    <a:lnTo>
                      <a:pt x="1040" y="110"/>
                    </a:lnTo>
                    <a:lnTo>
                      <a:pt x="1009" y="113"/>
                    </a:lnTo>
                    <a:lnTo>
                      <a:pt x="922" y="74"/>
                    </a:lnTo>
                    <a:lnTo>
                      <a:pt x="881" y="56"/>
                    </a:lnTo>
                    <a:lnTo>
                      <a:pt x="814" y="0"/>
                    </a:lnTo>
                    <a:lnTo>
                      <a:pt x="800" y="8"/>
                    </a:lnTo>
                    <a:lnTo>
                      <a:pt x="780" y="57"/>
                    </a:lnTo>
                    <a:lnTo>
                      <a:pt x="749" y="45"/>
                    </a:lnTo>
                    <a:lnTo>
                      <a:pt x="719" y="55"/>
                    </a:lnTo>
                    <a:lnTo>
                      <a:pt x="722" y="93"/>
                    </a:lnTo>
                    <a:lnTo>
                      <a:pt x="716" y="109"/>
                    </a:lnTo>
                    <a:lnTo>
                      <a:pt x="726" y="131"/>
                    </a:lnTo>
                    <a:lnTo>
                      <a:pt x="712" y="156"/>
                    </a:lnTo>
                    <a:lnTo>
                      <a:pt x="631" y="194"/>
                    </a:lnTo>
                    <a:lnTo>
                      <a:pt x="623" y="179"/>
                    </a:lnTo>
                    <a:lnTo>
                      <a:pt x="636" y="155"/>
                    </a:lnTo>
                    <a:lnTo>
                      <a:pt x="625" y="125"/>
                    </a:lnTo>
                    <a:lnTo>
                      <a:pt x="630" y="102"/>
                    </a:lnTo>
                    <a:lnTo>
                      <a:pt x="626" y="56"/>
                    </a:lnTo>
                    <a:lnTo>
                      <a:pt x="602" y="42"/>
                    </a:lnTo>
                    <a:lnTo>
                      <a:pt x="559" y="70"/>
                    </a:lnTo>
                    <a:lnTo>
                      <a:pt x="555" y="116"/>
                    </a:lnTo>
                    <a:lnTo>
                      <a:pt x="559" y="155"/>
                    </a:lnTo>
                    <a:lnTo>
                      <a:pt x="576" y="176"/>
                    </a:lnTo>
                    <a:lnTo>
                      <a:pt x="562" y="200"/>
                    </a:lnTo>
                    <a:lnTo>
                      <a:pt x="590" y="245"/>
                    </a:lnTo>
                    <a:lnTo>
                      <a:pt x="552" y="256"/>
                    </a:lnTo>
                    <a:lnTo>
                      <a:pt x="538" y="273"/>
                    </a:lnTo>
                    <a:lnTo>
                      <a:pt x="475" y="247"/>
                    </a:lnTo>
                    <a:lnTo>
                      <a:pt x="443" y="242"/>
                    </a:lnTo>
                    <a:lnTo>
                      <a:pt x="426" y="229"/>
                    </a:lnTo>
                    <a:lnTo>
                      <a:pt x="388" y="233"/>
                    </a:lnTo>
                    <a:lnTo>
                      <a:pt x="367" y="172"/>
                    </a:lnTo>
                    <a:lnTo>
                      <a:pt x="304" y="162"/>
                    </a:lnTo>
                    <a:lnTo>
                      <a:pt x="294" y="141"/>
                    </a:lnTo>
                    <a:lnTo>
                      <a:pt x="247" y="122"/>
                    </a:lnTo>
                    <a:lnTo>
                      <a:pt x="222" y="101"/>
                    </a:lnTo>
                    <a:lnTo>
                      <a:pt x="219" y="78"/>
                    </a:lnTo>
                    <a:lnTo>
                      <a:pt x="196" y="73"/>
                    </a:lnTo>
                    <a:lnTo>
                      <a:pt x="168" y="29"/>
                    </a:lnTo>
                    <a:lnTo>
                      <a:pt x="125" y="48"/>
                    </a:lnTo>
                    <a:lnTo>
                      <a:pt x="92" y="121"/>
                    </a:lnTo>
                    <a:lnTo>
                      <a:pt x="86" y="130"/>
                    </a:lnTo>
                    <a:lnTo>
                      <a:pt x="43" y="172"/>
                    </a:lnTo>
                    <a:lnTo>
                      <a:pt x="30" y="196"/>
                    </a:lnTo>
                    <a:lnTo>
                      <a:pt x="0" y="206"/>
                    </a:lnTo>
                    <a:lnTo>
                      <a:pt x="7" y="284"/>
                    </a:lnTo>
                    <a:lnTo>
                      <a:pt x="17" y="305"/>
                    </a:lnTo>
                    <a:lnTo>
                      <a:pt x="120" y="411"/>
                    </a:lnTo>
                    <a:lnTo>
                      <a:pt x="156" y="470"/>
                    </a:lnTo>
                    <a:lnTo>
                      <a:pt x="180" y="482"/>
                    </a:lnTo>
                    <a:lnTo>
                      <a:pt x="235" y="578"/>
                    </a:lnTo>
                    <a:lnTo>
                      <a:pt x="281" y="743"/>
                    </a:lnTo>
                    <a:lnTo>
                      <a:pt x="321" y="755"/>
                    </a:lnTo>
                    <a:lnTo>
                      <a:pt x="446" y="859"/>
                    </a:lnTo>
                    <a:lnTo>
                      <a:pt x="542" y="888"/>
                    </a:lnTo>
                    <a:lnTo>
                      <a:pt x="588" y="962"/>
                    </a:lnTo>
                    <a:lnTo>
                      <a:pt x="688" y="976"/>
                    </a:lnTo>
                    <a:lnTo>
                      <a:pt x="733" y="1034"/>
                    </a:lnTo>
                    <a:lnTo>
                      <a:pt x="740" y="1040"/>
                    </a:lnTo>
                    <a:lnTo>
                      <a:pt x="739" y="1025"/>
                    </a:lnTo>
                    <a:lnTo>
                      <a:pt x="748" y="1024"/>
                    </a:lnTo>
                    <a:lnTo>
                      <a:pt x="806" y="1073"/>
                    </a:lnTo>
                    <a:lnTo>
                      <a:pt x="831" y="1017"/>
                    </a:lnTo>
                    <a:lnTo>
                      <a:pt x="939" y="1022"/>
                    </a:lnTo>
                    <a:lnTo>
                      <a:pt x="960" y="989"/>
                    </a:lnTo>
                    <a:lnTo>
                      <a:pt x="997" y="978"/>
                    </a:lnTo>
                    <a:lnTo>
                      <a:pt x="1029" y="983"/>
                    </a:lnTo>
                    <a:lnTo>
                      <a:pt x="1065" y="964"/>
                    </a:lnTo>
                    <a:lnTo>
                      <a:pt x="1068" y="987"/>
                    </a:lnTo>
                    <a:lnTo>
                      <a:pt x="1047" y="1019"/>
                    </a:lnTo>
                    <a:lnTo>
                      <a:pt x="1064" y="1034"/>
                    </a:lnTo>
                    <a:lnTo>
                      <a:pt x="1124" y="1021"/>
                    </a:lnTo>
                    <a:lnTo>
                      <a:pt x="1140" y="1027"/>
                    </a:lnTo>
                    <a:lnTo>
                      <a:pt x="1154" y="1002"/>
                    </a:lnTo>
                    <a:lnTo>
                      <a:pt x="1192" y="1006"/>
                    </a:lnTo>
                    <a:lnTo>
                      <a:pt x="1194" y="1022"/>
                    </a:lnTo>
                    <a:lnTo>
                      <a:pt x="1236" y="1056"/>
                    </a:lnTo>
                    <a:lnTo>
                      <a:pt x="1259" y="1053"/>
                    </a:lnTo>
                    <a:lnTo>
                      <a:pt x="1281" y="1036"/>
                    </a:lnTo>
                    <a:lnTo>
                      <a:pt x="1287" y="1028"/>
                    </a:lnTo>
                    <a:lnTo>
                      <a:pt x="1334" y="1039"/>
                    </a:lnTo>
                    <a:lnTo>
                      <a:pt x="1377" y="989"/>
                    </a:lnTo>
                    <a:lnTo>
                      <a:pt x="1414" y="985"/>
                    </a:lnTo>
                    <a:lnTo>
                      <a:pt x="1435" y="953"/>
                    </a:lnTo>
                    <a:lnTo>
                      <a:pt x="1378" y="920"/>
                    </a:lnTo>
                    <a:lnTo>
                      <a:pt x="1357" y="944"/>
                    </a:lnTo>
                    <a:lnTo>
                      <a:pt x="1349" y="938"/>
                    </a:lnTo>
                    <a:lnTo>
                      <a:pt x="1344" y="892"/>
                    </a:lnTo>
                    <a:lnTo>
                      <a:pt x="1372" y="858"/>
                    </a:lnTo>
                    <a:lnTo>
                      <a:pt x="1350" y="783"/>
                    </a:lnTo>
                    <a:lnTo>
                      <a:pt x="1356" y="767"/>
                    </a:lnTo>
                    <a:lnTo>
                      <a:pt x="1379" y="765"/>
                    </a:lnTo>
                    <a:lnTo>
                      <a:pt x="1384" y="742"/>
                    </a:lnTo>
                    <a:lnTo>
                      <a:pt x="1373" y="704"/>
                    </a:lnTo>
                    <a:lnTo>
                      <a:pt x="1375" y="642"/>
                    </a:lnTo>
                    <a:lnTo>
                      <a:pt x="1366" y="619"/>
                    </a:lnTo>
                    <a:lnTo>
                      <a:pt x="1343" y="622"/>
                    </a:lnTo>
                    <a:lnTo>
                      <a:pt x="1354" y="582"/>
                    </a:lnTo>
                    <a:lnTo>
                      <a:pt x="1328" y="554"/>
                    </a:lnTo>
                    <a:lnTo>
                      <a:pt x="1341" y="530"/>
                    </a:lnTo>
                    <a:lnTo>
                      <a:pt x="1314" y="486"/>
                    </a:lnTo>
                    <a:lnTo>
                      <a:pt x="1312" y="470"/>
                    </a:lnTo>
                    <a:lnTo>
                      <a:pt x="1304" y="463"/>
                    </a:lnTo>
                    <a:lnTo>
                      <a:pt x="1287" y="442"/>
                    </a:lnTo>
                    <a:lnTo>
                      <a:pt x="1293" y="418"/>
                    </a:lnTo>
                    <a:lnTo>
                      <a:pt x="1305" y="387"/>
                    </a:lnTo>
                    <a:lnTo>
                      <a:pt x="1304" y="378"/>
                    </a:lnTo>
                    <a:lnTo>
                      <a:pt x="1247" y="345"/>
                    </a:lnTo>
                    <a:lnTo>
                      <a:pt x="1202" y="280"/>
                    </a:lnTo>
                    <a:lnTo>
                      <a:pt x="1214" y="240"/>
                    </a:lnTo>
                    <a:lnTo>
                      <a:pt x="1171" y="183"/>
                    </a:lnTo>
                    <a:lnTo>
                      <a:pt x="1164" y="199"/>
                    </a:lnTo>
                    <a:lnTo>
                      <a:pt x="1161" y="168"/>
                    </a:lnTo>
                    <a:lnTo>
                      <a:pt x="1145" y="162"/>
                    </a:lnTo>
                    <a:lnTo>
                      <a:pt x="1152" y="154"/>
                    </a:lnTo>
                    <a:lnTo>
                      <a:pt x="1143" y="139"/>
                    </a:lnTo>
                    <a:lnTo>
                      <a:pt x="1127" y="125"/>
                    </a:lnTo>
                    <a:lnTo>
                      <a:pt x="1087" y="121"/>
                    </a:lnTo>
                    <a:lnTo>
                      <a:pt x="107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402">
                <a:extLst>
                  <a:ext uri="{FF2B5EF4-FFF2-40B4-BE49-F238E27FC236}">
                    <a16:creationId xmlns:a16="http://schemas.microsoft.com/office/drawing/2014/main" id="{596D4F62-EFCB-1E9C-A480-B9C7F0A7A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595"/>
                <a:ext cx="194" cy="302"/>
              </a:xfrm>
              <a:custGeom>
                <a:avLst/>
                <a:gdLst>
                  <a:gd name="T0" fmla="*/ 19 w 968"/>
                  <a:gd name="T1" fmla="*/ 183 h 1511"/>
                  <a:gd name="T2" fmla="*/ 57 w 968"/>
                  <a:gd name="T3" fmla="*/ 264 h 1511"/>
                  <a:gd name="T4" fmla="*/ 160 w 968"/>
                  <a:gd name="T5" fmla="*/ 371 h 1511"/>
                  <a:gd name="T6" fmla="*/ 159 w 968"/>
                  <a:gd name="T7" fmla="*/ 447 h 1511"/>
                  <a:gd name="T8" fmla="*/ 196 w 968"/>
                  <a:gd name="T9" fmla="*/ 514 h 1511"/>
                  <a:gd name="T10" fmla="*/ 198 w 968"/>
                  <a:gd name="T11" fmla="*/ 606 h 1511"/>
                  <a:gd name="T12" fmla="*/ 228 w 968"/>
                  <a:gd name="T13" fmla="*/ 688 h 1511"/>
                  <a:gd name="T14" fmla="*/ 211 w 968"/>
                  <a:gd name="T15" fmla="*/ 751 h 1511"/>
                  <a:gd name="T16" fmla="*/ 199 w 968"/>
                  <a:gd name="T17" fmla="*/ 876 h 1511"/>
                  <a:gd name="T18" fmla="*/ 233 w 968"/>
                  <a:gd name="T19" fmla="*/ 904 h 1511"/>
                  <a:gd name="T20" fmla="*/ 232 w 968"/>
                  <a:gd name="T21" fmla="*/ 973 h 1511"/>
                  <a:gd name="T22" fmla="*/ 136 w 968"/>
                  <a:gd name="T23" fmla="*/ 1020 h 1511"/>
                  <a:gd name="T24" fmla="*/ 95 w 968"/>
                  <a:gd name="T25" fmla="*/ 1086 h 1511"/>
                  <a:gd name="T26" fmla="*/ 144 w 968"/>
                  <a:gd name="T27" fmla="*/ 1205 h 1511"/>
                  <a:gd name="T28" fmla="*/ 266 w 968"/>
                  <a:gd name="T29" fmla="*/ 1263 h 1511"/>
                  <a:gd name="T30" fmla="*/ 378 w 968"/>
                  <a:gd name="T31" fmla="*/ 1314 h 1511"/>
                  <a:gd name="T32" fmla="*/ 444 w 968"/>
                  <a:gd name="T33" fmla="*/ 1355 h 1511"/>
                  <a:gd name="T34" fmla="*/ 588 w 968"/>
                  <a:gd name="T35" fmla="*/ 1402 h 1511"/>
                  <a:gd name="T36" fmla="*/ 641 w 968"/>
                  <a:gd name="T37" fmla="*/ 1491 h 1511"/>
                  <a:gd name="T38" fmla="*/ 716 w 968"/>
                  <a:gd name="T39" fmla="*/ 1468 h 1511"/>
                  <a:gd name="T40" fmla="*/ 735 w 968"/>
                  <a:gd name="T41" fmla="*/ 1412 h 1511"/>
                  <a:gd name="T42" fmla="*/ 817 w 968"/>
                  <a:gd name="T43" fmla="*/ 1382 h 1511"/>
                  <a:gd name="T44" fmla="*/ 859 w 968"/>
                  <a:gd name="T45" fmla="*/ 1346 h 1511"/>
                  <a:gd name="T46" fmla="*/ 938 w 968"/>
                  <a:gd name="T47" fmla="*/ 1362 h 1511"/>
                  <a:gd name="T48" fmla="*/ 968 w 968"/>
                  <a:gd name="T49" fmla="*/ 1275 h 1511"/>
                  <a:gd name="T50" fmla="*/ 879 w 968"/>
                  <a:gd name="T51" fmla="*/ 1222 h 1511"/>
                  <a:gd name="T52" fmla="*/ 901 w 968"/>
                  <a:gd name="T53" fmla="*/ 1127 h 1511"/>
                  <a:gd name="T54" fmla="*/ 939 w 968"/>
                  <a:gd name="T55" fmla="*/ 1046 h 1511"/>
                  <a:gd name="T56" fmla="*/ 801 w 968"/>
                  <a:gd name="T57" fmla="*/ 1043 h 1511"/>
                  <a:gd name="T58" fmla="*/ 776 w 968"/>
                  <a:gd name="T59" fmla="*/ 938 h 1511"/>
                  <a:gd name="T60" fmla="*/ 761 w 968"/>
                  <a:gd name="T61" fmla="*/ 785 h 1511"/>
                  <a:gd name="T62" fmla="*/ 822 w 968"/>
                  <a:gd name="T63" fmla="*/ 687 h 1511"/>
                  <a:gd name="T64" fmla="*/ 785 w 968"/>
                  <a:gd name="T65" fmla="*/ 629 h 1511"/>
                  <a:gd name="T66" fmla="*/ 807 w 968"/>
                  <a:gd name="T67" fmla="*/ 526 h 1511"/>
                  <a:gd name="T68" fmla="*/ 782 w 968"/>
                  <a:gd name="T69" fmla="*/ 428 h 1511"/>
                  <a:gd name="T70" fmla="*/ 791 w 968"/>
                  <a:gd name="T71" fmla="*/ 357 h 1511"/>
                  <a:gd name="T72" fmla="*/ 787 w 968"/>
                  <a:gd name="T73" fmla="*/ 312 h 1511"/>
                  <a:gd name="T74" fmla="*/ 781 w 968"/>
                  <a:gd name="T75" fmla="*/ 166 h 1511"/>
                  <a:gd name="T76" fmla="*/ 725 w 968"/>
                  <a:gd name="T77" fmla="*/ 56 h 1511"/>
                  <a:gd name="T78" fmla="*/ 690 w 968"/>
                  <a:gd name="T79" fmla="*/ 12 h 1511"/>
                  <a:gd name="T80" fmla="*/ 596 w 968"/>
                  <a:gd name="T81" fmla="*/ 6 h 1511"/>
                  <a:gd name="T82" fmla="*/ 446 w 968"/>
                  <a:gd name="T83" fmla="*/ 43 h 1511"/>
                  <a:gd name="T84" fmla="*/ 375 w 968"/>
                  <a:gd name="T85" fmla="*/ 19 h 1511"/>
                  <a:gd name="T86" fmla="*/ 261 w 968"/>
                  <a:gd name="T87" fmla="*/ 129 h 1511"/>
                  <a:gd name="T88" fmla="*/ 169 w 968"/>
                  <a:gd name="T89" fmla="*/ 138 h 1511"/>
                  <a:gd name="T90" fmla="*/ 7 w 968"/>
                  <a:gd name="T91" fmla="*/ 138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8" h="1511">
                    <a:moveTo>
                      <a:pt x="0" y="146"/>
                    </a:moveTo>
                    <a:lnTo>
                      <a:pt x="16" y="152"/>
                    </a:lnTo>
                    <a:lnTo>
                      <a:pt x="19" y="183"/>
                    </a:lnTo>
                    <a:lnTo>
                      <a:pt x="26" y="167"/>
                    </a:lnTo>
                    <a:lnTo>
                      <a:pt x="69" y="224"/>
                    </a:lnTo>
                    <a:lnTo>
                      <a:pt x="57" y="264"/>
                    </a:lnTo>
                    <a:lnTo>
                      <a:pt x="102" y="329"/>
                    </a:lnTo>
                    <a:lnTo>
                      <a:pt x="159" y="362"/>
                    </a:lnTo>
                    <a:lnTo>
                      <a:pt x="160" y="371"/>
                    </a:lnTo>
                    <a:lnTo>
                      <a:pt x="148" y="402"/>
                    </a:lnTo>
                    <a:lnTo>
                      <a:pt x="142" y="426"/>
                    </a:lnTo>
                    <a:lnTo>
                      <a:pt x="159" y="447"/>
                    </a:lnTo>
                    <a:lnTo>
                      <a:pt x="167" y="454"/>
                    </a:lnTo>
                    <a:lnTo>
                      <a:pt x="169" y="470"/>
                    </a:lnTo>
                    <a:lnTo>
                      <a:pt x="196" y="514"/>
                    </a:lnTo>
                    <a:lnTo>
                      <a:pt x="183" y="538"/>
                    </a:lnTo>
                    <a:lnTo>
                      <a:pt x="209" y="566"/>
                    </a:lnTo>
                    <a:lnTo>
                      <a:pt x="198" y="606"/>
                    </a:lnTo>
                    <a:lnTo>
                      <a:pt x="221" y="603"/>
                    </a:lnTo>
                    <a:lnTo>
                      <a:pt x="230" y="626"/>
                    </a:lnTo>
                    <a:lnTo>
                      <a:pt x="228" y="688"/>
                    </a:lnTo>
                    <a:lnTo>
                      <a:pt x="239" y="726"/>
                    </a:lnTo>
                    <a:lnTo>
                      <a:pt x="234" y="749"/>
                    </a:lnTo>
                    <a:lnTo>
                      <a:pt x="211" y="751"/>
                    </a:lnTo>
                    <a:lnTo>
                      <a:pt x="205" y="767"/>
                    </a:lnTo>
                    <a:lnTo>
                      <a:pt x="227" y="842"/>
                    </a:lnTo>
                    <a:lnTo>
                      <a:pt x="199" y="876"/>
                    </a:lnTo>
                    <a:lnTo>
                      <a:pt x="204" y="922"/>
                    </a:lnTo>
                    <a:lnTo>
                      <a:pt x="212" y="928"/>
                    </a:lnTo>
                    <a:lnTo>
                      <a:pt x="233" y="904"/>
                    </a:lnTo>
                    <a:lnTo>
                      <a:pt x="290" y="937"/>
                    </a:lnTo>
                    <a:lnTo>
                      <a:pt x="269" y="969"/>
                    </a:lnTo>
                    <a:lnTo>
                      <a:pt x="232" y="973"/>
                    </a:lnTo>
                    <a:lnTo>
                      <a:pt x="189" y="1023"/>
                    </a:lnTo>
                    <a:lnTo>
                      <a:pt x="142" y="1012"/>
                    </a:lnTo>
                    <a:lnTo>
                      <a:pt x="136" y="1020"/>
                    </a:lnTo>
                    <a:lnTo>
                      <a:pt x="114" y="1037"/>
                    </a:lnTo>
                    <a:lnTo>
                      <a:pt x="91" y="1040"/>
                    </a:lnTo>
                    <a:lnTo>
                      <a:pt x="95" y="1086"/>
                    </a:lnTo>
                    <a:lnTo>
                      <a:pt x="90" y="1117"/>
                    </a:lnTo>
                    <a:lnTo>
                      <a:pt x="141" y="1159"/>
                    </a:lnTo>
                    <a:lnTo>
                      <a:pt x="144" y="1205"/>
                    </a:lnTo>
                    <a:lnTo>
                      <a:pt x="201" y="1239"/>
                    </a:lnTo>
                    <a:lnTo>
                      <a:pt x="204" y="1260"/>
                    </a:lnTo>
                    <a:lnTo>
                      <a:pt x="266" y="1263"/>
                    </a:lnTo>
                    <a:lnTo>
                      <a:pt x="308" y="1305"/>
                    </a:lnTo>
                    <a:lnTo>
                      <a:pt x="356" y="1323"/>
                    </a:lnTo>
                    <a:lnTo>
                      <a:pt x="378" y="1314"/>
                    </a:lnTo>
                    <a:lnTo>
                      <a:pt x="396" y="1343"/>
                    </a:lnTo>
                    <a:lnTo>
                      <a:pt x="419" y="1333"/>
                    </a:lnTo>
                    <a:lnTo>
                      <a:pt x="444" y="1355"/>
                    </a:lnTo>
                    <a:lnTo>
                      <a:pt x="505" y="1356"/>
                    </a:lnTo>
                    <a:lnTo>
                      <a:pt x="524" y="1385"/>
                    </a:lnTo>
                    <a:lnTo>
                      <a:pt x="588" y="1402"/>
                    </a:lnTo>
                    <a:lnTo>
                      <a:pt x="598" y="1425"/>
                    </a:lnTo>
                    <a:lnTo>
                      <a:pt x="613" y="1431"/>
                    </a:lnTo>
                    <a:lnTo>
                      <a:pt x="641" y="1491"/>
                    </a:lnTo>
                    <a:lnTo>
                      <a:pt x="667" y="1511"/>
                    </a:lnTo>
                    <a:lnTo>
                      <a:pt x="726" y="1482"/>
                    </a:lnTo>
                    <a:lnTo>
                      <a:pt x="716" y="1468"/>
                    </a:lnTo>
                    <a:lnTo>
                      <a:pt x="724" y="1452"/>
                    </a:lnTo>
                    <a:lnTo>
                      <a:pt x="744" y="1435"/>
                    </a:lnTo>
                    <a:lnTo>
                      <a:pt x="735" y="1412"/>
                    </a:lnTo>
                    <a:lnTo>
                      <a:pt x="742" y="1403"/>
                    </a:lnTo>
                    <a:lnTo>
                      <a:pt x="788" y="1400"/>
                    </a:lnTo>
                    <a:lnTo>
                      <a:pt x="817" y="1382"/>
                    </a:lnTo>
                    <a:lnTo>
                      <a:pt x="830" y="1357"/>
                    </a:lnTo>
                    <a:lnTo>
                      <a:pt x="853" y="1355"/>
                    </a:lnTo>
                    <a:lnTo>
                      <a:pt x="859" y="1346"/>
                    </a:lnTo>
                    <a:lnTo>
                      <a:pt x="898" y="1343"/>
                    </a:lnTo>
                    <a:lnTo>
                      <a:pt x="931" y="1371"/>
                    </a:lnTo>
                    <a:lnTo>
                      <a:pt x="938" y="1362"/>
                    </a:lnTo>
                    <a:lnTo>
                      <a:pt x="953" y="1354"/>
                    </a:lnTo>
                    <a:lnTo>
                      <a:pt x="950" y="1331"/>
                    </a:lnTo>
                    <a:lnTo>
                      <a:pt x="968" y="1275"/>
                    </a:lnTo>
                    <a:lnTo>
                      <a:pt x="938" y="1277"/>
                    </a:lnTo>
                    <a:lnTo>
                      <a:pt x="922" y="1271"/>
                    </a:lnTo>
                    <a:lnTo>
                      <a:pt x="879" y="1222"/>
                    </a:lnTo>
                    <a:lnTo>
                      <a:pt x="885" y="1197"/>
                    </a:lnTo>
                    <a:lnTo>
                      <a:pt x="905" y="1173"/>
                    </a:lnTo>
                    <a:lnTo>
                      <a:pt x="901" y="1127"/>
                    </a:lnTo>
                    <a:lnTo>
                      <a:pt x="931" y="1116"/>
                    </a:lnTo>
                    <a:lnTo>
                      <a:pt x="927" y="1079"/>
                    </a:lnTo>
                    <a:lnTo>
                      <a:pt x="939" y="1046"/>
                    </a:lnTo>
                    <a:lnTo>
                      <a:pt x="899" y="1019"/>
                    </a:lnTo>
                    <a:lnTo>
                      <a:pt x="850" y="1070"/>
                    </a:lnTo>
                    <a:lnTo>
                      <a:pt x="801" y="1043"/>
                    </a:lnTo>
                    <a:lnTo>
                      <a:pt x="798" y="1006"/>
                    </a:lnTo>
                    <a:lnTo>
                      <a:pt x="810" y="973"/>
                    </a:lnTo>
                    <a:lnTo>
                      <a:pt x="776" y="938"/>
                    </a:lnTo>
                    <a:lnTo>
                      <a:pt x="776" y="853"/>
                    </a:lnTo>
                    <a:lnTo>
                      <a:pt x="751" y="840"/>
                    </a:lnTo>
                    <a:lnTo>
                      <a:pt x="761" y="785"/>
                    </a:lnTo>
                    <a:lnTo>
                      <a:pt x="790" y="759"/>
                    </a:lnTo>
                    <a:lnTo>
                      <a:pt x="787" y="728"/>
                    </a:lnTo>
                    <a:lnTo>
                      <a:pt x="822" y="687"/>
                    </a:lnTo>
                    <a:lnTo>
                      <a:pt x="812" y="664"/>
                    </a:lnTo>
                    <a:lnTo>
                      <a:pt x="788" y="659"/>
                    </a:lnTo>
                    <a:lnTo>
                      <a:pt x="785" y="629"/>
                    </a:lnTo>
                    <a:lnTo>
                      <a:pt x="756" y="647"/>
                    </a:lnTo>
                    <a:lnTo>
                      <a:pt x="739" y="632"/>
                    </a:lnTo>
                    <a:lnTo>
                      <a:pt x="807" y="526"/>
                    </a:lnTo>
                    <a:lnTo>
                      <a:pt x="828" y="502"/>
                    </a:lnTo>
                    <a:lnTo>
                      <a:pt x="784" y="451"/>
                    </a:lnTo>
                    <a:lnTo>
                      <a:pt x="782" y="428"/>
                    </a:lnTo>
                    <a:lnTo>
                      <a:pt x="802" y="395"/>
                    </a:lnTo>
                    <a:lnTo>
                      <a:pt x="770" y="376"/>
                    </a:lnTo>
                    <a:lnTo>
                      <a:pt x="791" y="357"/>
                    </a:lnTo>
                    <a:lnTo>
                      <a:pt x="823" y="362"/>
                    </a:lnTo>
                    <a:lnTo>
                      <a:pt x="829" y="346"/>
                    </a:lnTo>
                    <a:lnTo>
                      <a:pt x="787" y="312"/>
                    </a:lnTo>
                    <a:lnTo>
                      <a:pt x="798" y="265"/>
                    </a:lnTo>
                    <a:lnTo>
                      <a:pt x="776" y="197"/>
                    </a:lnTo>
                    <a:lnTo>
                      <a:pt x="781" y="166"/>
                    </a:lnTo>
                    <a:lnTo>
                      <a:pt x="741" y="146"/>
                    </a:lnTo>
                    <a:lnTo>
                      <a:pt x="738" y="116"/>
                    </a:lnTo>
                    <a:lnTo>
                      <a:pt x="725" y="56"/>
                    </a:lnTo>
                    <a:lnTo>
                      <a:pt x="702" y="65"/>
                    </a:lnTo>
                    <a:lnTo>
                      <a:pt x="670" y="53"/>
                    </a:lnTo>
                    <a:lnTo>
                      <a:pt x="690" y="12"/>
                    </a:lnTo>
                    <a:lnTo>
                      <a:pt x="658" y="0"/>
                    </a:lnTo>
                    <a:lnTo>
                      <a:pt x="635" y="9"/>
                    </a:lnTo>
                    <a:lnTo>
                      <a:pt x="596" y="6"/>
                    </a:lnTo>
                    <a:lnTo>
                      <a:pt x="521" y="20"/>
                    </a:lnTo>
                    <a:lnTo>
                      <a:pt x="467" y="18"/>
                    </a:lnTo>
                    <a:lnTo>
                      <a:pt x="446" y="43"/>
                    </a:lnTo>
                    <a:lnTo>
                      <a:pt x="384" y="48"/>
                    </a:lnTo>
                    <a:lnTo>
                      <a:pt x="390" y="25"/>
                    </a:lnTo>
                    <a:lnTo>
                      <a:pt x="375" y="19"/>
                    </a:lnTo>
                    <a:lnTo>
                      <a:pt x="322" y="39"/>
                    </a:lnTo>
                    <a:lnTo>
                      <a:pt x="319" y="86"/>
                    </a:lnTo>
                    <a:lnTo>
                      <a:pt x="261" y="129"/>
                    </a:lnTo>
                    <a:lnTo>
                      <a:pt x="213" y="119"/>
                    </a:lnTo>
                    <a:lnTo>
                      <a:pt x="176" y="129"/>
                    </a:lnTo>
                    <a:lnTo>
                      <a:pt x="169" y="138"/>
                    </a:lnTo>
                    <a:lnTo>
                      <a:pt x="106" y="112"/>
                    </a:lnTo>
                    <a:lnTo>
                      <a:pt x="30" y="143"/>
                    </a:lnTo>
                    <a:lnTo>
                      <a:pt x="7" y="138"/>
                    </a:lnTo>
                    <a:lnTo>
                      <a:pt x="0" y="1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403">
                <a:extLst>
                  <a:ext uri="{FF2B5EF4-FFF2-40B4-BE49-F238E27FC236}">
                    <a16:creationId xmlns:a16="http://schemas.microsoft.com/office/drawing/2014/main" id="{A879AFAB-D6AA-53B2-2531-313818FD92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85"/>
                <a:ext cx="223" cy="345"/>
              </a:xfrm>
              <a:custGeom>
                <a:avLst/>
                <a:gdLst>
                  <a:gd name="T0" fmla="*/ 237 w 1117"/>
                  <a:gd name="T1" fmla="*/ 14 h 1727"/>
                  <a:gd name="T2" fmla="*/ 179 w 1117"/>
                  <a:gd name="T3" fmla="*/ 58 h 1727"/>
                  <a:gd name="T4" fmla="*/ 125 w 1117"/>
                  <a:gd name="T5" fmla="*/ 132 h 1727"/>
                  <a:gd name="T6" fmla="*/ 43 w 1117"/>
                  <a:gd name="T7" fmla="*/ 248 h 1727"/>
                  <a:gd name="T8" fmla="*/ 103 w 1117"/>
                  <a:gd name="T9" fmla="*/ 304 h 1727"/>
                  <a:gd name="T10" fmla="*/ 138 w 1117"/>
                  <a:gd name="T11" fmla="*/ 609 h 1727"/>
                  <a:gd name="T12" fmla="*/ 105 w 1117"/>
                  <a:gd name="T13" fmla="*/ 751 h 1727"/>
                  <a:gd name="T14" fmla="*/ 43 w 1117"/>
                  <a:gd name="T15" fmla="*/ 749 h 1727"/>
                  <a:gd name="T16" fmla="*/ 0 w 1117"/>
                  <a:gd name="T17" fmla="*/ 861 h 1727"/>
                  <a:gd name="T18" fmla="*/ 234 w 1117"/>
                  <a:gd name="T19" fmla="*/ 1055 h 1727"/>
                  <a:gd name="T20" fmla="*/ 414 w 1117"/>
                  <a:gd name="T21" fmla="*/ 1255 h 1727"/>
                  <a:gd name="T22" fmla="*/ 458 w 1117"/>
                  <a:gd name="T23" fmla="*/ 1390 h 1727"/>
                  <a:gd name="T24" fmla="*/ 558 w 1117"/>
                  <a:gd name="T25" fmla="*/ 1396 h 1727"/>
                  <a:gd name="T26" fmla="*/ 580 w 1117"/>
                  <a:gd name="T27" fmla="*/ 1386 h 1727"/>
                  <a:gd name="T28" fmla="*/ 641 w 1117"/>
                  <a:gd name="T29" fmla="*/ 1449 h 1727"/>
                  <a:gd name="T30" fmla="*/ 720 w 1117"/>
                  <a:gd name="T31" fmla="*/ 1465 h 1727"/>
                  <a:gd name="T32" fmla="*/ 730 w 1117"/>
                  <a:gd name="T33" fmla="*/ 1511 h 1727"/>
                  <a:gd name="T34" fmla="*/ 750 w 1117"/>
                  <a:gd name="T35" fmla="*/ 1632 h 1727"/>
                  <a:gd name="T36" fmla="*/ 795 w 1117"/>
                  <a:gd name="T37" fmla="*/ 1613 h 1727"/>
                  <a:gd name="T38" fmla="*/ 827 w 1117"/>
                  <a:gd name="T39" fmla="*/ 1641 h 1727"/>
                  <a:gd name="T40" fmla="*/ 871 w 1117"/>
                  <a:gd name="T41" fmla="*/ 1691 h 1727"/>
                  <a:gd name="T42" fmla="*/ 1018 w 1117"/>
                  <a:gd name="T43" fmla="*/ 1684 h 1727"/>
                  <a:gd name="T44" fmla="*/ 1066 w 1117"/>
                  <a:gd name="T45" fmla="*/ 1711 h 1727"/>
                  <a:gd name="T46" fmla="*/ 1106 w 1117"/>
                  <a:gd name="T47" fmla="*/ 1646 h 1727"/>
                  <a:gd name="T48" fmla="*/ 1117 w 1117"/>
                  <a:gd name="T49" fmla="*/ 1598 h 1727"/>
                  <a:gd name="T50" fmla="*/ 1072 w 1117"/>
                  <a:gd name="T51" fmla="*/ 1526 h 1727"/>
                  <a:gd name="T52" fmla="*/ 1004 w 1117"/>
                  <a:gd name="T53" fmla="*/ 1463 h 1727"/>
                  <a:gd name="T54" fmla="*/ 871 w 1117"/>
                  <a:gd name="T55" fmla="*/ 1443 h 1727"/>
                  <a:gd name="T56" fmla="*/ 859 w 1117"/>
                  <a:gd name="T57" fmla="*/ 1391 h 1727"/>
                  <a:gd name="T58" fmla="*/ 888 w 1117"/>
                  <a:gd name="T59" fmla="*/ 1373 h 1727"/>
                  <a:gd name="T60" fmla="*/ 838 w 1117"/>
                  <a:gd name="T61" fmla="*/ 1332 h 1727"/>
                  <a:gd name="T62" fmla="*/ 866 w 1117"/>
                  <a:gd name="T63" fmla="*/ 1220 h 1727"/>
                  <a:gd name="T64" fmla="*/ 883 w 1117"/>
                  <a:gd name="T65" fmla="*/ 1150 h 1727"/>
                  <a:gd name="T66" fmla="*/ 847 w 1117"/>
                  <a:gd name="T67" fmla="*/ 1092 h 1727"/>
                  <a:gd name="T68" fmla="*/ 778 w 1117"/>
                  <a:gd name="T69" fmla="*/ 1013 h 1727"/>
                  <a:gd name="T70" fmla="*/ 751 w 1117"/>
                  <a:gd name="T71" fmla="*/ 977 h 1727"/>
                  <a:gd name="T72" fmla="*/ 745 w 1117"/>
                  <a:gd name="T73" fmla="*/ 916 h 1727"/>
                  <a:gd name="T74" fmla="*/ 716 w 1117"/>
                  <a:gd name="T75" fmla="*/ 849 h 1727"/>
                  <a:gd name="T76" fmla="*/ 721 w 1117"/>
                  <a:gd name="T77" fmla="*/ 825 h 1727"/>
                  <a:gd name="T78" fmla="*/ 773 w 1117"/>
                  <a:gd name="T79" fmla="*/ 797 h 1727"/>
                  <a:gd name="T80" fmla="*/ 878 w 1117"/>
                  <a:gd name="T81" fmla="*/ 772 h 1727"/>
                  <a:gd name="T82" fmla="*/ 937 w 1117"/>
                  <a:gd name="T83" fmla="*/ 813 h 1727"/>
                  <a:gd name="T84" fmla="*/ 997 w 1117"/>
                  <a:gd name="T85" fmla="*/ 807 h 1727"/>
                  <a:gd name="T86" fmla="*/ 1013 w 1117"/>
                  <a:gd name="T87" fmla="*/ 728 h 1727"/>
                  <a:gd name="T88" fmla="*/ 1014 w 1117"/>
                  <a:gd name="T89" fmla="*/ 659 h 1727"/>
                  <a:gd name="T90" fmla="*/ 1010 w 1117"/>
                  <a:gd name="T91" fmla="*/ 621 h 1727"/>
                  <a:gd name="T92" fmla="*/ 1061 w 1117"/>
                  <a:gd name="T93" fmla="*/ 585 h 1727"/>
                  <a:gd name="T94" fmla="*/ 1026 w 1117"/>
                  <a:gd name="T95" fmla="*/ 543 h 1727"/>
                  <a:gd name="T96" fmla="*/ 983 w 1117"/>
                  <a:gd name="T97" fmla="*/ 477 h 1727"/>
                  <a:gd name="T98" fmla="*/ 909 w 1117"/>
                  <a:gd name="T99" fmla="*/ 437 h 1727"/>
                  <a:gd name="T100" fmla="*/ 829 w 1117"/>
                  <a:gd name="T101" fmla="*/ 407 h 1727"/>
                  <a:gd name="T102" fmla="*/ 781 w 1117"/>
                  <a:gd name="T103" fmla="*/ 395 h 1727"/>
                  <a:gd name="T104" fmla="*/ 741 w 1117"/>
                  <a:gd name="T105" fmla="*/ 375 h 1727"/>
                  <a:gd name="T106" fmla="*/ 651 w 1117"/>
                  <a:gd name="T107" fmla="*/ 315 h 1727"/>
                  <a:gd name="T108" fmla="*/ 586 w 1117"/>
                  <a:gd name="T109" fmla="*/ 291 h 1727"/>
                  <a:gd name="T110" fmla="*/ 526 w 1117"/>
                  <a:gd name="T111" fmla="*/ 211 h 1727"/>
                  <a:gd name="T112" fmla="*/ 480 w 1117"/>
                  <a:gd name="T113" fmla="*/ 138 h 1727"/>
                  <a:gd name="T114" fmla="*/ 434 w 1117"/>
                  <a:gd name="T115" fmla="*/ 58 h 1727"/>
                  <a:gd name="T116" fmla="*/ 394 w 1117"/>
                  <a:gd name="T117" fmla="*/ 38 h 1727"/>
                  <a:gd name="T118" fmla="*/ 364 w 1117"/>
                  <a:gd name="T119" fmla="*/ 57 h 1727"/>
                  <a:gd name="T120" fmla="*/ 287 w 1117"/>
                  <a:gd name="T121" fmla="*/ 55 h 1727"/>
                  <a:gd name="T122" fmla="*/ 305 w 1117"/>
                  <a:gd name="T123" fmla="*/ 0 h 1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17" h="1727">
                    <a:moveTo>
                      <a:pt x="269" y="19"/>
                    </a:moveTo>
                    <a:lnTo>
                      <a:pt x="237" y="14"/>
                    </a:lnTo>
                    <a:lnTo>
                      <a:pt x="200" y="25"/>
                    </a:lnTo>
                    <a:lnTo>
                      <a:pt x="179" y="58"/>
                    </a:lnTo>
                    <a:lnTo>
                      <a:pt x="143" y="77"/>
                    </a:lnTo>
                    <a:lnTo>
                      <a:pt x="125" y="132"/>
                    </a:lnTo>
                    <a:lnTo>
                      <a:pt x="69" y="191"/>
                    </a:lnTo>
                    <a:lnTo>
                      <a:pt x="43" y="248"/>
                    </a:lnTo>
                    <a:lnTo>
                      <a:pt x="53" y="270"/>
                    </a:lnTo>
                    <a:lnTo>
                      <a:pt x="103" y="304"/>
                    </a:lnTo>
                    <a:lnTo>
                      <a:pt x="168" y="429"/>
                    </a:lnTo>
                    <a:lnTo>
                      <a:pt x="138" y="609"/>
                    </a:lnTo>
                    <a:lnTo>
                      <a:pt x="83" y="684"/>
                    </a:lnTo>
                    <a:lnTo>
                      <a:pt x="105" y="751"/>
                    </a:lnTo>
                    <a:lnTo>
                      <a:pt x="158" y="824"/>
                    </a:lnTo>
                    <a:lnTo>
                      <a:pt x="43" y="749"/>
                    </a:lnTo>
                    <a:lnTo>
                      <a:pt x="0" y="777"/>
                    </a:lnTo>
                    <a:lnTo>
                      <a:pt x="0" y="861"/>
                    </a:lnTo>
                    <a:lnTo>
                      <a:pt x="173" y="984"/>
                    </a:lnTo>
                    <a:lnTo>
                      <a:pt x="234" y="1055"/>
                    </a:lnTo>
                    <a:lnTo>
                      <a:pt x="343" y="1154"/>
                    </a:lnTo>
                    <a:lnTo>
                      <a:pt x="414" y="1255"/>
                    </a:lnTo>
                    <a:lnTo>
                      <a:pt x="449" y="1383"/>
                    </a:lnTo>
                    <a:lnTo>
                      <a:pt x="458" y="1390"/>
                    </a:lnTo>
                    <a:lnTo>
                      <a:pt x="521" y="1407"/>
                    </a:lnTo>
                    <a:lnTo>
                      <a:pt x="558" y="1396"/>
                    </a:lnTo>
                    <a:lnTo>
                      <a:pt x="572" y="1379"/>
                    </a:lnTo>
                    <a:lnTo>
                      <a:pt x="580" y="1386"/>
                    </a:lnTo>
                    <a:lnTo>
                      <a:pt x="592" y="1431"/>
                    </a:lnTo>
                    <a:lnTo>
                      <a:pt x="641" y="1449"/>
                    </a:lnTo>
                    <a:lnTo>
                      <a:pt x="678" y="1446"/>
                    </a:lnTo>
                    <a:lnTo>
                      <a:pt x="720" y="1465"/>
                    </a:lnTo>
                    <a:lnTo>
                      <a:pt x="723" y="1504"/>
                    </a:lnTo>
                    <a:lnTo>
                      <a:pt x="730" y="1511"/>
                    </a:lnTo>
                    <a:lnTo>
                      <a:pt x="720" y="1558"/>
                    </a:lnTo>
                    <a:lnTo>
                      <a:pt x="750" y="1632"/>
                    </a:lnTo>
                    <a:lnTo>
                      <a:pt x="772" y="1615"/>
                    </a:lnTo>
                    <a:lnTo>
                      <a:pt x="795" y="1613"/>
                    </a:lnTo>
                    <a:lnTo>
                      <a:pt x="813" y="1649"/>
                    </a:lnTo>
                    <a:lnTo>
                      <a:pt x="827" y="1641"/>
                    </a:lnTo>
                    <a:lnTo>
                      <a:pt x="853" y="1654"/>
                    </a:lnTo>
                    <a:lnTo>
                      <a:pt x="871" y="1691"/>
                    </a:lnTo>
                    <a:lnTo>
                      <a:pt x="975" y="1727"/>
                    </a:lnTo>
                    <a:lnTo>
                      <a:pt x="1018" y="1684"/>
                    </a:lnTo>
                    <a:lnTo>
                      <a:pt x="1050" y="1712"/>
                    </a:lnTo>
                    <a:lnTo>
                      <a:pt x="1066" y="1711"/>
                    </a:lnTo>
                    <a:lnTo>
                      <a:pt x="1077" y="1664"/>
                    </a:lnTo>
                    <a:lnTo>
                      <a:pt x="1106" y="1646"/>
                    </a:lnTo>
                    <a:lnTo>
                      <a:pt x="1096" y="1631"/>
                    </a:lnTo>
                    <a:lnTo>
                      <a:pt x="1117" y="1598"/>
                    </a:lnTo>
                    <a:lnTo>
                      <a:pt x="1105" y="1545"/>
                    </a:lnTo>
                    <a:lnTo>
                      <a:pt x="1072" y="1526"/>
                    </a:lnTo>
                    <a:lnTo>
                      <a:pt x="1017" y="1515"/>
                    </a:lnTo>
                    <a:lnTo>
                      <a:pt x="1004" y="1463"/>
                    </a:lnTo>
                    <a:lnTo>
                      <a:pt x="909" y="1425"/>
                    </a:lnTo>
                    <a:lnTo>
                      <a:pt x="871" y="1443"/>
                    </a:lnTo>
                    <a:lnTo>
                      <a:pt x="854" y="1430"/>
                    </a:lnTo>
                    <a:lnTo>
                      <a:pt x="859" y="1391"/>
                    </a:lnTo>
                    <a:lnTo>
                      <a:pt x="881" y="1381"/>
                    </a:lnTo>
                    <a:lnTo>
                      <a:pt x="888" y="1373"/>
                    </a:lnTo>
                    <a:lnTo>
                      <a:pt x="864" y="1360"/>
                    </a:lnTo>
                    <a:lnTo>
                      <a:pt x="838" y="1332"/>
                    </a:lnTo>
                    <a:lnTo>
                      <a:pt x="897" y="1295"/>
                    </a:lnTo>
                    <a:lnTo>
                      <a:pt x="866" y="1220"/>
                    </a:lnTo>
                    <a:lnTo>
                      <a:pt x="893" y="1179"/>
                    </a:lnTo>
                    <a:lnTo>
                      <a:pt x="883" y="1150"/>
                    </a:lnTo>
                    <a:lnTo>
                      <a:pt x="835" y="1131"/>
                    </a:lnTo>
                    <a:lnTo>
                      <a:pt x="847" y="1092"/>
                    </a:lnTo>
                    <a:lnTo>
                      <a:pt x="837" y="1077"/>
                    </a:lnTo>
                    <a:lnTo>
                      <a:pt x="778" y="1013"/>
                    </a:lnTo>
                    <a:lnTo>
                      <a:pt x="739" y="1009"/>
                    </a:lnTo>
                    <a:lnTo>
                      <a:pt x="751" y="977"/>
                    </a:lnTo>
                    <a:lnTo>
                      <a:pt x="773" y="960"/>
                    </a:lnTo>
                    <a:lnTo>
                      <a:pt x="745" y="916"/>
                    </a:lnTo>
                    <a:lnTo>
                      <a:pt x="756" y="860"/>
                    </a:lnTo>
                    <a:lnTo>
                      <a:pt x="716" y="849"/>
                    </a:lnTo>
                    <a:lnTo>
                      <a:pt x="715" y="841"/>
                    </a:lnTo>
                    <a:lnTo>
                      <a:pt x="721" y="825"/>
                    </a:lnTo>
                    <a:lnTo>
                      <a:pt x="758" y="814"/>
                    </a:lnTo>
                    <a:lnTo>
                      <a:pt x="773" y="797"/>
                    </a:lnTo>
                    <a:lnTo>
                      <a:pt x="842" y="798"/>
                    </a:lnTo>
                    <a:lnTo>
                      <a:pt x="878" y="772"/>
                    </a:lnTo>
                    <a:lnTo>
                      <a:pt x="910" y="777"/>
                    </a:lnTo>
                    <a:lnTo>
                      <a:pt x="937" y="813"/>
                    </a:lnTo>
                    <a:lnTo>
                      <a:pt x="966" y="802"/>
                    </a:lnTo>
                    <a:lnTo>
                      <a:pt x="997" y="807"/>
                    </a:lnTo>
                    <a:lnTo>
                      <a:pt x="1009" y="768"/>
                    </a:lnTo>
                    <a:lnTo>
                      <a:pt x="1013" y="728"/>
                    </a:lnTo>
                    <a:lnTo>
                      <a:pt x="1033" y="695"/>
                    </a:lnTo>
                    <a:lnTo>
                      <a:pt x="1014" y="659"/>
                    </a:lnTo>
                    <a:lnTo>
                      <a:pt x="1020" y="643"/>
                    </a:lnTo>
                    <a:lnTo>
                      <a:pt x="1010" y="621"/>
                    </a:lnTo>
                    <a:lnTo>
                      <a:pt x="1056" y="617"/>
                    </a:lnTo>
                    <a:lnTo>
                      <a:pt x="1061" y="585"/>
                    </a:lnTo>
                    <a:lnTo>
                      <a:pt x="1052" y="563"/>
                    </a:lnTo>
                    <a:lnTo>
                      <a:pt x="1026" y="543"/>
                    </a:lnTo>
                    <a:lnTo>
                      <a:pt x="998" y="483"/>
                    </a:lnTo>
                    <a:lnTo>
                      <a:pt x="983" y="477"/>
                    </a:lnTo>
                    <a:lnTo>
                      <a:pt x="973" y="454"/>
                    </a:lnTo>
                    <a:lnTo>
                      <a:pt x="909" y="437"/>
                    </a:lnTo>
                    <a:lnTo>
                      <a:pt x="890" y="408"/>
                    </a:lnTo>
                    <a:lnTo>
                      <a:pt x="829" y="407"/>
                    </a:lnTo>
                    <a:lnTo>
                      <a:pt x="804" y="385"/>
                    </a:lnTo>
                    <a:lnTo>
                      <a:pt x="781" y="395"/>
                    </a:lnTo>
                    <a:lnTo>
                      <a:pt x="763" y="366"/>
                    </a:lnTo>
                    <a:lnTo>
                      <a:pt x="741" y="375"/>
                    </a:lnTo>
                    <a:lnTo>
                      <a:pt x="693" y="357"/>
                    </a:lnTo>
                    <a:lnTo>
                      <a:pt x="651" y="315"/>
                    </a:lnTo>
                    <a:lnTo>
                      <a:pt x="589" y="312"/>
                    </a:lnTo>
                    <a:lnTo>
                      <a:pt x="586" y="291"/>
                    </a:lnTo>
                    <a:lnTo>
                      <a:pt x="529" y="257"/>
                    </a:lnTo>
                    <a:lnTo>
                      <a:pt x="526" y="211"/>
                    </a:lnTo>
                    <a:lnTo>
                      <a:pt x="475" y="169"/>
                    </a:lnTo>
                    <a:lnTo>
                      <a:pt x="480" y="138"/>
                    </a:lnTo>
                    <a:lnTo>
                      <a:pt x="476" y="92"/>
                    </a:lnTo>
                    <a:lnTo>
                      <a:pt x="434" y="58"/>
                    </a:lnTo>
                    <a:lnTo>
                      <a:pt x="432" y="42"/>
                    </a:lnTo>
                    <a:lnTo>
                      <a:pt x="394" y="38"/>
                    </a:lnTo>
                    <a:lnTo>
                      <a:pt x="380" y="63"/>
                    </a:lnTo>
                    <a:lnTo>
                      <a:pt x="364" y="57"/>
                    </a:lnTo>
                    <a:lnTo>
                      <a:pt x="304" y="70"/>
                    </a:lnTo>
                    <a:lnTo>
                      <a:pt x="287" y="55"/>
                    </a:lnTo>
                    <a:lnTo>
                      <a:pt x="308" y="23"/>
                    </a:lnTo>
                    <a:lnTo>
                      <a:pt x="305" y="0"/>
                    </a:lnTo>
                    <a:lnTo>
                      <a:pt x="269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404">
                <a:extLst>
                  <a:ext uri="{FF2B5EF4-FFF2-40B4-BE49-F238E27FC236}">
                    <a16:creationId xmlns:a16="http://schemas.microsoft.com/office/drawing/2014/main" id="{0553EBBF-C244-D9F7-3A05-3F550AFCE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300" cy="368"/>
              </a:xfrm>
              <a:custGeom>
                <a:avLst/>
                <a:gdLst>
                  <a:gd name="T0" fmla="*/ 260 w 1503"/>
                  <a:gd name="T1" fmla="*/ 69 h 1844"/>
                  <a:gd name="T2" fmla="*/ 175 w 1503"/>
                  <a:gd name="T3" fmla="*/ 76 h 1844"/>
                  <a:gd name="T4" fmla="*/ 17 w 1503"/>
                  <a:gd name="T5" fmla="*/ 1202 h 1844"/>
                  <a:gd name="T6" fmla="*/ 196 w 1503"/>
                  <a:gd name="T7" fmla="*/ 1124 h 1844"/>
                  <a:gd name="T8" fmla="*/ 134 w 1503"/>
                  <a:gd name="T9" fmla="*/ 1207 h 1844"/>
                  <a:gd name="T10" fmla="*/ 6 w 1503"/>
                  <a:gd name="T11" fmla="*/ 1327 h 1844"/>
                  <a:gd name="T12" fmla="*/ 163 w 1503"/>
                  <a:gd name="T13" fmla="*/ 1359 h 1844"/>
                  <a:gd name="T14" fmla="*/ 255 w 1503"/>
                  <a:gd name="T15" fmla="*/ 1435 h 1844"/>
                  <a:gd name="T16" fmla="*/ 379 w 1503"/>
                  <a:gd name="T17" fmla="*/ 1516 h 1844"/>
                  <a:gd name="T18" fmla="*/ 500 w 1503"/>
                  <a:gd name="T19" fmla="*/ 1490 h 1844"/>
                  <a:gd name="T20" fmla="*/ 560 w 1503"/>
                  <a:gd name="T21" fmla="*/ 1484 h 1844"/>
                  <a:gd name="T22" fmla="*/ 679 w 1503"/>
                  <a:gd name="T23" fmla="*/ 1604 h 1844"/>
                  <a:gd name="T24" fmla="*/ 772 w 1503"/>
                  <a:gd name="T25" fmla="*/ 1696 h 1844"/>
                  <a:gd name="T26" fmla="*/ 808 w 1503"/>
                  <a:gd name="T27" fmla="*/ 1816 h 1844"/>
                  <a:gd name="T28" fmla="*/ 963 w 1503"/>
                  <a:gd name="T29" fmla="*/ 1824 h 1844"/>
                  <a:gd name="T30" fmla="*/ 1045 w 1503"/>
                  <a:gd name="T31" fmla="*/ 1808 h 1844"/>
                  <a:gd name="T32" fmla="*/ 1144 w 1503"/>
                  <a:gd name="T33" fmla="*/ 1715 h 1844"/>
                  <a:gd name="T34" fmla="*/ 1197 w 1503"/>
                  <a:gd name="T35" fmla="*/ 1610 h 1844"/>
                  <a:gd name="T36" fmla="*/ 1176 w 1503"/>
                  <a:gd name="T37" fmla="*/ 1465 h 1844"/>
                  <a:gd name="T38" fmla="*/ 1261 w 1503"/>
                  <a:gd name="T39" fmla="*/ 1380 h 1844"/>
                  <a:gd name="T40" fmla="*/ 1336 w 1503"/>
                  <a:gd name="T41" fmla="*/ 1280 h 1844"/>
                  <a:gd name="T42" fmla="*/ 1323 w 1503"/>
                  <a:gd name="T43" fmla="*/ 1220 h 1844"/>
                  <a:gd name="T44" fmla="*/ 1347 w 1503"/>
                  <a:gd name="T45" fmla="*/ 1148 h 1844"/>
                  <a:gd name="T46" fmla="*/ 1421 w 1503"/>
                  <a:gd name="T47" fmla="*/ 1110 h 1844"/>
                  <a:gd name="T48" fmla="*/ 1464 w 1503"/>
                  <a:gd name="T49" fmla="*/ 1084 h 1844"/>
                  <a:gd name="T50" fmla="*/ 1503 w 1503"/>
                  <a:gd name="T51" fmla="*/ 1002 h 1844"/>
                  <a:gd name="T52" fmla="*/ 1432 w 1503"/>
                  <a:gd name="T53" fmla="*/ 987 h 1844"/>
                  <a:gd name="T54" fmla="*/ 1335 w 1503"/>
                  <a:gd name="T55" fmla="*/ 1018 h 1844"/>
                  <a:gd name="T56" fmla="*/ 1273 w 1503"/>
                  <a:gd name="T57" fmla="*/ 1024 h 1844"/>
                  <a:gd name="T58" fmla="*/ 1184 w 1503"/>
                  <a:gd name="T59" fmla="*/ 978 h 1844"/>
                  <a:gd name="T60" fmla="*/ 1232 w 1503"/>
                  <a:gd name="T61" fmla="*/ 819 h 1844"/>
                  <a:gd name="T62" fmla="*/ 1281 w 1503"/>
                  <a:gd name="T63" fmla="*/ 699 h 1844"/>
                  <a:gd name="T64" fmla="*/ 1214 w 1503"/>
                  <a:gd name="T65" fmla="*/ 628 h 1844"/>
                  <a:gd name="T66" fmla="*/ 1129 w 1503"/>
                  <a:gd name="T67" fmla="*/ 620 h 1844"/>
                  <a:gd name="T68" fmla="*/ 964 w 1503"/>
                  <a:gd name="T69" fmla="*/ 590 h 1844"/>
                  <a:gd name="T70" fmla="*/ 906 w 1503"/>
                  <a:gd name="T71" fmla="*/ 549 h 1844"/>
                  <a:gd name="T72" fmla="*/ 831 w 1503"/>
                  <a:gd name="T73" fmla="*/ 494 h 1844"/>
                  <a:gd name="T74" fmla="*/ 831 w 1503"/>
                  <a:gd name="T75" fmla="*/ 401 h 1844"/>
                  <a:gd name="T76" fmla="*/ 703 w 1503"/>
                  <a:gd name="T77" fmla="*/ 367 h 1844"/>
                  <a:gd name="T78" fmla="*/ 669 w 1503"/>
                  <a:gd name="T79" fmla="*/ 332 h 1844"/>
                  <a:gd name="T80" fmla="*/ 560 w 1503"/>
                  <a:gd name="T81" fmla="*/ 319 h 1844"/>
                  <a:gd name="T82" fmla="*/ 592 w 1503"/>
                  <a:gd name="T83" fmla="*/ 663 h 1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03" h="1844">
                    <a:moveTo>
                      <a:pt x="505" y="378"/>
                    </a:move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  <a:lnTo>
                      <a:pt x="135" y="1391"/>
                    </a:lnTo>
                    <a:lnTo>
                      <a:pt x="163" y="1359"/>
                    </a:lnTo>
                    <a:lnTo>
                      <a:pt x="213" y="1393"/>
                    </a:lnTo>
                    <a:lnTo>
                      <a:pt x="251" y="1396"/>
                    </a:lnTo>
                    <a:lnTo>
                      <a:pt x="255" y="1435"/>
                    </a:lnTo>
                    <a:lnTo>
                      <a:pt x="222" y="1499"/>
                    </a:lnTo>
                    <a:lnTo>
                      <a:pt x="313" y="1484"/>
                    </a:lnTo>
                    <a:lnTo>
                      <a:pt x="379" y="1516"/>
                    </a:lnTo>
                    <a:lnTo>
                      <a:pt x="410" y="1521"/>
                    </a:lnTo>
                    <a:lnTo>
                      <a:pt x="461" y="1493"/>
                    </a:lnTo>
                    <a:lnTo>
                      <a:pt x="500" y="1490"/>
                    </a:lnTo>
                    <a:lnTo>
                      <a:pt x="515" y="1496"/>
                    </a:lnTo>
                    <a:lnTo>
                      <a:pt x="530" y="1494"/>
                    </a:lnTo>
                    <a:lnTo>
                      <a:pt x="560" y="1484"/>
                    </a:lnTo>
                    <a:lnTo>
                      <a:pt x="592" y="1496"/>
                    </a:lnTo>
                    <a:lnTo>
                      <a:pt x="591" y="1557"/>
                    </a:lnTo>
                    <a:lnTo>
                      <a:pt x="679" y="1604"/>
                    </a:lnTo>
                    <a:lnTo>
                      <a:pt x="698" y="1648"/>
                    </a:lnTo>
                    <a:lnTo>
                      <a:pt x="770" y="1664"/>
                    </a:lnTo>
                    <a:lnTo>
                      <a:pt x="772" y="1696"/>
                    </a:lnTo>
                    <a:lnTo>
                      <a:pt x="814" y="1715"/>
                    </a:lnTo>
                    <a:lnTo>
                      <a:pt x="804" y="1785"/>
                    </a:lnTo>
                    <a:lnTo>
                      <a:pt x="808" y="1816"/>
                    </a:lnTo>
                    <a:lnTo>
                      <a:pt x="918" y="1844"/>
                    </a:lnTo>
                    <a:lnTo>
                      <a:pt x="955" y="1833"/>
                    </a:lnTo>
                    <a:lnTo>
                      <a:pt x="963" y="1824"/>
                    </a:lnTo>
                    <a:lnTo>
                      <a:pt x="964" y="1755"/>
                    </a:lnTo>
                    <a:lnTo>
                      <a:pt x="994" y="1751"/>
                    </a:lnTo>
                    <a:lnTo>
                      <a:pt x="1045" y="1808"/>
                    </a:lnTo>
                    <a:lnTo>
                      <a:pt x="1097" y="1789"/>
                    </a:lnTo>
                    <a:lnTo>
                      <a:pt x="1140" y="1747"/>
                    </a:lnTo>
                    <a:lnTo>
                      <a:pt x="1144" y="1715"/>
                    </a:lnTo>
                    <a:lnTo>
                      <a:pt x="1108" y="1657"/>
                    </a:lnTo>
                    <a:lnTo>
                      <a:pt x="1115" y="1640"/>
                    </a:lnTo>
                    <a:lnTo>
                      <a:pt x="1197" y="1610"/>
                    </a:lnTo>
                    <a:lnTo>
                      <a:pt x="1184" y="1565"/>
                    </a:lnTo>
                    <a:lnTo>
                      <a:pt x="1188" y="1517"/>
                    </a:lnTo>
                    <a:lnTo>
                      <a:pt x="1176" y="1465"/>
                    </a:lnTo>
                    <a:lnTo>
                      <a:pt x="1181" y="1441"/>
                    </a:lnTo>
                    <a:lnTo>
                      <a:pt x="1207" y="1393"/>
                    </a:lnTo>
                    <a:lnTo>
                      <a:pt x="1261" y="1380"/>
                    </a:lnTo>
                    <a:lnTo>
                      <a:pt x="1280" y="1339"/>
                    </a:lnTo>
                    <a:lnTo>
                      <a:pt x="1331" y="1311"/>
                    </a:lnTo>
                    <a:lnTo>
                      <a:pt x="1336" y="1280"/>
                    </a:lnTo>
                    <a:lnTo>
                      <a:pt x="1350" y="1271"/>
                    </a:lnTo>
                    <a:lnTo>
                      <a:pt x="1364" y="1247"/>
                    </a:lnTo>
                    <a:lnTo>
                      <a:pt x="1323" y="1220"/>
                    </a:lnTo>
                    <a:lnTo>
                      <a:pt x="1306" y="1199"/>
                    </a:lnTo>
                    <a:lnTo>
                      <a:pt x="1303" y="1183"/>
                    </a:lnTo>
                    <a:lnTo>
                      <a:pt x="1347" y="1148"/>
                    </a:lnTo>
                    <a:lnTo>
                      <a:pt x="1377" y="1138"/>
                    </a:lnTo>
                    <a:lnTo>
                      <a:pt x="1401" y="1159"/>
                    </a:lnTo>
                    <a:lnTo>
                      <a:pt x="1421" y="1110"/>
                    </a:lnTo>
                    <a:lnTo>
                      <a:pt x="1445" y="1124"/>
                    </a:lnTo>
                    <a:lnTo>
                      <a:pt x="1483" y="1113"/>
                    </a:lnTo>
                    <a:lnTo>
                      <a:pt x="1464" y="1084"/>
                    </a:lnTo>
                    <a:lnTo>
                      <a:pt x="1451" y="1030"/>
                    </a:lnTo>
                    <a:lnTo>
                      <a:pt x="1489" y="1019"/>
                    </a:lnTo>
                    <a:lnTo>
                      <a:pt x="1503" y="1002"/>
                    </a:lnTo>
                    <a:lnTo>
                      <a:pt x="1469" y="974"/>
                    </a:lnTo>
                    <a:lnTo>
                      <a:pt x="1438" y="970"/>
                    </a:lnTo>
                    <a:lnTo>
                      <a:pt x="1432" y="987"/>
                    </a:lnTo>
                    <a:lnTo>
                      <a:pt x="1389" y="1029"/>
                    </a:lnTo>
                    <a:lnTo>
                      <a:pt x="1382" y="1029"/>
                    </a:lnTo>
                    <a:lnTo>
                      <a:pt x="1335" y="1018"/>
                    </a:lnTo>
                    <a:lnTo>
                      <a:pt x="1313" y="1028"/>
                    </a:lnTo>
                    <a:lnTo>
                      <a:pt x="1303" y="1013"/>
                    </a:lnTo>
                    <a:lnTo>
                      <a:pt x="1273" y="1024"/>
                    </a:lnTo>
                    <a:lnTo>
                      <a:pt x="1250" y="1018"/>
                    </a:lnTo>
                    <a:lnTo>
                      <a:pt x="1232" y="989"/>
                    </a:lnTo>
                    <a:lnTo>
                      <a:pt x="1184" y="978"/>
                    </a:lnTo>
                    <a:lnTo>
                      <a:pt x="1239" y="904"/>
                    </a:lnTo>
                    <a:lnTo>
                      <a:pt x="1218" y="852"/>
                    </a:lnTo>
                    <a:lnTo>
                      <a:pt x="1232" y="819"/>
                    </a:lnTo>
                    <a:lnTo>
                      <a:pt x="1246" y="811"/>
                    </a:lnTo>
                    <a:lnTo>
                      <a:pt x="1249" y="756"/>
                    </a:lnTo>
                    <a:lnTo>
                      <a:pt x="1281" y="699"/>
                    </a:lnTo>
                    <a:lnTo>
                      <a:pt x="1279" y="660"/>
                    </a:lnTo>
                    <a:lnTo>
                      <a:pt x="1252" y="633"/>
                    </a:lnTo>
                    <a:lnTo>
                      <a:pt x="1214" y="628"/>
                    </a:lnTo>
                    <a:lnTo>
                      <a:pt x="1177" y="647"/>
                    </a:lnTo>
                    <a:lnTo>
                      <a:pt x="1161" y="648"/>
                    </a:lnTo>
                    <a:lnTo>
                      <a:pt x="1129" y="620"/>
                    </a:lnTo>
                    <a:lnTo>
                      <a:pt x="1086" y="663"/>
                    </a:lnTo>
                    <a:lnTo>
                      <a:pt x="982" y="627"/>
                    </a:lnTo>
                    <a:lnTo>
                      <a:pt x="964" y="590"/>
                    </a:lnTo>
                    <a:lnTo>
                      <a:pt x="938" y="577"/>
                    </a:lnTo>
                    <a:lnTo>
                      <a:pt x="924" y="585"/>
                    </a:lnTo>
                    <a:lnTo>
                      <a:pt x="906" y="549"/>
                    </a:lnTo>
                    <a:lnTo>
                      <a:pt x="883" y="551"/>
                    </a:lnTo>
                    <a:lnTo>
                      <a:pt x="861" y="568"/>
                    </a:lnTo>
                    <a:lnTo>
                      <a:pt x="831" y="494"/>
                    </a:lnTo>
                    <a:lnTo>
                      <a:pt x="841" y="447"/>
                    </a:lnTo>
                    <a:lnTo>
                      <a:pt x="834" y="440"/>
                    </a:lnTo>
                    <a:lnTo>
                      <a:pt x="831" y="401"/>
                    </a:lnTo>
                    <a:lnTo>
                      <a:pt x="789" y="382"/>
                    </a:lnTo>
                    <a:lnTo>
                      <a:pt x="752" y="385"/>
                    </a:lnTo>
                    <a:lnTo>
                      <a:pt x="703" y="367"/>
                    </a:lnTo>
                    <a:lnTo>
                      <a:pt x="691" y="322"/>
                    </a:lnTo>
                    <a:lnTo>
                      <a:pt x="683" y="315"/>
                    </a:lnTo>
                    <a:lnTo>
                      <a:pt x="669" y="332"/>
                    </a:lnTo>
                    <a:lnTo>
                      <a:pt x="632" y="343"/>
                    </a:lnTo>
                    <a:lnTo>
                      <a:pt x="569" y="326"/>
                    </a:lnTo>
                    <a:lnTo>
                      <a:pt x="560" y="319"/>
                    </a:ln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405">
                <a:extLst>
                  <a:ext uri="{FF2B5EF4-FFF2-40B4-BE49-F238E27FC236}">
                    <a16:creationId xmlns:a16="http://schemas.microsoft.com/office/drawing/2014/main" id="{4D500699-5EF1-DC95-3F51-EC87C1BE6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69"/>
                <a:ext cx="325" cy="275"/>
              </a:xfrm>
              <a:custGeom>
                <a:avLst/>
                <a:gdLst>
                  <a:gd name="T0" fmla="*/ 639 w 1626"/>
                  <a:gd name="T1" fmla="*/ 125 h 1375"/>
                  <a:gd name="T2" fmla="*/ 581 w 1626"/>
                  <a:gd name="T3" fmla="*/ 76 h 1375"/>
                  <a:gd name="T4" fmla="*/ 539 w 1626"/>
                  <a:gd name="T5" fmla="*/ 34 h 1375"/>
                  <a:gd name="T6" fmla="*/ 461 w 1626"/>
                  <a:gd name="T7" fmla="*/ 32 h 1375"/>
                  <a:gd name="T8" fmla="*/ 228 w 1626"/>
                  <a:gd name="T9" fmla="*/ 595 h 1375"/>
                  <a:gd name="T10" fmla="*/ 79 w 1626"/>
                  <a:gd name="T11" fmla="*/ 1156 h 1375"/>
                  <a:gd name="T12" fmla="*/ 54 w 1626"/>
                  <a:gd name="T13" fmla="*/ 1289 h 1375"/>
                  <a:gd name="T14" fmla="*/ 95 w 1626"/>
                  <a:gd name="T15" fmla="*/ 1325 h 1375"/>
                  <a:gd name="T16" fmla="*/ 145 w 1626"/>
                  <a:gd name="T17" fmla="*/ 1351 h 1375"/>
                  <a:gd name="T18" fmla="*/ 229 w 1626"/>
                  <a:gd name="T19" fmla="*/ 1350 h 1375"/>
                  <a:gd name="T20" fmla="*/ 340 w 1626"/>
                  <a:gd name="T21" fmla="*/ 1301 h 1375"/>
                  <a:gd name="T22" fmla="*/ 375 w 1626"/>
                  <a:gd name="T23" fmla="*/ 1345 h 1375"/>
                  <a:gd name="T24" fmla="*/ 346 w 1626"/>
                  <a:gd name="T25" fmla="*/ 1363 h 1375"/>
                  <a:gd name="T26" fmla="*/ 428 w 1626"/>
                  <a:gd name="T27" fmla="*/ 1339 h 1375"/>
                  <a:gd name="T28" fmla="*/ 508 w 1626"/>
                  <a:gd name="T29" fmla="*/ 1363 h 1375"/>
                  <a:gd name="T30" fmla="*/ 581 w 1626"/>
                  <a:gd name="T31" fmla="*/ 1326 h 1375"/>
                  <a:gd name="T32" fmla="*/ 657 w 1626"/>
                  <a:gd name="T33" fmla="*/ 1318 h 1375"/>
                  <a:gd name="T34" fmla="*/ 702 w 1626"/>
                  <a:gd name="T35" fmla="*/ 1299 h 1375"/>
                  <a:gd name="T36" fmla="*/ 782 w 1626"/>
                  <a:gd name="T37" fmla="*/ 1322 h 1375"/>
                  <a:gd name="T38" fmla="*/ 797 w 1626"/>
                  <a:gd name="T39" fmla="*/ 1314 h 1375"/>
                  <a:gd name="T40" fmla="*/ 849 w 1626"/>
                  <a:gd name="T41" fmla="*/ 1293 h 1375"/>
                  <a:gd name="T42" fmla="*/ 891 w 1626"/>
                  <a:gd name="T43" fmla="*/ 1335 h 1375"/>
                  <a:gd name="T44" fmla="*/ 952 w 1626"/>
                  <a:gd name="T45" fmla="*/ 1329 h 1375"/>
                  <a:gd name="T46" fmla="*/ 1056 w 1626"/>
                  <a:gd name="T47" fmla="*/ 1281 h 1375"/>
                  <a:gd name="T48" fmla="*/ 1044 w 1626"/>
                  <a:gd name="T49" fmla="*/ 1328 h 1375"/>
                  <a:gd name="T50" fmla="*/ 1160 w 1626"/>
                  <a:gd name="T51" fmla="*/ 1326 h 1375"/>
                  <a:gd name="T52" fmla="*/ 1211 w 1626"/>
                  <a:gd name="T53" fmla="*/ 1291 h 1375"/>
                  <a:gd name="T54" fmla="*/ 1232 w 1626"/>
                  <a:gd name="T55" fmla="*/ 1272 h 1375"/>
                  <a:gd name="T56" fmla="*/ 1214 w 1626"/>
                  <a:gd name="T57" fmla="*/ 1243 h 1375"/>
                  <a:gd name="T58" fmla="*/ 1220 w 1626"/>
                  <a:gd name="T59" fmla="*/ 1220 h 1375"/>
                  <a:gd name="T60" fmla="*/ 1246 w 1626"/>
                  <a:gd name="T61" fmla="*/ 1179 h 1375"/>
                  <a:gd name="T62" fmla="*/ 1251 w 1626"/>
                  <a:gd name="T63" fmla="*/ 1148 h 1375"/>
                  <a:gd name="T64" fmla="*/ 1292 w 1626"/>
                  <a:gd name="T65" fmla="*/ 1089 h 1375"/>
                  <a:gd name="T66" fmla="*/ 1275 w 1626"/>
                  <a:gd name="T67" fmla="*/ 1076 h 1375"/>
                  <a:gd name="T68" fmla="*/ 1268 w 1626"/>
                  <a:gd name="T69" fmla="*/ 1000 h 1375"/>
                  <a:gd name="T70" fmla="*/ 1303 w 1626"/>
                  <a:gd name="T71" fmla="*/ 966 h 1375"/>
                  <a:gd name="T72" fmla="*/ 1307 w 1626"/>
                  <a:gd name="T73" fmla="*/ 918 h 1375"/>
                  <a:gd name="T74" fmla="*/ 1266 w 1626"/>
                  <a:gd name="T75" fmla="*/ 883 h 1375"/>
                  <a:gd name="T76" fmla="*/ 1294 w 1626"/>
                  <a:gd name="T77" fmla="*/ 858 h 1375"/>
                  <a:gd name="T78" fmla="*/ 1376 w 1626"/>
                  <a:gd name="T79" fmla="*/ 828 h 1375"/>
                  <a:gd name="T80" fmla="*/ 1399 w 1626"/>
                  <a:gd name="T81" fmla="*/ 825 h 1375"/>
                  <a:gd name="T82" fmla="*/ 1463 w 1626"/>
                  <a:gd name="T83" fmla="*/ 773 h 1375"/>
                  <a:gd name="T84" fmla="*/ 1478 w 1626"/>
                  <a:gd name="T85" fmla="*/ 848 h 1375"/>
                  <a:gd name="T86" fmla="*/ 1543 w 1626"/>
                  <a:gd name="T87" fmla="*/ 889 h 1375"/>
                  <a:gd name="T88" fmla="*/ 1552 w 1626"/>
                  <a:gd name="T89" fmla="*/ 811 h 1375"/>
                  <a:gd name="T90" fmla="*/ 1561 w 1626"/>
                  <a:gd name="T91" fmla="*/ 749 h 1375"/>
                  <a:gd name="T92" fmla="*/ 1584 w 1626"/>
                  <a:gd name="T93" fmla="*/ 669 h 1375"/>
                  <a:gd name="T94" fmla="*/ 1598 w 1626"/>
                  <a:gd name="T95" fmla="*/ 637 h 1375"/>
                  <a:gd name="T96" fmla="*/ 1624 w 1626"/>
                  <a:gd name="T97" fmla="*/ 596 h 1375"/>
                  <a:gd name="T98" fmla="*/ 1497 w 1626"/>
                  <a:gd name="T99" fmla="*/ 554 h 1375"/>
                  <a:gd name="T100" fmla="*/ 1371 w 1626"/>
                  <a:gd name="T101" fmla="*/ 449 h 1375"/>
                  <a:gd name="T102" fmla="*/ 1290 w 1626"/>
                  <a:gd name="T103" fmla="*/ 396 h 1375"/>
                  <a:gd name="T104" fmla="*/ 1281 w 1626"/>
                  <a:gd name="T105" fmla="*/ 474 h 1375"/>
                  <a:gd name="T106" fmla="*/ 1134 w 1626"/>
                  <a:gd name="T107" fmla="*/ 457 h 1375"/>
                  <a:gd name="T108" fmla="*/ 1140 w 1626"/>
                  <a:gd name="T109" fmla="*/ 356 h 1375"/>
                  <a:gd name="T110" fmla="*/ 1096 w 1626"/>
                  <a:gd name="T111" fmla="*/ 305 h 1375"/>
                  <a:gd name="T112" fmla="*/ 1005 w 1626"/>
                  <a:gd name="T113" fmla="*/ 245 h 1375"/>
                  <a:gd name="T114" fmla="*/ 918 w 1626"/>
                  <a:gd name="T115" fmla="*/ 137 h 1375"/>
                  <a:gd name="T116" fmla="*/ 856 w 1626"/>
                  <a:gd name="T117" fmla="*/ 135 h 1375"/>
                  <a:gd name="T118" fmla="*/ 826 w 1626"/>
                  <a:gd name="T119" fmla="*/ 131 h 1375"/>
                  <a:gd name="T120" fmla="*/ 736 w 1626"/>
                  <a:gd name="T121" fmla="*/ 162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26" h="1375">
                    <a:moveTo>
                      <a:pt x="705" y="157"/>
                    </a:moveTo>
                    <a:lnTo>
                      <a:pt x="639" y="125"/>
                    </a:lnTo>
                    <a:lnTo>
                      <a:pt x="548" y="140"/>
                    </a:lnTo>
                    <a:lnTo>
                      <a:pt x="581" y="76"/>
                    </a:lnTo>
                    <a:lnTo>
                      <a:pt x="577" y="37"/>
                    </a:lnTo>
                    <a:lnTo>
                      <a:pt x="539" y="34"/>
                    </a:lnTo>
                    <a:lnTo>
                      <a:pt x="489" y="0"/>
                    </a:lnTo>
                    <a:lnTo>
                      <a:pt x="461" y="32"/>
                    </a:lnTo>
                    <a:lnTo>
                      <a:pt x="326" y="76"/>
                    </a:lnTo>
                    <a:lnTo>
                      <a:pt x="228" y="595"/>
                    </a:lnTo>
                    <a:lnTo>
                      <a:pt x="221" y="603"/>
                    </a:lnTo>
                    <a:lnTo>
                      <a:pt x="79" y="1156"/>
                    </a:lnTo>
                    <a:lnTo>
                      <a:pt x="0" y="1303"/>
                    </a:lnTo>
                    <a:lnTo>
                      <a:pt x="54" y="1289"/>
                    </a:lnTo>
                    <a:lnTo>
                      <a:pt x="65" y="1320"/>
                    </a:lnTo>
                    <a:lnTo>
                      <a:pt x="95" y="1325"/>
                    </a:lnTo>
                    <a:lnTo>
                      <a:pt x="105" y="1346"/>
                    </a:lnTo>
                    <a:lnTo>
                      <a:pt x="145" y="1351"/>
                    </a:lnTo>
                    <a:lnTo>
                      <a:pt x="198" y="1345"/>
                    </a:lnTo>
                    <a:lnTo>
                      <a:pt x="229" y="1350"/>
                    </a:lnTo>
                    <a:lnTo>
                      <a:pt x="324" y="1295"/>
                    </a:lnTo>
                    <a:lnTo>
                      <a:pt x="340" y="1301"/>
                    </a:lnTo>
                    <a:lnTo>
                      <a:pt x="382" y="1337"/>
                    </a:lnTo>
                    <a:lnTo>
                      <a:pt x="375" y="1345"/>
                    </a:lnTo>
                    <a:lnTo>
                      <a:pt x="345" y="1355"/>
                    </a:lnTo>
                    <a:lnTo>
                      <a:pt x="346" y="1363"/>
                    </a:lnTo>
                    <a:lnTo>
                      <a:pt x="370" y="1375"/>
                    </a:lnTo>
                    <a:lnTo>
                      <a:pt x="428" y="1339"/>
                    </a:lnTo>
                    <a:lnTo>
                      <a:pt x="445" y="1354"/>
                    </a:lnTo>
                    <a:lnTo>
                      <a:pt x="508" y="1363"/>
                    </a:lnTo>
                    <a:lnTo>
                      <a:pt x="519" y="1316"/>
                    </a:lnTo>
                    <a:lnTo>
                      <a:pt x="581" y="1326"/>
                    </a:lnTo>
                    <a:lnTo>
                      <a:pt x="610" y="1308"/>
                    </a:lnTo>
                    <a:lnTo>
                      <a:pt x="657" y="1318"/>
                    </a:lnTo>
                    <a:lnTo>
                      <a:pt x="672" y="1301"/>
                    </a:lnTo>
                    <a:lnTo>
                      <a:pt x="702" y="1299"/>
                    </a:lnTo>
                    <a:lnTo>
                      <a:pt x="731" y="1272"/>
                    </a:lnTo>
                    <a:lnTo>
                      <a:pt x="782" y="1322"/>
                    </a:lnTo>
                    <a:lnTo>
                      <a:pt x="789" y="1322"/>
                    </a:lnTo>
                    <a:lnTo>
                      <a:pt x="797" y="1314"/>
                    </a:lnTo>
                    <a:lnTo>
                      <a:pt x="795" y="1305"/>
                    </a:lnTo>
                    <a:lnTo>
                      <a:pt x="849" y="1293"/>
                    </a:lnTo>
                    <a:lnTo>
                      <a:pt x="841" y="1309"/>
                    </a:lnTo>
                    <a:lnTo>
                      <a:pt x="891" y="1335"/>
                    </a:lnTo>
                    <a:lnTo>
                      <a:pt x="928" y="1316"/>
                    </a:lnTo>
                    <a:lnTo>
                      <a:pt x="952" y="1329"/>
                    </a:lnTo>
                    <a:lnTo>
                      <a:pt x="1039" y="1268"/>
                    </a:lnTo>
                    <a:lnTo>
                      <a:pt x="1056" y="1281"/>
                    </a:lnTo>
                    <a:lnTo>
                      <a:pt x="1035" y="1314"/>
                    </a:lnTo>
                    <a:lnTo>
                      <a:pt x="1044" y="1328"/>
                    </a:lnTo>
                    <a:lnTo>
                      <a:pt x="1104" y="1308"/>
                    </a:lnTo>
                    <a:lnTo>
                      <a:pt x="1160" y="1326"/>
                    </a:lnTo>
                    <a:lnTo>
                      <a:pt x="1175" y="1325"/>
                    </a:lnTo>
                    <a:lnTo>
                      <a:pt x="1211" y="1291"/>
                    </a:lnTo>
                    <a:lnTo>
                      <a:pt x="1241" y="1295"/>
                    </a:lnTo>
                    <a:lnTo>
                      <a:pt x="1232" y="1272"/>
                    </a:lnTo>
                    <a:lnTo>
                      <a:pt x="1238" y="1257"/>
                    </a:lnTo>
                    <a:lnTo>
                      <a:pt x="1214" y="1243"/>
                    </a:lnTo>
                    <a:lnTo>
                      <a:pt x="1204" y="1221"/>
                    </a:lnTo>
                    <a:lnTo>
                      <a:pt x="1220" y="1220"/>
                    </a:lnTo>
                    <a:lnTo>
                      <a:pt x="1247" y="1194"/>
                    </a:lnTo>
                    <a:lnTo>
                      <a:pt x="1246" y="1179"/>
                    </a:lnTo>
                    <a:lnTo>
                      <a:pt x="1238" y="1165"/>
                    </a:lnTo>
                    <a:lnTo>
                      <a:pt x="1251" y="1148"/>
                    </a:lnTo>
                    <a:lnTo>
                      <a:pt x="1241" y="1126"/>
                    </a:lnTo>
                    <a:lnTo>
                      <a:pt x="1292" y="1089"/>
                    </a:lnTo>
                    <a:lnTo>
                      <a:pt x="1291" y="1082"/>
                    </a:lnTo>
                    <a:lnTo>
                      <a:pt x="1275" y="1076"/>
                    </a:lnTo>
                    <a:lnTo>
                      <a:pt x="1281" y="1060"/>
                    </a:lnTo>
                    <a:lnTo>
                      <a:pt x="1268" y="1000"/>
                    </a:lnTo>
                    <a:lnTo>
                      <a:pt x="1298" y="996"/>
                    </a:lnTo>
                    <a:lnTo>
                      <a:pt x="1303" y="966"/>
                    </a:lnTo>
                    <a:lnTo>
                      <a:pt x="1294" y="935"/>
                    </a:lnTo>
                    <a:lnTo>
                      <a:pt x="1307" y="918"/>
                    </a:lnTo>
                    <a:lnTo>
                      <a:pt x="1306" y="903"/>
                    </a:lnTo>
                    <a:lnTo>
                      <a:pt x="1266" y="883"/>
                    </a:lnTo>
                    <a:lnTo>
                      <a:pt x="1272" y="868"/>
                    </a:lnTo>
                    <a:lnTo>
                      <a:pt x="1294" y="858"/>
                    </a:lnTo>
                    <a:lnTo>
                      <a:pt x="1323" y="832"/>
                    </a:lnTo>
                    <a:lnTo>
                      <a:pt x="1376" y="828"/>
                    </a:lnTo>
                    <a:lnTo>
                      <a:pt x="1400" y="841"/>
                    </a:lnTo>
                    <a:lnTo>
                      <a:pt x="1399" y="825"/>
                    </a:lnTo>
                    <a:lnTo>
                      <a:pt x="1422" y="823"/>
                    </a:lnTo>
                    <a:lnTo>
                      <a:pt x="1463" y="773"/>
                    </a:lnTo>
                    <a:lnTo>
                      <a:pt x="1498" y="815"/>
                    </a:lnTo>
                    <a:lnTo>
                      <a:pt x="1478" y="848"/>
                    </a:lnTo>
                    <a:lnTo>
                      <a:pt x="1520" y="883"/>
                    </a:lnTo>
                    <a:lnTo>
                      <a:pt x="1543" y="889"/>
                    </a:lnTo>
                    <a:lnTo>
                      <a:pt x="1564" y="864"/>
                    </a:lnTo>
                    <a:lnTo>
                      <a:pt x="1552" y="811"/>
                    </a:lnTo>
                    <a:lnTo>
                      <a:pt x="1564" y="779"/>
                    </a:lnTo>
                    <a:lnTo>
                      <a:pt x="1561" y="749"/>
                    </a:lnTo>
                    <a:lnTo>
                      <a:pt x="1552" y="726"/>
                    </a:lnTo>
                    <a:lnTo>
                      <a:pt x="1584" y="669"/>
                    </a:lnTo>
                    <a:lnTo>
                      <a:pt x="1592" y="660"/>
                    </a:lnTo>
                    <a:lnTo>
                      <a:pt x="1598" y="637"/>
                    </a:lnTo>
                    <a:lnTo>
                      <a:pt x="1626" y="612"/>
                    </a:lnTo>
                    <a:lnTo>
                      <a:pt x="1624" y="596"/>
                    </a:lnTo>
                    <a:lnTo>
                      <a:pt x="1538" y="580"/>
                    </a:lnTo>
                    <a:lnTo>
                      <a:pt x="1497" y="554"/>
                    </a:lnTo>
                    <a:lnTo>
                      <a:pt x="1380" y="541"/>
                    </a:lnTo>
                    <a:lnTo>
                      <a:pt x="1371" y="449"/>
                    </a:lnTo>
                    <a:lnTo>
                      <a:pt x="1320" y="392"/>
                    </a:lnTo>
                    <a:lnTo>
                      <a:pt x="1290" y="396"/>
                    </a:lnTo>
                    <a:lnTo>
                      <a:pt x="1289" y="465"/>
                    </a:lnTo>
                    <a:lnTo>
                      <a:pt x="1281" y="474"/>
                    </a:lnTo>
                    <a:lnTo>
                      <a:pt x="1244" y="485"/>
                    </a:lnTo>
                    <a:lnTo>
                      <a:pt x="1134" y="457"/>
                    </a:lnTo>
                    <a:lnTo>
                      <a:pt x="1130" y="426"/>
                    </a:lnTo>
                    <a:lnTo>
                      <a:pt x="1140" y="356"/>
                    </a:lnTo>
                    <a:lnTo>
                      <a:pt x="1098" y="337"/>
                    </a:lnTo>
                    <a:lnTo>
                      <a:pt x="1096" y="305"/>
                    </a:lnTo>
                    <a:lnTo>
                      <a:pt x="1024" y="289"/>
                    </a:lnTo>
                    <a:lnTo>
                      <a:pt x="1005" y="245"/>
                    </a:lnTo>
                    <a:lnTo>
                      <a:pt x="917" y="198"/>
                    </a:lnTo>
                    <a:lnTo>
                      <a:pt x="918" y="137"/>
                    </a:lnTo>
                    <a:lnTo>
                      <a:pt x="886" y="125"/>
                    </a:lnTo>
                    <a:lnTo>
                      <a:pt x="856" y="135"/>
                    </a:lnTo>
                    <a:lnTo>
                      <a:pt x="841" y="137"/>
                    </a:lnTo>
                    <a:lnTo>
                      <a:pt x="826" y="131"/>
                    </a:lnTo>
                    <a:lnTo>
                      <a:pt x="787" y="134"/>
                    </a:lnTo>
                    <a:lnTo>
                      <a:pt x="736" y="162"/>
                    </a:lnTo>
                    <a:lnTo>
                      <a:pt x="705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157B27E5-4945-FF45-0382-7B2A31646F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51"/>
              <a:ext cx="2731" cy="2528"/>
              <a:chOff x="2495" y="551"/>
              <a:chExt cx="2731" cy="2528"/>
            </a:xfrm>
          </p:grpSpPr>
          <p:sp>
            <p:nvSpPr>
              <p:cNvPr id="284" name="Freeform 407">
                <a:extLst>
                  <a:ext uri="{FF2B5EF4-FFF2-40B4-BE49-F238E27FC236}">
                    <a16:creationId xmlns:a16="http://schemas.microsoft.com/office/drawing/2014/main" id="{8367CDEA-1D83-918E-00A7-380FC450D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60"/>
                <a:ext cx="242" cy="246"/>
              </a:xfrm>
              <a:custGeom>
                <a:avLst/>
                <a:gdLst>
                  <a:gd name="T0" fmla="*/ 740 w 1214"/>
                  <a:gd name="T1" fmla="*/ 26 h 1230"/>
                  <a:gd name="T2" fmla="*/ 683 w 1214"/>
                  <a:gd name="T3" fmla="*/ 0 h 1230"/>
                  <a:gd name="T4" fmla="*/ 616 w 1214"/>
                  <a:gd name="T5" fmla="*/ 30 h 1230"/>
                  <a:gd name="T6" fmla="*/ 550 w 1214"/>
                  <a:gd name="T7" fmla="*/ 51 h 1230"/>
                  <a:gd name="T8" fmla="*/ 450 w 1214"/>
                  <a:gd name="T9" fmla="*/ 146 h 1230"/>
                  <a:gd name="T10" fmla="*/ 442 w 1214"/>
                  <a:gd name="T11" fmla="*/ 223 h 1230"/>
                  <a:gd name="T12" fmla="*/ 415 w 1214"/>
                  <a:gd name="T13" fmla="*/ 265 h 1230"/>
                  <a:gd name="T14" fmla="*/ 374 w 1214"/>
                  <a:gd name="T15" fmla="*/ 314 h 1230"/>
                  <a:gd name="T16" fmla="*/ 295 w 1214"/>
                  <a:gd name="T17" fmla="*/ 307 h 1230"/>
                  <a:gd name="T18" fmla="*/ 206 w 1214"/>
                  <a:gd name="T19" fmla="*/ 330 h 1230"/>
                  <a:gd name="T20" fmla="*/ 183 w 1214"/>
                  <a:gd name="T21" fmla="*/ 417 h 1230"/>
                  <a:gd name="T22" fmla="*/ 141 w 1214"/>
                  <a:gd name="T23" fmla="*/ 560 h 1230"/>
                  <a:gd name="T24" fmla="*/ 109 w 1214"/>
                  <a:gd name="T25" fmla="*/ 617 h 1230"/>
                  <a:gd name="T26" fmla="*/ 129 w 1214"/>
                  <a:gd name="T27" fmla="*/ 670 h 1230"/>
                  <a:gd name="T28" fmla="*/ 77 w 1214"/>
                  <a:gd name="T29" fmla="*/ 697 h 1230"/>
                  <a:gd name="T30" fmla="*/ 0 w 1214"/>
                  <a:gd name="T31" fmla="*/ 689 h 1230"/>
                  <a:gd name="T32" fmla="*/ 52 w 1214"/>
                  <a:gd name="T33" fmla="*/ 753 h 1230"/>
                  <a:gd name="T34" fmla="*/ 42 w 1214"/>
                  <a:gd name="T35" fmla="*/ 816 h 1230"/>
                  <a:gd name="T36" fmla="*/ 32 w 1214"/>
                  <a:gd name="T37" fmla="*/ 879 h 1230"/>
                  <a:gd name="T38" fmla="*/ 130 w 1214"/>
                  <a:gd name="T39" fmla="*/ 931 h 1230"/>
                  <a:gd name="T40" fmla="*/ 196 w 1214"/>
                  <a:gd name="T41" fmla="*/ 971 h 1230"/>
                  <a:gd name="T42" fmla="*/ 244 w 1214"/>
                  <a:gd name="T43" fmla="*/ 1083 h 1230"/>
                  <a:gd name="T44" fmla="*/ 301 w 1214"/>
                  <a:gd name="T45" fmla="*/ 1116 h 1230"/>
                  <a:gd name="T46" fmla="*/ 283 w 1214"/>
                  <a:gd name="T47" fmla="*/ 1171 h 1230"/>
                  <a:gd name="T48" fmla="*/ 317 w 1214"/>
                  <a:gd name="T49" fmla="*/ 1199 h 1230"/>
                  <a:gd name="T50" fmla="*/ 386 w 1214"/>
                  <a:gd name="T51" fmla="*/ 1193 h 1230"/>
                  <a:gd name="T52" fmla="*/ 429 w 1214"/>
                  <a:gd name="T53" fmla="*/ 1158 h 1230"/>
                  <a:gd name="T54" fmla="*/ 489 w 1214"/>
                  <a:gd name="T55" fmla="*/ 1230 h 1230"/>
                  <a:gd name="T56" fmla="*/ 587 w 1214"/>
                  <a:gd name="T57" fmla="*/ 1128 h 1230"/>
                  <a:gd name="T58" fmla="*/ 614 w 1214"/>
                  <a:gd name="T59" fmla="*/ 1164 h 1230"/>
                  <a:gd name="T60" fmla="*/ 676 w 1214"/>
                  <a:gd name="T61" fmla="*/ 1166 h 1230"/>
                  <a:gd name="T62" fmla="*/ 700 w 1214"/>
                  <a:gd name="T63" fmla="*/ 1179 h 1230"/>
                  <a:gd name="T64" fmla="*/ 762 w 1214"/>
                  <a:gd name="T65" fmla="*/ 1174 h 1230"/>
                  <a:gd name="T66" fmla="*/ 804 w 1214"/>
                  <a:gd name="T67" fmla="*/ 1131 h 1230"/>
                  <a:gd name="T68" fmla="*/ 816 w 1214"/>
                  <a:gd name="T69" fmla="*/ 1099 h 1230"/>
                  <a:gd name="T70" fmla="*/ 881 w 1214"/>
                  <a:gd name="T71" fmla="*/ 1131 h 1230"/>
                  <a:gd name="T72" fmla="*/ 958 w 1214"/>
                  <a:gd name="T73" fmla="*/ 1124 h 1230"/>
                  <a:gd name="T74" fmla="*/ 1114 w 1214"/>
                  <a:gd name="T75" fmla="*/ 1156 h 1230"/>
                  <a:gd name="T76" fmla="*/ 1167 w 1214"/>
                  <a:gd name="T77" fmla="*/ 1128 h 1230"/>
                  <a:gd name="T78" fmla="*/ 1201 w 1214"/>
                  <a:gd name="T79" fmla="*/ 1079 h 1230"/>
                  <a:gd name="T80" fmla="*/ 1174 w 1214"/>
                  <a:gd name="T81" fmla="*/ 965 h 1230"/>
                  <a:gd name="T82" fmla="*/ 1185 w 1214"/>
                  <a:gd name="T83" fmla="*/ 918 h 1230"/>
                  <a:gd name="T84" fmla="*/ 1203 w 1214"/>
                  <a:gd name="T85" fmla="*/ 855 h 1230"/>
                  <a:gd name="T86" fmla="*/ 1165 w 1214"/>
                  <a:gd name="T87" fmla="*/ 788 h 1230"/>
                  <a:gd name="T88" fmla="*/ 1117 w 1214"/>
                  <a:gd name="T89" fmla="*/ 763 h 1230"/>
                  <a:gd name="T90" fmla="*/ 1089 w 1214"/>
                  <a:gd name="T91" fmla="*/ 719 h 1230"/>
                  <a:gd name="T92" fmla="*/ 1118 w 1214"/>
                  <a:gd name="T93" fmla="*/ 693 h 1230"/>
                  <a:gd name="T94" fmla="*/ 1078 w 1214"/>
                  <a:gd name="T95" fmla="*/ 597 h 1230"/>
                  <a:gd name="T96" fmla="*/ 1114 w 1214"/>
                  <a:gd name="T97" fmla="*/ 570 h 1230"/>
                  <a:gd name="T98" fmla="*/ 1157 w 1214"/>
                  <a:gd name="T99" fmla="*/ 528 h 1230"/>
                  <a:gd name="T100" fmla="*/ 1130 w 1214"/>
                  <a:gd name="T101" fmla="*/ 491 h 1230"/>
                  <a:gd name="T102" fmla="*/ 1102 w 1214"/>
                  <a:gd name="T103" fmla="*/ 440 h 1230"/>
                  <a:gd name="T104" fmla="*/ 1084 w 1214"/>
                  <a:gd name="T105" fmla="*/ 325 h 1230"/>
                  <a:gd name="T106" fmla="*/ 1088 w 1214"/>
                  <a:gd name="T107" fmla="*/ 279 h 1230"/>
                  <a:gd name="T108" fmla="*/ 1047 w 1214"/>
                  <a:gd name="T109" fmla="*/ 253 h 1230"/>
                  <a:gd name="T110" fmla="*/ 1027 w 1214"/>
                  <a:gd name="T111" fmla="*/ 208 h 1230"/>
                  <a:gd name="T112" fmla="*/ 968 w 1214"/>
                  <a:gd name="T113" fmla="*/ 237 h 1230"/>
                  <a:gd name="T114" fmla="*/ 841 w 1214"/>
                  <a:gd name="T115" fmla="*/ 202 h 1230"/>
                  <a:gd name="T116" fmla="*/ 889 w 1214"/>
                  <a:gd name="T117" fmla="*/ 136 h 1230"/>
                  <a:gd name="T118" fmla="*/ 859 w 1214"/>
                  <a:gd name="T119" fmla="*/ 61 h 1230"/>
                  <a:gd name="T120" fmla="*/ 785 w 1214"/>
                  <a:gd name="T121" fmla="*/ 6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14" h="1230">
                    <a:moveTo>
                      <a:pt x="785" y="6"/>
                    </a:moveTo>
                    <a:lnTo>
                      <a:pt x="740" y="26"/>
                    </a:lnTo>
                    <a:lnTo>
                      <a:pt x="715" y="5"/>
                    </a:lnTo>
                    <a:lnTo>
                      <a:pt x="683" y="0"/>
                    </a:lnTo>
                    <a:lnTo>
                      <a:pt x="671" y="25"/>
                    </a:lnTo>
                    <a:lnTo>
                      <a:pt x="616" y="30"/>
                    </a:lnTo>
                    <a:lnTo>
                      <a:pt x="613" y="68"/>
                    </a:lnTo>
                    <a:lnTo>
                      <a:pt x="550" y="51"/>
                    </a:lnTo>
                    <a:lnTo>
                      <a:pt x="433" y="116"/>
                    </a:lnTo>
                    <a:lnTo>
                      <a:pt x="450" y="146"/>
                    </a:lnTo>
                    <a:lnTo>
                      <a:pt x="456" y="206"/>
                    </a:lnTo>
                    <a:lnTo>
                      <a:pt x="442" y="223"/>
                    </a:lnTo>
                    <a:lnTo>
                      <a:pt x="419" y="226"/>
                    </a:lnTo>
                    <a:lnTo>
                      <a:pt x="415" y="265"/>
                    </a:lnTo>
                    <a:lnTo>
                      <a:pt x="393" y="274"/>
                    </a:lnTo>
                    <a:lnTo>
                      <a:pt x="374" y="314"/>
                    </a:lnTo>
                    <a:lnTo>
                      <a:pt x="345" y="341"/>
                    </a:lnTo>
                    <a:lnTo>
                      <a:pt x="295" y="307"/>
                    </a:lnTo>
                    <a:lnTo>
                      <a:pt x="281" y="308"/>
                    </a:lnTo>
                    <a:lnTo>
                      <a:pt x="206" y="330"/>
                    </a:lnTo>
                    <a:lnTo>
                      <a:pt x="178" y="364"/>
                    </a:lnTo>
                    <a:lnTo>
                      <a:pt x="183" y="417"/>
                    </a:lnTo>
                    <a:lnTo>
                      <a:pt x="161" y="434"/>
                    </a:lnTo>
                    <a:lnTo>
                      <a:pt x="141" y="560"/>
                    </a:lnTo>
                    <a:lnTo>
                      <a:pt x="130" y="599"/>
                    </a:lnTo>
                    <a:lnTo>
                      <a:pt x="109" y="617"/>
                    </a:lnTo>
                    <a:lnTo>
                      <a:pt x="126" y="631"/>
                    </a:lnTo>
                    <a:lnTo>
                      <a:pt x="129" y="670"/>
                    </a:lnTo>
                    <a:lnTo>
                      <a:pt x="106" y="671"/>
                    </a:lnTo>
                    <a:lnTo>
                      <a:pt x="77" y="697"/>
                    </a:lnTo>
                    <a:lnTo>
                      <a:pt x="37" y="678"/>
                    </a:lnTo>
                    <a:lnTo>
                      <a:pt x="0" y="689"/>
                    </a:lnTo>
                    <a:lnTo>
                      <a:pt x="32" y="710"/>
                    </a:lnTo>
                    <a:lnTo>
                      <a:pt x="52" y="753"/>
                    </a:lnTo>
                    <a:lnTo>
                      <a:pt x="38" y="777"/>
                    </a:lnTo>
                    <a:lnTo>
                      <a:pt x="42" y="816"/>
                    </a:lnTo>
                    <a:lnTo>
                      <a:pt x="21" y="842"/>
                    </a:lnTo>
                    <a:lnTo>
                      <a:pt x="32" y="879"/>
                    </a:lnTo>
                    <a:lnTo>
                      <a:pt x="83" y="920"/>
                    </a:lnTo>
                    <a:lnTo>
                      <a:pt x="130" y="931"/>
                    </a:lnTo>
                    <a:lnTo>
                      <a:pt x="133" y="970"/>
                    </a:lnTo>
                    <a:lnTo>
                      <a:pt x="196" y="971"/>
                    </a:lnTo>
                    <a:lnTo>
                      <a:pt x="237" y="1006"/>
                    </a:lnTo>
                    <a:lnTo>
                      <a:pt x="244" y="1083"/>
                    </a:lnTo>
                    <a:lnTo>
                      <a:pt x="278" y="1118"/>
                    </a:lnTo>
                    <a:lnTo>
                      <a:pt x="301" y="1116"/>
                    </a:lnTo>
                    <a:lnTo>
                      <a:pt x="269" y="1173"/>
                    </a:lnTo>
                    <a:lnTo>
                      <a:pt x="283" y="1171"/>
                    </a:lnTo>
                    <a:lnTo>
                      <a:pt x="299" y="1170"/>
                    </a:lnTo>
                    <a:lnTo>
                      <a:pt x="317" y="1199"/>
                    </a:lnTo>
                    <a:lnTo>
                      <a:pt x="346" y="1188"/>
                    </a:lnTo>
                    <a:lnTo>
                      <a:pt x="386" y="1193"/>
                    </a:lnTo>
                    <a:lnTo>
                      <a:pt x="406" y="1160"/>
                    </a:lnTo>
                    <a:lnTo>
                      <a:pt x="429" y="1158"/>
                    </a:lnTo>
                    <a:lnTo>
                      <a:pt x="479" y="1208"/>
                    </a:lnTo>
                    <a:lnTo>
                      <a:pt x="489" y="1230"/>
                    </a:lnTo>
                    <a:lnTo>
                      <a:pt x="561" y="1169"/>
                    </a:lnTo>
                    <a:lnTo>
                      <a:pt x="587" y="1128"/>
                    </a:lnTo>
                    <a:lnTo>
                      <a:pt x="604" y="1142"/>
                    </a:lnTo>
                    <a:lnTo>
                      <a:pt x="614" y="1164"/>
                    </a:lnTo>
                    <a:lnTo>
                      <a:pt x="673" y="1135"/>
                    </a:lnTo>
                    <a:lnTo>
                      <a:pt x="676" y="1166"/>
                    </a:lnTo>
                    <a:lnTo>
                      <a:pt x="693" y="1180"/>
                    </a:lnTo>
                    <a:lnTo>
                      <a:pt x="700" y="1179"/>
                    </a:lnTo>
                    <a:lnTo>
                      <a:pt x="736" y="1145"/>
                    </a:lnTo>
                    <a:lnTo>
                      <a:pt x="762" y="1174"/>
                    </a:lnTo>
                    <a:lnTo>
                      <a:pt x="778" y="1180"/>
                    </a:lnTo>
                    <a:lnTo>
                      <a:pt x="804" y="1131"/>
                    </a:lnTo>
                    <a:lnTo>
                      <a:pt x="802" y="1108"/>
                    </a:lnTo>
                    <a:lnTo>
                      <a:pt x="816" y="1099"/>
                    </a:lnTo>
                    <a:lnTo>
                      <a:pt x="839" y="1097"/>
                    </a:lnTo>
                    <a:lnTo>
                      <a:pt x="881" y="1131"/>
                    </a:lnTo>
                    <a:lnTo>
                      <a:pt x="941" y="1118"/>
                    </a:lnTo>
                    <a:lnTo>
                      <a:pt x="958" y="1124"/>
                    </a:lnTo>
                    <a:lnTo>
                      <a:pt x="1011" y="1119"/>
                    </a:lnTo>
                    <a:lnTo>
                      <a:pt x="1114" y="1156"/>
                    </a:lnTo>
                    <a:lnTo>
                      <a:pt x="1182" y="1142"/>
                    </a:lnTo>
                    <a:lnTo>
                      <a:pt x="1167" y="1128"/>
                    </a:lnTo>
                    <a:lnTo>
                      <a:pt x="1171" y="1097"/>
                    </a:lnTo>
                    <a:lnTo>
                      <a:pt x="1201" y="1079"/>
                    </a:lnTo>
                    <a:lnTo>
                      <a:pt x="1214" y="1062"/>
                    </a:lnTo>
                    <a:lnTo>
                      <a:pt x="1174" y="965"/>
                    </a:lnTo>
                    <a:lnTo>
                      <a:pt x="1188" y="948"/>
                    </a:lnTo>
                    <a:lnTo>
                      <a:pt x="1185" y="918"/>
                    </a:lnTo>
                    <a:lnTo>
                      <a:pt x="1199" y="901"/>
                    </a:lnTo>
                    <a:lnTo>
                      <a:pt x="1203" y="855"/>
                    </a:lnTo>
                    <a:lnTo>
                      <a:pt x="1161" y="820"/>
                    </a:lnTo>
                    <a:lnTo>
                      <a:pt x="1165" y="788"/>
                    </a:lnTo>
                    <a:lnTo>
                      <a:pt x="1140" y="768"/>
                    </a:lnTo>
                    <a:lnTo>
                      <a:pt x="1117" y="763"/>
                    </a:lnTo>
                    <a:lnTo>
                      <a:pt x="1114" y="740"/>
                    </a:lnTo>
                    <a:lnTo>
                      <a:pt x="1089" y="719"/>
                    </a:lnTo>
                    <a:lnTo>
                      <a:pt x="1096" y="711"/>
                    </a:lnTo>
                    <a:lnTo>
                      <a:pt x="1118" y="693"/>
                    </a:lnTo>
                    <a:lnTo>
                      <a:pt x="1131" y="668"/>
                    </a:lnTo>
                    <a:lnTo>
                      <a:pt x="1078" y="597"/>
                    </a:lnTo>
                    <a:lnTo>
                      <a:pt x="1108" y="586"/>
                    </a:lnTo>
                    <a:lnTo>
                      <a:pt x="1114" y="570"/>
                    </a:lnTo>
                    <a:lnTo>
                      <a:pt x="1113" y="554"/>
                    </a:lnTo>
                    <a:lnTo>
                      <a:pt x="1157" y="528"/>
                    </a:lnTo>
                    <a:lnTo>
                      <a:pt x="1169" y="495"/>
                    </a:lnTo>
                    <a:lnTo>
                      <a:pt x="1130" y="491"/>
                    </a:lnTo>
                    <a:lnTo>
                      <a:pt x="1096" y="463"/>
                    </a:lnTo>
                    <a:lnTo>
                      <a:pt x="1102" y="440"/>
                    </a:lnTo>
                    <a:lnTo>
                      <a:pt x="1127" y="376"/>
                    </a:lnTo>
                    <a:lnTo>
                      <a:pt x="1084" y="325"/>
                    </a:lnTo>
                    <a:lnTo>
                      <a:pt x="1067" y="312"/>
                    </a:lnTo>
                    <a:lnTo>
                      <a:pt x="1088" y="279"/>
                    </a:lnTo>
                    <a:lnTo>
                      <a:pt x="1076" y="234"/>
                    </a:lnTo>
                    <a:lnTo>
                      <a:pt x="1047" y="253"/>
                    </a:lnTo>
                    <a:lnTo>
                      <a:pt x="1044" y="230"/>
                    </a:lnTo>
                    <a:lnTo>
                      <a:pt x="1027" y="208"/>
                    </a:lnTo>
                    <a:lnTo>
                      <a:pt x="1004" y="210"/>
                    </a:lnTo>
                    <a:lnTo>
                      <a:pt x="968" y="237"/>
                    </a:lnTo>
                    <a:lnTo>
                      <a:pt x="929" y="240"/>
                    </a:lnTo>
                    <a:lnTo>
                      <a:pt x="841" y="202"/>
                    </a:lnTo>
                    <a:lnTo>
                      <a:pt x="875" y="152"/>
                    </a:lnTo>
                    <a:lnTo>
                      <a:pt x="889" y="136"/>
                    </a:lnTo>
                    <a:lnTo>
                      <a:pt x="892" y="82"/>
                    </a:lnTo>
                    <a:lnTo>
                      <a:pt x="859" y="61"/>
                    </a:lnTo>
                    <a:lnTo>
                      <a:pt x="836" y="63"/>
                    </a:lnTo>
                    <a:lnTo>
                      <a:pt x="78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408">
                <a:extLst>
                  <a:ext uri="{FF2B5EF4-FFF2-40B4-BE49-F238E27FC236}">
                    <a16:creationId xmlns:a16="http://schemas.microsoft.com/office/drawing/2014/main" id="{82BDE3D5-B53B-8E34-693D-86FD26D7B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780"/>
                <a:ext cx="225" cy="211"/>
              </a:xfrm>
              <a:custGeom>
                <a:avLst/>
                <a:gdLst>
                  <a:gd name="T0" fmla="*/ 832 w 1127"/>
                  <a:gd name="T1" fmla="*/ 51 h 1055"/>
                  <a:gd name="T2" fmla="*/ 662 w 1127"/>
                  <a:gd name="T3" fmla="*/ 59 h 1055"/>
                  <a:gd name="T4" fmla="*/ 506 w 1127"/>
                  <a:gd name="T5" fmla="*/ 27 h 1055"/>
                  <a:gd name="T6" fmla="*/ 429 w 1127"/>
                  <a:gd name="T7" fmla="*/ 34 h 1055"/>
                  <a:gd name="T8" fmla="*/ 364 w 1127"/>
                  <a:gd name="T9" fmla="*/ 2 h 1055"/>
                  <a:gd name="T10" fmla="*/ 352 w 1127"/>
                  <a:gd name="T11" fmla="*/ 34 h 1055"/>
                  <a:gd name="T12" fmla="*/ 310 w 1127"/>
                  <a:gd name="T13" fmla="*/ 77 h 1055"/>
                  <a:gd name="T14" fmla="*/ 248 w 1127"/>
                  <a:gd name="T15" fmla="*/ 82 h 1055"/>
                  <a:gd name="T16" fmla="*/ 224 w 1127"/>
                  <a:gd name="T17" fmla="*/ 69 h 1055"/>
                  <a:gd name="T18" fmla="*/ 162 w 1127"/>
                  <a:gd name="T19" fmla="*/ 67 h 1055"/>
                  <a:gd name="T20" fmla="*/ 135 w 1127"/>
                  <a:gd name="T21" fmla="*/ 31 h 1055"/>
                  <a:gd name="T22" fmla="*/ 37 w 1127"/>
                  <a:gd name="T23" fmla="*/ 133 h 1055"/>
                  <a:gd name="T24" fmla="*/ 63 w 1127"/>
                  <a:gd name="T25" fmla="*/ 153 h 1055"/>
                  <a:gd name="T26" fmla="*/ 37 w 1127"/>
                  <a:gd name="T27" fmla="*/ 217 h 1055"/>
                  <a:gd name="T28" fmla="*/ 24 w 1127"/>
                  <a:gd name="T29" fmla="*/ 242 h 1055"/>
                  <a:gd name="T30" fmla="*/ 13 w 1127"/>
                  <a:gd name="T31" fmla="*/ 282 h 1055"/>
                  <a:gd name="T32" fmla="*/ 19 w 1127"/>
                  <a:gd name="T33" fmla="*/ 351 h 1055"/>
                  <a:gd name="T34" fmla="*/ 75 w 1127"/>
                  <a:gd name="T35" fmla="*/ 376 h 1055"/>
                  <a:gd name="T36" fmla="*/ 101 w 1127"/>
                  <a:gd name="T37" fmla="*/ 413 h 1055"/>
                  <a:gd name="T38" fmla="*/ 98 w 1127"/>
                  <a:gd name="T39" fmla="*/ 451 h 1055"/>
                  <a:gd name="T40" fmla="*/ 135 w 1127"/>
                  <a:gd name="T41" fmla="*/ 525 h 1055"/>
                  <a:gd name="T42" fmla="*/ 141 w 1127"/>
                  <a:gd name="T43" fmla="*/ 593 h 1055"/>
                  <a:gd name="T44" fmla="*/ 175 w 1127"/>
                  <a:gd name="T45" fmla="*/ 621 h 1055"/>
                  <a:gd name="T46" fmla="*/ 126 w 1127"/>
                  <a:gd name="T47" fmla="*/ 665 h 1055"/>
                  <a:gd name="T48" fmla="*/ 168 w 1127"/>
                  <a:gd name="T49" fmla="*/ 707 h 1055"/>
                  <a:gd name="T50" fmla="*/ 220 w 1127"/>
                  <a:gd name="T51" fmla="*/ 694 h 1055"/>
                  <a:gd name="T52" fmla="*/ 217 w 1127"/>
                  <a:gd name="T53" fmla="*/ 734 h 1055"/>
                  <a:gd name="T54" fmla="*/ 196 w 1127"/>
                  <a:gd name="T55" fmla="*/ 758 h 1055"/>
                  <a:gd name="T56" fmla="*/ 255 w 1127"/>
                  <a:gd name="T57" fmla="*/ 815 h 1055"/>
                  <a:gd name="T58" fmla="*/ 352 w 1127"/>
                  <a:gd name="T59" fmla="*/ 782 h 1055"/>
                  <a:gd name="T60" fmla="*/ 397 w 1127"/>
                  <a:gd name="T61" fmla="*/ 848 h 1055"/>
                  <a:gd name="T62" fmla="*/ 454 w 1127"/>
                  <a:gd name="T63" fmla="*/ 880 h 1055"/>
                  <a:gd name="T64" fmla="*/ 450 w 1127"/>
                  <a:gd name="T65" fmla="*/ 928 h 1055"/>
                  <a:gd name="T66" fmla="*/ 446 w 1127"/>
                  <a:gd name="T67" fmla="*/ 959 h 1055"/>
                  <a:gd name="T68" fmla="*/ 487 w 1127"/>
                  <a:gd name="T69" fmla="*/ 986 h 1055"/>
                  <a:gd name="T70" fmla="*/ 524 w 1127"/>
                  <a:gd name="T71" fmla="*/ 975 h 1055"/>
                  <a:gd name="T72" fmla="*/ 567 w 1127"/>
                  <a:gd name="T73" fmla="*/ 940 h 1055"/>
                  <a:gd name="T74" fmla="*/ 637 w 1127"/>
                  <a:gd name="T75" fmla="*/ 941 h 1055"/>
                  <a:gd name="T76" fmla="*/ 684 w 1127"/>
                  <a:gd name="T77" fmla="*/ 959 h 1055"/>
                  <a:gd name="T78" fmla="*/ 723 w 1127"/>
                  <a:gd name="T79" fmla="*/ 964 h 1055"/>
                  <a:gd name="T80" fmla="*/ 750 w 1127"/>
                  <a:gd name="T81" fmla="*/ 1000 h 1055"/>
                  <a:gd name="T82" fmla="*/ 818 w 1127"/>
                  <a:gd name="T83" fmla="*/ 1055 h 1055"/>
                  <a:gd name="T84" fmla="*/ 888 w 1127"/>
                  <a:gd name="T85" fmla="*/ 994 h 1055"/>
                  <a:gd name="T86" fmla="*/ 967 w 1127"/>
                  <a:gd name="T87" fmla="*/ 1003 h 1055"/>
                  <a:gd name="T88" fmla="*/ 1024 w 1127"/>
                  <a:gd name="T89" fmla="*/ 959 h 1055"/>
                  <a:gd name="T90" fmla="*/ 982 w 1127"/>
                  <a:gd name="T91" fmla="*/ 924 h 1055"/>
                  <a:gd name="T92" fmla="*/ 963 w 1127"/>
                  <a:gd name="T93" fmla="*/ 888 h 1055"/>
                  <a:gd name="T94" fmla="*/ 935 w 1127"/>
                  <a:gd name="T95" fmla="*/ 828 h 1055"/>
                  <a:gd name="T96" fmla="*/ 979 w 1127"/>
                  <a:gd name="T97" fmla="*/ 809 h 1055"/>
                  <a:gd name="T98" fmla="*/ 985 w 1127"/>
                  <a:gd name="T99" fmla="*/ 785 h 1055"/>
                  <a:gd name="T100" fmla="*/ 1037 w 1127"/>
                  <a:gd name="T101" fmla="*/ 765 h 1055"/>
                  <a:gd name="T102" fmla="*/ 1077 w 1127"/>
                  <a:gd name="T103" fmla="*/ 700 h 1055"/>
                  <a:gd name="T104" fmla="*/ 1127 w 1127"/>
                  <a:gd name="T105" fmla="*/ 649 h 1055"/>
                  <a:gd name="T106" fmla="*/ 1127 w 1127"/>
                  <a:gd name="T107" fmla="*/ 571 h 1055"/>
                  <a:gd name="T108" fmla="*/ 1082 w 1127"/>
                  <a:gd name="T109" fmla="*/ 499 h 1055"/>
                  <a:gd name="T110" fmla="*/ 1090 w 1127"/>
                  <a:gd name="T111" fmla="*/ 421 h 1055"/>
                  <a:gd name="T112" fmla="*/ 1054 w 1127"/>
                  <a:gd name="T113" fmla="*/ 363 h 1055"/>
                  <a:gd name="T114" fmla="*/ 1022 w 1127"/>
                  <a:gd name="T115" fmla="*/ 273 h 1055"/>
                  <a:gd name="T116" fmla="*/ 986 w 1127"/>
                  <a:gd name="T117" fmla="*/ 222 h 1055"/>
                  <a:gd name="T118" fmla="*/ 953 w 1127"/>
                  <a:gd name="T119" fmla="*/ 202 h 1055"/>
                  <a:gd name="T120" fmla="*/ 906 w 1127"/>
                  <a:gd name="T121" fmla="*/ 191 h 1055"/>
                  <a:gd name="T122" fmla="*/ 855 w 1127"/>
                  <a:gd name="T123" fmla="*/ 141 h 1055"/>
                  <a:gd name="T124" fmla="*/ 836 w 1127"/>
                  <a:gd name="T125" fmla="*/ 97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27" h="1055">
                    <a:moveTo>
                      <a:pt x="836" y="97"/>
                    </a:moveTo>
                    <a:lnTo>
                      <a:pt x="832" y="51"/>
                    </a:lnTo>
                    <a:lnTo>
                      <a:pt x="730" y="45"/>
                    </a:lnTo>
                    <a:lnTo>
                      <a:pt x="662" y="59"/>
                    </a:lnTo>
                    <a:lnTo>
                      <a:pt x="559" y="22"/>
                    </a:lnTo>
                    <a:lnTo>
                      <a:pt x="506" y="27"/>
                    </a:lnTo>
                    <a:lnTo>
                      <a:pt x="489" y="21"/>
                    </a:lnTo>
                    <a:lnTo>
                      <a:pt x="429" y="34"/>
                    </a:lnTo>
                    <a:lnTo>
                      <a:pt x="387" y="0"/>
                    </a:lnTo>
                    <a:lnTo>
                      <a:pt x="364" y="2"/>
                    </a:lnTo>
                    <a:lnTo>
                      <a:pt x="350" y="11"/>
                    </a:lnTo>
                    <a:lnTo>
                      <a:pt x="352" y="34"/>
                    </a:lnTo>
                    <a:lnTo>
                      <a:pt x="326" y="83"/>
                    </a:lnTo>
                    <a:lnTo>
                      <a:pt x="310" y="77"/>
                    </a:lnTo>
                    <a:lnTo>
                      <a:pt x="284" y="48"/>
                    </a:lnTo>
                    <a:lnTo>
                      <a:pt x="248" y="82"/>
                    </a:lnTo>
                    <a:lnTo>
                      <a:pt x="241" y="83"/>
                    </a:lnTo>
                    <a:lnTo>
                      <a:pt x="224" y="69"/>
                    </a:lnTo>
                    <a:lnTo>
                      <a:pt x="221" y="38"/>
                    </a:lnTo>
                    <a:lnTo>
                      <a:pt x="162" y="67"/>
                    </a:lnTo>
                    <a:lnTo>
                      <a:pt x="152" y="45"/>
                    </a:lnTo>
                    <a:lnTo>
                      <a:pt x="135" y="31"/>
                    </a:lnTo>
                    <a:lnTo>
                      <a:pt x="109" y="72"/>
                    </a:lnTo>
                    <a:lnTo>
                      <a:pt x="37" y="133"/>
                    </a:lnTo>
                    <a:lnTo>
                      <a:pt x="38" y="140"/>
                    </a:lnTo>
                    <a:lnTo>
                      <a:pt x="63" y="153"/>
                    </a:lnTo>
                    <a:lnTo>
                      <a:pt x="58" y="192"/>
                    </a:lnTo>
                    <a:lnTo>
                      <a:pt x="37" y="217"/>
                    </a:lnTo>
                    <a:lnTo>
                      <a:pt x="47" y="232"/>
                    </a:lnTo>
                    <a:lnTo>
                      <a:pt x="24" y="242"/>
                    </a:lnTo>
                    <a:lnTo>
                      <a:pt x="35" y="272"/>
                    </a:lnTo>
                    <a:lnTo>
                      <a:pt x="13" y="282"/>
                    </a:lnTo>
                    <a:lnTo>
                      <a:pt x="0" y="306"/>
                    </a:lnTo>
                    <a:lnTo>
                      <a:pt x="19" y="351"/>
                    </a:lnTo>
                    <a:lnTo>
                      <a:pt x="66" y="362"/>
                    </a:lnTo>
                    <a:lnTo>
                      <a:pt x="75" y="376"/>
                    </a:lnTo>
                    <a:lnTo>
                      <a:pt x="77" y="391"/>
                    </a:lnTo>
                    <a:lnTo>
                      <a:pt x="101" y="413"/>
                    </a:lnTo>
                    <a:lnTo>
                      <a:pt x="111" y="434"/>
                    </a:lnTo>
                    <a:lnTo>
                      <a:pt x="98" y="451"/>
                    </a:lnTo>
                    <a:lnTo>
                      <a:pt x="149" y="500"/>
                    </a:lnTo>
                    <a:lnTo>
                      <a:pt x="135" y="525"/>
                    </a:lnTo>
                    <a:lnTo>
                      <a:pt x="145" y="547"/>
                    </a:lnTo>
                    <a:lnTo>
                      <a:pt x="141" y="593"/>
                    </a:lnTo>
                    <a:lnTo>
                      <a:pt x="166" y="599"/>
                    </a:lnTo>
                    <a:lnTo>
                      <a:pt x="175" y="621"/>
                    </a:lnTo>
                    <a:lnTo>
                      <a:pt x="162" y="645"/>
                    </a:lnTo>
                    <a:lnTo>
                      <a:pt x="126" y="665"/>
                    </a:lnTo>
                    <a:lnTo>
                      <a:pt x="118" y="680"/>
                    </a:lnTo>
                    <a:lnTo>
                      <a:pt x="168" y="707"/>
                    </a:lnTo>
                    <a:lnTo>
                      <a:pt x="181" y="690"/>
                    </a:lnTo>
                    <a:lnTo>
                      <a:pt x="220" y="694"/>
                    </a:lnTo>
                    <a:lnTo>
                      <a:pt x="232" y="740"/>
                    </a:lnTo>
                    <a:lnTo>
                      <a:pt x="217" y="734"/>
                    </a:lnTo>
                    <a:lnTo>
                      <a:pt x="187" y="751"/>
                    </a:lnTo>
                    <a:lnTo>
                      <a:pt x="196" y="758"/>
                    </a:lnTo>
                    <a:lnTo>
                      <a:pt x="198" y="788"/>
                    </a:lnTo>
                    <a:lnTo>
                      <a:pt x="255" y="815"/>
                    </a:lnTo>
                    <a:lnTo>
                      <a:pt x="316" y="809"/>
                    </a:lnTo>
                    <a:lnTo>
                      <a:pt x="352" y="782"/>
                    </a:lnTo>
                    <a:lnTo>
                      <a:pt x="363" y="820"/>
                    </a:lnTo>
                    <a:lnTo>
                      <a:pt x="397" y="848"/>
                    </a:lnTo>
                    <a:lnTo>
                      <a:pt x="412" y="838"/>
                    </a:lnTo>
                    <a:lnTo>
                      <a:pt x="454" y="880"/>
                    </a:lnTo>
                    <a:lnTo>
                      <a:pt x="465" y="918"/>
                    </a:lnTo>
                    <a:lnTo>
                      <a:pt x="450" y="928"/>
                    </a:lnTo>
                    <a:lnTo>
                      <a:pt x="459" y="942"/>
                    </a:lnTo>
                    <a:lnTo>
                      <a:pt x="446" y="959"/>
                    </a:lnTo>
                    <a:lnTo>
                      <a:pt x="472" y="1003"/>
                    </a:lnTo>
                    <a:lnTo>
                      <a:pt x="487" y="986"/>
                    </a:lnTo>
                    <a:lnTo>
                      <a:pt x="510" y="991"/>
                    </a:lnTo>
                    <a:lnTo>
                      <a:pt x="524" y="975"/>
                    </a:lnTo>
                    <a:lnTo>
                      <a:pt x="555" y="971"/>
                    </a:lnTo>
                    <a:lnTo>
                      <a:pt x="567" y="940"/>
                    </a:lnTo>
                    <a:lnTo>
                      <a:pt x="612" y="920"/>
                    </a:lnTo>
                    <a:lnTo>
                      <a:pt x="637" y="941"/>
                    </a:lnTo>
                    <a:lnTo>
                      <a:pt x="647" y="963"/>
                    </a:lnTo>
                    <a:lnTo>
                      <a:pt x="684" y="959"/>
                    </a:lnTo>
                    <a:lnTo>
                      <a:pt x="709" y="973"/>
                    </a:lnTo>
                    <a:lnTo>
                      <a:pt x="723" y="964"/>
                    </a:lnTo>
                    <a:lnTo>
                      <a:pt x="749" y="985"/>
                    </a:lnTo>
                    <a:lnTo>
                      <a:pt x="750" y="1000"/>
                    </a:lnTo>
                    <a:lnTo>
                      <a:pt x="814" y="1017"/>
                    </a:lnTo>
                    <a:lnTo>
                      <a:pt x="818" y="1055"/>
                    </a:lnTo>
                    <a:lnTo>
                      <a:pt x="876" y="1027"/>
                    </a:lnTo>
                    <a:lnTo>
                      <a:pt x="888" y="994"/>
                    </a:lnTo>
                    <a:lnTo>
                      <a:pt x="896" y="994"/>
                    </a:lnTo>
                    <a:lnTo>
                      <a:pt x="967" y="1003"/>
                    </a:lnTo>
                    <a:lnTo>
                      <a:pt x="981" y="994"/>
                    </a:lnTo>
                    <a:lnTo>
                      <a:pt x="1024" y="959"/>
                    </a:lnTo>
                    <a:lnTo>
                      <a:pt x="1015" y="945"/>
                    </a:lnTo>
                    <a:lnTo>
                      <a:pt x="982" y="924"/>
                    </a:lnTo>
                    <a:lnTo>
                      <a:pt x="975" y="925"/>
                    </a:lnTo>
                    <a:lnTo>
                      <a:pt x="963" y="888"/>
                    </a:lnTo>
                    <a:lnTo>
                      <a:pt x="928" y="837"/>
                    </a:lnTo>
                    <a:lnTo>
                      <a:pt x="935" y="828"/>
                    </a:lnTo>
                    <a:lnTo>
                      <a:pt x="965" y="826"/>
                    </a:lnTo>
                    <a:lnTo>
                      <a:pt x="979" y="809"/>
                    </a:lnTo>
                    <a:lnTo>
                      <a:pt x="978" y="786"/>
                    </a:lnTo>
                    <a:lnTo>
                      <a:pt x="985" y="785"/>
                    </a:lnTo>
                    <a:lnTo>
                      <a:pt x="1024" y="789"/>
                    </a:lnTo>
                    <a:lnTo>
                      <a:pt x="1037" y="765"/>
                    </a:lnTo>
                    <a:lnTo>
                      <a:pt x="1072" y="731"/>
                    </a:lnTo>
                    <a:lnTo>
                      <a:pt x="1077" y="700"/>
                    </a:lnTo>
                    <a:lnTo>
                      <a:pt x="1098" y="667"/>
                    </a:lnTo>
                    <a:lnTo>
                      <a:pt x="1127" y="649"/>
                    </a:lnTo>
                    <a:lnTo>
                      <a:pt x="1116" y="619"/>
                    </a:lnTo>
                    <a:lnTo>
                      <a:pt x="1127" y="571"/>
                    </a:lnTo>
                    <a:lnTo>
                      <a:pt x="1094" y="543"/>
                    </a:lnTo>
                    <a:lnTo>
                      <a:pt x="1082" y="499"/>
                    </a:lnTo>
                    <a:lnTo>
                      <a:pt x="1078" y="460"/>
                    </a:lnTo>
                    <a:lnTo>
                      <a:pt x="1090" y="421"/>
                    </a:lnTo>
                    <a:lnTo>
                      <a:pt x="1087" y="382"/>
                    </a:lnTo>
                    <a:lnTo>
                      <a:pt x="1054" y="363"/>
                    </a:lnTo>
                    <a:lnTo>
                      <a:pt x="1039" y="294"/>
                    </a:lnTo>
                    <a:lnTo>
                      <a:pt x="1022" y="273"/>
                    </a:lnTo>
                    <a:lnTo>
                      <a:pt x="1010" y="236"/>
                    </a:lnTo>
                    <a:lnTo>
                      <a:pt x="986" y="222"/>
                    </a:lnTo>
                    <a:lnTo>
                      <a:pt x="956" y="225"/>
                    </a:lnTo>
                    <a:lnTo>
                      <a:pt x="953" y="202"/>
                    </a:lnTo>
                    <a:lnTo>
                      <a:pt x="928" y="174"/>
                    </a:lnTo>
                    <a:lnTo>
                      <a:pt x="906" y="191"/>
                    </a:lnTo>
                    <a:lnTo>
                      <a:pt x="866" y="171"/>
                    </a:lnTo>
                    <a:lnTo>
                      <a:pt x="855" y="141"/>
                    </a:lnTo>
                    <a:lnTo>
                      <a:pt x="876" y="117"/>
                    </a:lnTo>
                    <a:lnTo>
                      <a:pt x="836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409">
                <a:extLst>
                  <a:ext uri="{FF2B5EF4-FFF2-40B4-BE49-F238E27FC236}">
                    <a16:creationId xmlns:a16="http://schemas.microsoft.com/office/drawing/2014/main" id="{DB8F82D5-B2B2-9F4C-C73B-BC2190C34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92"/>
                <a:ext cx="239" cy="254"/>
              </a:xfrm>
              <a:custGeom>
                <a:avLst/>
                <a:gdLst>
                  <a:gd name="T0" fmla="*/ 1109 w 1195"/>
                  <a:gd name="T1" fmla="*/ 787 h 1269"/>
                  <a:gd name="T2" fmla="*/ 1028 w 1195"/>
                  <a:gd name="T3" fmla="*/ 748 h 1269"/>
                  <a:gd name="T4" fmla="*/ 908 w 1195"/>
                  <a:gd name="T5" fmla="*/ 697 h 1269"/>
                  <a:gd name="T6" fmla="*/ 944 w 1195"/>
                  <a:gd name="T7" fmla="*/ 679 h 1269"/>
                  <a:gd name="T8" fmla="*/ 880 w 1195"/>
                  <a:gd name="T9" fmla="*/ 646 h 1269"/>
                  <a:gd name="T10" fmla="*/ 874 w 1195"/>
                  <a:gd name="T11" fmla="*/ 584 h 1269"/>
                  <a:gd name="T12" fmla="*/ 853 w 1195"/>
                  <a:gd name="T13" fmla="*/ 532 h 1269"/>
                  <a:gd name="T14" fmla="*/ 861 w 1195"/>
                  <a:gd name="T15" fmla="*/ 439 h 1269"/>
                  <a:gd name="T16" fmla="*/ 813 w 1195"/>
                  <a:gd name="T17" fmla="*/ 352 h 1269"/>
                  <a:gd name="T18" fmla="*/ 778 w 1195"/>
                  <a:gd name="T19" fmla="*/ 301 h 1269"/>
                  <a:gd name="T20" fmla="*/ 725 w 1195"/>
                  <a:gd name="T21" fmla="*/ 221 h 1269"/>
                  <a:gd name="T22" fmla="*/ 759 w 1195"/>
                  <a:gd name="T23" fmla="*/ 171 h 1269"/>
                  <a:gd name="T24" fmla="*/ 775 w 1195"/>
                  <a:gd name="T25" fmla="*/ 92 h 1269"/>
                  <a:gd name="T26" fmla="*/ 739 w 1195"/>
                  <a:gd name="T27" fmla="*/ 50 h 1269"/>
                  <a:gd name="T28" fmla="*/ 646 w 1195"/>
                  <a:gd name="T29" fmla="*/ 35 h 1269"/>
                  <a:gd name="T30" fmla="*/ 559 w 1195"/>
                  <a:gd name="T31" fmla="*/ 12 h 1269"/>
                  <a:gd name="T32" fmla="*/ 479 w 1195"/>
                  <a:gd name="T33" fmla="*/ 65 h 1269"/>
                  <a:gd name="T34" fmla="*/ 394 w 1195"/>
                  <a:gd name="T35" fmla="*/ 67 h 1269"/>
                  <a:gd name="T36" fmla="*/ 278 w 1195"/>
                  <a:gd name="T37" fmla="*/ 138 h 1269"/>
                  <a:gd name="T38" fmla="*/ 222 w 1195"/>
                  <a:gd name="T39" fmla="*/ 213 h 1269"/>
                  <a:gd name="T40" fmla="*/ 206 w 1195"/>
                  <a:gd name="T41" fmla="*/ 284 h 1269"/>
                  <a:gd name="T42" fmla="*/ 197 w 1195"/>
                  <a:gd name="T43" fmla="*/ 347 h 1269"/>
                  <a:gd name="T44" fmla="*/ 190 w 1195"/>
                  <a:gd name="T45" fmla="*/ 456 h 1269"/>
                  <a:gd name="T46" fmla="*/ 280 w 1195"/>
                  <a:gd name="T47" fmla="*/ 509 h 1269"/>
                  <a:gd name="T48" fmla="*/ 245 w 1195"/>
                  <a:gd name="T49" fmla="*/ 619 h 1269"/>
                  <a:gd name="T50" fmla="*/ 176 w 1195"/>
                  <a:gd name="T51" fmla="*/ 712 h 1269"/>
                  <a:gd name="T52" fmla="*/ 81 w 1195"/>
                  <a:gd name="T53" fmla="*/ 773 h 1269"/>
                  <a:gd name="T54" fmla="*/ 15 w 1195"/>
                  <a:gd name="T55" fmla="*/ 880 h 1269"/>
                  <a:gd name="T56" fmla="*/ 95 w 1195"/>
                  <a:gd name="T57" fmla="*/ 919 h 1269"/>
                  <a:gd name="T58" fmla="*/ 138 w 1195"/>
                  <a:gd name="T59" fmla="*/ 1055 h 1269"/>
                  <a:gd name="T60" fmla="*/ 194 w 1195"/>
                  <a:gd name="T61" fmla="*/ 1072 h 1269"/>
                  <a:gd name="T62" fmla="*/ 291 w 1195"/>
                  <a:gd name="T63" fmla="*/ 1033 h 1269"/>
                  <a:gd name="T64" fmla="*/ 383 w 1195"/>
                  <a:gd name="T65" fmla="*/ 1109 h 1269"/>
                  <a:gd name="T66" fmla="*/ 495 w 1195"/>
                  <a:gd name="T67" fmla="*/ 1152 h 1269"/>
                  <a:gd name="T68" fmla="*/ 493 w 1195"/>
                  <a:gd name="T69" fmla="*/ 1222 h 1269"/>
                  <a:gd name="T70" fmla="*/ 558 w 1195"/>
                  <a:gd name="T71" fmla="*/ 1255 h 1269"/>
                  <a:gd name="T72" fmla="*/ 587 w 1195"/>
                  <a:gd name="T73" fmla="*/ 1228 h 1269"/>
                  <a:gd name="T74" fmla="*/ 719 w 1195"/>
                  <a:gd name="T75" fmla="*/ 1162 h 1269"/>
                  <a:gd name="T76" fmla="*/ 793 w 1195"/>
                  <a:gd name="T77" fmla="*/ 1116 h 1269"/>
                  <a:gd name="T78" fmla="*/ 863 w 1195"/>
                  <a:gd name="T79" fmla="*/ 1133 h 1269"/>
                  <a:gd name="T80" fmla="*/ 930 w 1195"/>
                  <a:gd name="T81" fmla="*/ 1096 h 1269"/>
                  <a:gd name="T82" fmla="*/ 999 w 1195"/>
                  <a:gd name="T83" fmla="*/ 1021 h 1269"/>
                  <a:gd name="T84" fmla="*/ 1079 w 1195"/>
                  <a:gd name="T85" fmla="*/ 967 h 1269"/>
                  <a:gd name="T86" fmla="*/ 1158 w 1195"/>
                  <a:gd name="T87" fmla="*/ 983 h 1269"/>
                  <a:gd name="T88" fmla="*/ 1184 w 1195"/>
                  <a:gd name="T89" fmla="*/ 942 h 1269"/>
                  <a:gd name="T90" fmla="*/ 1162 w 1195"/>
                  <a:gd name="T91" fmla="*/ 867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95" h="1269">
                    <a:moveTo>
                      <a:pt x="1166" y="819"/>
                    </a:moveTo>
                    <a:lnTo>
                      <a:pt x="1124" y="777"/>
                    </a:lnTo>
                    <a:lnTo>
                      <a:pt x="1109" y="787"/>
                    </a:lnTo>
                    <a:lnTo>
                      <a:pt x="1075" y="759"/>
                    </a:lnTo>
                    <a:lnTo>
                      <a:pt x="1064" y="721"/>
                    </a:lnTo>
                    <a:lnTo>
                      <a:pt x="1028" y="748"/>
                    </a:lnTo>
                    <a:lnTo>
                      <a:pt x="967" y="754"/>
                    </a:lnTo>
                    <a:lnTo>
                      <a:pt x="910" y="727"/>
                    </a:lnTo>
                    <a:lnTo>
                      <a:pt x="908" y="697"/>
                    </a:lnTo>
                    <a:lnTo>
                      <a:pt x="899" y="690"/>
                    </a:lnTo>
                    <a:lnTo>
                      <a:pt x="929" y="673"/>
                    </a:lnTo>
                    <a:lnTo>
                      <a:pt x="944" y="679"/>
                    </a:lnTo>
                    <a:lnTo>
                      <a:pt x="932" y="633"/>
                    </a:lnTo>
                    <a:lnTo>
                      <a:pt x="893" y="629"/>
                    </a:lnTo>
                    <a:lnTo>
                      <a:pt x="880" y="646"/>
                    </a:lnTo>
                    <a:lnTo>
                      <a:pt x="830" y="619"/>
                    </a:lnTo>
                    <a:lnTo>
                      <a:pt x="838" y="604"/>
                    </a:lnTo>
                    <a:lnTo>
                      <a:pt x="874" y="584"/>
                    </a:lnTo>
                    <a:lnTo>
                      <a:pt x="887" y="560"/>
                    </a:lnTo>
                    <a:lnTo>
                      <a:pt x="878" y="538"/>
                    </a:lnTo>
                    <a:lnTo>
                      <a:pt x="853" y="532"/>
                    </a:lnTo>
                    <a:lnTo>
                      <a:pt x="857" y="486"/>
                    </a:lnTo>
                    <a:lnTo>
                      <a:pt x="847" y="464"/>
                    </a:lnTo>
                    <a:lnTo>
                      <a:pt x="861" y="439"/>
                    </a:lnTo>
                    <a:lnTo>
                      <a:pt x="810" y="390"/>
                    </a:lnTo>
                    <a:lnTo>
                      <a:pt x="823" y="373"/>
                    </a:lnTo>
                    <a:lnTo>
                      <a:pt x="813" y="352"/>
                    </a:lnTo>
                    <a:lnTo>
                      <a:pt x="789" y="330"/>
                    </a:lnTo>
                    <a:lnTo>
                      <a:pt x="787" y="315"/>
                    </a:lnTo>
                    <a:lnTo>
                      <a:pt x="778" y="301"/>
                    </a:lnTo>
                    <a:lnTo>
                      <a:pt x="731" y="290"/>
                    </a:lnTo>
                    <a:lnTo>
                      <a:pt x="712" y="245"/>
                    </a:lnTo>
                    <a:lnTo>
                      <a:pt x="725" y="221"/>
                    </a:lnTo>
                    <a:lnTo>
                      <a:pt x="747" y="211"/>
                    </a:lnTo>
                    <a:lnTo>
                      <a:pt x="736" y="181"/>
                    </a:lnTo>
                    <a:lnTo>
                      <a:pt x="759" y="171"/>
                    </a:lnTo>
                    <a:lnTo>
                      <a:pt x="749" y="156"/>
                    </a:lnTo>
                    <a:lnTo>
                      <a:pt x="770" y="131"/>
                    </a:lnTo>
                    <a:lnTo>
                      <a:pt x="775" y="92"/>
                    </a:lnTo>
                    <a:lnTo>
                      <a:pt x="750" y="79"/>
                    </a:lnTo>
                    <a:lnTo>
                      <a:pt x="749" y="72"/>
                    </a:lnTo>
                    <a:lnTo>
                      <a:pt x="739" y="50"/>
                    </a:lnTo>
                    <a:lnTo>
                      <a:pt x="689" y="0"/>
                    </a:lnTo>
                    <a:lnTo>
                      <a:pt x="666" y="2"/>
                    </a:lnTo>
                    <a:lnTo>
                      <a:pt x="646" y="35"/>
                    </a:lnTo>
                    <a:lnTo>
                      <a:pt x="606" y="30"/>
                    </a:lnTo>
                    <a:lnTo>
                      <a:pt x="577" y="41"/>
                    </a:lnTo>
                    <a:lnTo>
                      <a:pt x="559" y="12"/>
                    </a:lnTo>
                    <a:lnTo>
                      <a:pt x="529" y="16"/>
                    </a:lnTo>
                    <a:lnTo>
                      <a:pt x="513" y="17"/>
                    </a:lnTo>
                    <a:lnTo>
                      <a:pt x="479" y="65"/>
                    </a:lnTo>
                    <a:lnTo>
                      <a:pt x="453" y="45"/>
                    </a:lnTo>
                    <a:lnTo>
                      <a:pt x="416" y="48"/>
                    </a:lnTo>
                    <a:lnTo>
                      <a:pt x="394" y="67"/>
                    </a:lnTo>
                    <a:lnTo>
                      <a:pt x="390" y="105"/>
                    </a:lnTo>
                    <a:lnTo>
                      <a:pt x="363" y="147"/>
                    </a:lnTo>
                    <a:lnTo>
                      <a:pt x="278" y="138"/>
                    </a:lnTo>
                    <a:lnTo>
                      <a:pt x="264" y="162"/>
                    </a:lnTo>
                    <a:lnTo>
                      <a:pt x="221" y="190"/>
                    </a:lnTo>
                    <a:lnTo>
                      <a:pt x="222" y="213"/>
                    </a:lnTo>
                    <a:lnTo>
                      <a:pt x="184" y="217"/>
                    </a:lnTo>
                    <a:lnTo>
                      <a:pt x="180" y="248"/>
                    </a:lnTo>
                    <a:lnTo>
                      <a:pt x="206" y="284"/>
                    </a:lnTo>
                    <a:lnTo>
                      <a:pt x="209" y="315"/>
                    </a:lnTo>
                    <a:lnTo>
                      <a:pt x="218" y="337"/>
                    </a:lnTo>
                    <a:lnTo>
                      <a:pt x="197" y="347"/>
                    </a:lnTo>
                    <a:lnTo>
                      <a:pt x="190" y="362"/>
                    </a:lnTo>
                    <a:lnTo>
                      <a:pt x="200" y="385"/>
                    </a:lnTo>
                    <a:lnTo>
                      <a:pt x="190" y="456"/>
                    </a:lnTo>
                    <a:lnTo>
                      <a:pt x="226" y="498"/>
                    </a:lnTo>
                    <a:lnTo>
                      <a:pt x="255" y="480"/>
                    </a:lnTo>
                    <a:lnTo>
                      <a:pt x="280" y="509"/>
                    </a:lnTo>
                    <a:lnTo>
                      <a:pt x="302" y="568"/>
                    </a:lnTo>
                    <a:lnTo>
                      <a:pt x="281" y="601"/>
                    </a:lnTo>
                    <a:lnTo>
                      <a:pt x="245" y="619"/>
                    </a:lnTo>
                    <a:lnTo>
                      <a:pt x="182" y="610"/>
                    </a:lnTo>
                    <a:lnTo>
                      <a:pt x="188" y="672"/>
                    </a:lnTo>
                    <a:lnTo>
                      <a:pt x="176" y="712"/>
                    </a:lnTo>
                    <a:lnTo>
                      <a:pt x="149" y="753"/>
                    </a:lnTo>
                    <a:lnTo>
                      <a:pt x="146" y="792"/>
                    </a:lnTo>
                    <a:lnTo>
                      <a:pt x="81" y="773"/>
                    </a:lnTo>
                    <a:lnTo>
                      <a:pt x="79" y="828"/>
                    </a:lnTo>
                    <a:lnTo>
                      <a:pt x="43" y="847"/>
                    </a:lnTo>
                    <a:lnTo>
                      <a:pt x="15" y="880"/>
                    </a:lnTo>
                    <a:lnTo>
                      <a:pt x="0" y="890"/>
                    </a:lnTo>
                    <a:lnTo>
                      <a:pt x="34" y="925"/>
                    </a:lnTo>
                    <a:lnTo>
                      <a:pt x="95" y="919"/>
                    </a:lnTo>
                    <a:lnTo>
                      <a:pt x="130" y="955"/>
                    </a:lnTo>
                    <a:lnTo>
                      <a:pt x="120" y="1025"/>
                    </a:lnTo>
                    <a:lnTo>
                      <a:pt x="138" y="1055"/>
                    </a:lnTo>
                    <a:lnTo>
                      <a:pt x="163" y="1059"/>
                    </a:lnTo>
                    <a:lnTo>
                      <a:pt x="171" y="1074"/>
                    </a:lnTo>
                    <a:lnTo>
                      <a:pt x="194" y="1072"/>
                    </a:lnTo>
                    <a:lnTo>
                      <a:pt x="221" y="1023"/>
                    </a:lnTo>
                    <a:lnTo>
                      <a:pt x="246" y="1044"/>
                    </a:lnTo>
                    <a:lnTo>
                      <a:pt x="291" y="1033"/>
                    </a:lnTo>
                    <a:lnTo>
                      <a:pt x="361" y="1041"/>
                    </a:lnTo>
                    <a:lnTo>
                      <a:pt x="378" y="1063"/>
                    </a:lnTo>
                    <a:lnTo>
                      <a:pt x="383" y="1109"/>
                    </a:lnTo>
                    <a:lnTo>
                      <a:pt x="416" y="1136"/>
                    </a:lnTo>
                    <a:lnTo>
                      <a:pt x="453" y="1125"/>
                    </a:lnTo>
                    <a:lnTo>
                      <a:pt x="495" y="1152"/>
                    </a:lnTo>
                    <a:lnTo>
                      <a:pt x="453" y="1202"/>
                    </a:lnTo>
                    <a:lnTo>
                      <a:pt x="455" y="1217"/>
                    </a:lnTo>
                    <a:lnTo>
                      <a:pt x="493" y="1222"/>
                    </a:lnTo>
                    <a:lnTo>
                      <a:pt x="510" y="1244"/>
                    </a:lnTo>
                    <a:lnTo>
                      <a:pt x="542" y="1240"/>
                    </a:lnTo>
                    <a:lnTo>
                      <a:pt x="558" y="1255"/>
                    </a:lnTo>
                    <a:lnTo>
                      <a:pt x="567" y="1269"/>
                    </a:lnTo>
                    <a:lnTo>
                      <a:pt x="575" y="1268"/>
                    </a:lnTo>
                    <a:lnTo>
                      <a:pt x="587" y="1228"/>
                    </a:lnTo>
                    <a:lnTo>
                      <a:pt x="616" y="1210"/>
                    </a:lnTo>
                    <a:lnTo>
                      <a:pt x="664" y="1236"/>
                    </a:lnTo>
                    <a:lnTo>
                      <a:pt x="719" y="1162"/>
                    </a:lnTo>
                    <a:lnTo>
                      <a:pt x="750" y="1167"/>
                    </a:lnTo>
                    <a:lnTo>
                      <a:pt x="762" y="1127"/>
                    </a:lnTo>
                    <a:lnTo>
                      <a:pt x="793" y="1116"/>
                    </a:lnTo>
                    <a:lnTo>
                      <a:pt x="809" y="1131"/>
                    </a:lnTo>
                    <a:lnTo>
                      <a:pt x="830" y="1113"/>
                    </a:lnTo>
                    <a:lnTo>
                      <a:pt x="863" y="1133"/>
                    </a:lnTo>
                    <a:lnTo>
                      <a:pt x="885" y="1124"/>
                    </a:lnTo>
                    <a:lnTo>
                      <a:pt x="898" y="1099"/>
                    </a:lnTo>
                    <a:lnTo>
                      <a:pt x="930" y="1096"/>
                    </a:lnTo>
                    <a:lnTo>
                      <a:pt x="950" y="1079"/>
                    </a:lnTo>
                    <a:lnTo>
                      <a:pt x="971" y="1046"/>
                    </a:lnTo>
                    <a:lnTo>
                      <a:pt x="999" y="1021"/>
                    </a:lnTo>
                    <a:lnTo>
                      <a:pt x="1029" y="1010"/>
                    </a:lnTo>
                    <a:lnTo>
                      <a:pt x="1065" y="992"/>
                    </a:lnTo>
                    <a:lnTo>
                      <a:pt x="1079" y="967"/>
                    </a:lnTo>
                    <a:lnTo>
                      <a:pt x="1102" y="965"/>
                    </a:lnTo>
                    <a:lnTo>
                      <a:pt x="1120" y="987"/>
                    </a:lnTo>
                    <a:lnTo>
                      <a:pt x="1158" y="983"/>
                    </a:lnTo>
                    <a:lnTo>
                      <a:pt x="1164" y="966"/>
                    </a:lnTo>
                    <a:lnTo>
                      <a:pt x="1195" y="964"/>
                    </a:lnTo>
                    <a:lnTo>
                      <a:pt x="1184" y="942"/>
                    </a:lnTo>
                    <a:lnTo>
                      <a:pt x="1158" y="898"/>
                    </a:lnTo>
                    <a:lnTo>
                      <a:pt x="1171" y="881"/>
                    </a:lnTo>
                    <a:lnTo>
                      <a:pt x="1162" y="867"/>
                    </a:lnTo>
                    <a:lnTo>
                      <a:pt x="1177" y="857"/>
                    </a:lnTo>
                    <a:lnTo>
                      <a:pt x="1166" y="8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410">
                <a:extLst>
                  <a:ext uri="{FF2B5EF4-FFF2-40B4-BE49-F238E27FC236}">
                    <a16:creationId xmlns:a16="http://schemas.microsoft.com/office/drawing/2014/main" id="{D18DDE44-7903-B946-41B8-4A7FC1888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1964"/>
                <a:ext cx="244" cy="221"/>
              </a:xfrm>
              <a:custGeom>
                <a:avLst/>
                <a:gdLst>
                  <a:gd name="T0" fmla="*/ 553 w 1217"/>
                  <a:gd name="T1" fmla="*/ 106 h 1105"/>
                  <a:gd name="T2" fmla="*/ 480 w 1217"/>
                  <a:gd name="T3" fmla="*/ 151 h 1105"/>
                  <a:gd name="T4" fmla="*/ 401 w 1217"/>
                  <a:gd name="T5" fmla="*/ 220 h 1105"/>
                  <a:gd name="T6" fmla="*/ 336 w 1217"/>
                  <a:gd name="T7" fmla="*/ 265 h 1105"/>
                  <a:gd name="T8" fmla="*/ 260 w 1217"/>
                  <a:gd name="T9" fmla="*/ 272 h 1105"/>
                  <a:gd name="T10" fmla="*/ 201 w 1217"/>
                  <a:gd name="T11" fmla="*/ 308 h 1105"/>
                  <a:gd name="T12" fmla="*/ 67 w 1217"/>
                  <a:gd name="T13" fmla="*/ 351 h 1105"/>
                  <a:gd name="T14" fmla="*/ 58 w 1217"/>
                  <a:gd name="T15" fmla="*/ 421 h 1105"/>
                  <a:gd name="T16" fmla="*/ 29 w 1217"/>
                  <a:gd name="T17" fmla="*/ 448 h 1105"/>
                  <a:gd name="T18" fmla="*/ 79 w 1217"/>
                  <a:gd name="T19" fmla="*/ 482 h 1105"/>
                  <a:gd name="T20" fmla="*/ 52 w 1217"/>
                  <a:gd name="T21" fmla="*/ 530 h 1105"/>
                  <a:gd name="T22" fmla="*/ 12 w 1217"/>
                  <a:gd name="T23" fmla="*/ 596 h 1105"/>
                  <a:gd name="T24" fmla="*/ 41 w 1217"/>
                  <a:gd name="T25" fmla="*/ 662 h 1105"/>
                  <a:gd name="T26" fmla="*/ 1 w 1217"/>
                  <a:gd name="T27" fmla="*/ 728 h 1105"/>
                  <a:gd name="T28" fmla="*/ 22 w 1217"/>
                  <a:gd name="T29" fmla="*/ 780 h 1105"/>
                  <a:gd name="T30" fmla="*/ 166 w 1217"/>
                  <a:gd name="T31" fmla="*/ 836 h 1105"/>
                  <a:gd name="T32" fmla="*/ 158 w 1217"/>
                  <a:gd name="T33" fmla="*/ 913 h 1105"/>
                  <a:gd name="T34" fmla="*/ 275 w 1217"/>
                  <a:gd name="T35" fmla="*/ 941 h 1105"/>
                  <a:gd name="T36" fmla="*/ 378 w 1217"/>
                  <a:gd name="T37" fmla="*/ 963 h 1105"/>
                  <a:gd name="T38" fmla="*/ 480 w 1217"/>
                  <a:gd name="T39" fmla="*/ 1068 h 1105"/>
                  <a:gd name="T40" fmla="*/ 514 w 1217"/>
                  <a:gd name="T41" fmla="*/ 1096 h 1105"/>
                  <a:gd name="T42" fmla="*/ 611 w 1217"/>
                  <a:gd name="T43" fmla="*/ 1065 h 1105"/>
                  <a:gd name="T44" fmla="*/ 666 w 1217"/>
                  <a:gd name="T45" fmla="*/ 1067 h 1105"/>
                  <a:gd name="T46" fmla="*/ 778 w 1217"/>
                  <a:gd name="T47" fmla="*/ 1042 h 1105"/>
                  <a:gd name="T48" fmla="*/ 827 w 1217"/>
                  <a:gd name="T49" fmla="*/ 982 h 1105"/>
                  <a:gd name="T50" fmla="*/ 881 w 1217"/>
                  <a:gd name="T51" fmla="*/ 901 h 1105"/>
                  <a:gd name="T52" fmla="*/ 905 w 1217"/>
                  <a:gd name="T53" fmla="*/ 828 h 1105"/>
                  <a:gd name="T54" fmla="*/ 908 w 1217"/>
                  <a:gd name="T55" fmla="*/ 766 h 1105"/>
                  <a:gd name="T56" fmla="*/ 945 w 1217"/>
                  <a:gd name="T57" fmla="*/ 678 h 1105"/>
                  <a:gd name="T58" fmla="*/ 1015 w 1217"/>
                  <a:gd name="T59" fmla="*/ 587 h 1105"/>
                  <a:gd name="T60" fmla="*/ 1057 w 1217"/>
                  <a:gd name="T61" fmla="*/ 467 h 1105"/>
                  <a:gd name="T62" fmla="*/ 1215 w 1217"/>
                  <a:gd name="T63" fmla="*/ 500 h 1105"/>
                  <a:gd name="T64" fmla="*/ 1202 w 1217"/>
                  <a:gd name="T65" fmla="*/ 293 h 1105"/>
                  <a:gd name="T66" fmla="*/ 1176 w 1217"/>
                  <a:gd name="T67" fmla="*/ 171 h 1105"/>
                  <a:gd name="T68" fmla="*/ 1204 w 1217"/>
                  <a:gd name="T69" fmla="*/ 130 h 1105"/>
                  <a:gd name="T70" fmla="*/ 1187 w 1217"/>
                  <a:gd name="T71" fmla="*/ 39 h 1105"/>
                  <a:gd name="T72" fmla="*/ 1059 w 1217"/>
                  <a:gd name="T73" fmla="*/ 74 h 1105"/>
                  <a:gd name="T74" fmla="*/ 981 w 1217"/>
                  <a:gd name="T75" fmla="*/ 135 h 1105"/>
                  <a:gd name="T76" fmla="*/ 912 w 1217"/>
                  <a:gd name="T77" fmla="*/ 65 h 1105"/>
                  <a:gd name="T78" fmla="*/ 847 w 1217"/>
                  <a:gd name="T79" fmla="*/ 39 h 1105"/>
                  <a:gd name="T80" fmla="*/ 775 w 1217"/>
                  <a:gd name="T81" fmla="*/ 0 h 1105"/>
                  <a:gd name="T82" fmla="*/ 687 w 1217"/>
                  <a:gd name="T83" fmla="*/ 55 h 1105"/>
                  <a:gd name="T84" fmla="*/ 635 w 1217"/>
                  <a:gd name="T85" fmla="*/ 83 h 1105"/>
                  <a:gd name="T86" fmla="*/ 609 w 1217"/>
                  <a:gd name="T87" fmla="*/ 124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17" h="1105">
                    <a:moveTo>
                      <a:pt x="609" y="124"/>
                    </a:moveTo>
                    <a:lnTo>
                      <a:pt x="571" y="128"/>
                    </a:lnTo>
                    <a:lnTo>
                      <a:pt x="553" y="106"/>
                    </a:lnTo>
                    <a:lnTo>
                      <a:pt x="530" y="108"/>
                    </a:lnTo>
                    <a:lnTo>
                      <a:pt x="516" y="133"/>
                    </a:lnTo>
                    <a:lnTo>
                      <a:pt x="480" y="151"/>
                    </a:lnTo>
                    <a:lnTo>
                      <a:pt x="450" y="162"/>
                    </a:lnTo>
                    <a:lnTo>
                      <a:pt x="422" y="187"/>
                    </a:lnTo>
                    <a:lnTo>
                      <a:pt x="401" y="220"/>
                    </a:lnTo>
                    <a:lnTo>
                      <a:pt x="381" y="237"/>
                    </a:lnTo>
                    <a:lnTo>
                      <a:pt x="349" y="240"/>
                    </a:lnTo>
                    <a:lnTo>
                      <a:pt x="336" y="265"/>
                    </a:lnTo>
                    <a:lnTo>
                      <a:pt x="314" y="274"/>
                    </a:lnTo>
                    <a:lnTo>
                      <a:pt x="281" y="254"/>
                    </a:lnTo>
                    <a:lnTo>
                      <a:pt x="260" y="272"/>
                    </a:lnTo>
                    <a:lnTo>
                      <a:pt x="244" y="257"/>
                    </a:lnTo>
                    <a:lnTo>
                      <a:pt x="213" y="268"/>
                    </a:lnTo>
                    <a:lnTo>
                      <a:pt x="201" y="308"/>
                    </a:lnTo>
                    <a:lnTo>
                      <a:pt x="170" y="303"/>
                    </a:lnTo>
                    <a:lnTo>
                      <a:pt x="115" y="377"/>
                    </a:lnTo>
                    <a:lnTo>
                      <a:pt x="67" y="351"/>
                    </a:lnTo>
                    <a:lnTo>
                      <a:pt x="38" y="369"/>
                    </a:lnTo>
                    <a:lnTo>
                      <a:pt x="26" y="409"/>
                    </a:lnTo>
                    <a:lnTo>
                      <a:pt x="58" y="421"/>
                    </a:lnTo>
                    <a:lnTo>
                      <a:pt x="58" y="429"/>
                    </a:lnTo>
                    <a:lnTo>
                      <a:pt x="52" y="445"/>
                    </a:lnTo>
                    <a:lnTo>
                      <a:pt x="29" y="448"/>
                    </a:lnTo>
                    <a:lnTo>
                      <a:pt x="30" y="462"/>
                    </a:lnTo>
                    <a:lnTo>
                      <a:pt x="49" y="484"/>
                    </a:lnTo>
                    <a:lnTo>
                      <a:pt x="79" y="482"/>
                    </a:lnTo>
                    <a:lnTo>
                      <a:pt x="89" y="503"/>
                    </a:lnTo>
                    <a:lnTo>
                      <a:pt x="75" y="520"/>
                    </a:lnTo>
                    <a:lnTo>
                      <a:pt x="52" y="530"/>
                    </a:lnTo>
                    <a:lnTo>
                      <a:pt x="33" y="563"/>
                    </a:lnTo>
                    <a:lnTo>
                      <a:pt x="10" y="573"/>
                    </a:lnTo>
                    <a:lnTo>
                      <a:pt x="12" y="596"/>
                    </a:lnTo>
                    <a:lnTo>
                      <a:pt x="0" y="636"/>
                    </a:lnTo>
                    <a:lnTo>
                      <a:pt x="17" y="649"/>
                    </a:lnTo>
                    <a:lnTo>
                      <a:pt x="41" y="662"/>
                    </a:lnTo>
                    <a:lnTo>
                      <a:pt x="43" y="669"/>
                    </a:lnTo>
                    <a:lnTo>
                      <a:pt x="7" y="703"/>
                    </a:lnTo>
                    <a:lnTo>
                      <a:pt x="1" y="728"/>
                    </a:lnTo>
                    <a:lnTo>
                      <a:pt x="49" y="739"/>
                    </a:lnTo>
                    <a:lnTo>
                      <a:pt x="51" y="762"/>
                    </a:lnTo>
                    <a:lnTo>
                      <a:pt x="22" y="780"/>
                    </a:lnTo>
                    <a:lnTo>
                      <a:pt x="55" y="808"/>
                    </a:lnTo>
                    <a:lnTo>
                      <a:pt x="109" y="810"/>
                    </a:lnTo>
                    <a:lnTo>
                      <a:pt x="166" y="836"/>
                    </a:lnTo>
                    <a:lnTo>
                      <a:pt x="160" y="851"/>
                    </a:lnTo>
                    <a:lnTo>
                      <a:pt x="144" y="861"/>
                    </a:lnTo>
                    <a:lnTo>
                      <a:pt x="158" y="913"/>
                    </a:lnTo>
                    <a:lnTo>
                      <a:pt x="201" y="971"/>
                    </a:lnTo>
                    <a:lnTo>
                      <a:pt x="217" y="977"/>
                    </a:lnTo>
                    <a:lnTo>
                      <a:pt x="275" y="941"/>
                    </a:lnTo>
                    <a:lnTo>
                      <a:pt x="293" y="963"/>
                    </a:lnTo>
                    <a:lnTo>
                      <a:pt x="324" y="952"/>
                    </a:lnTo>
                    <a:lnTo>
                      <a:pt x="378" y="963"/>
                    </a:lnTo>
                    <a:lnTo>
                      <a:pt x="421" y="1005"/>
                    </a:lnTo>
                    <a:lnTo>
                      <a:pt x="447" y="1042"/>
                    </a:lnTo>
                    <a:lnTo>
                      <a:pt x="480" y="1068"/>
                    </a:lnTo>
                    <a:lnTo>
                      <a:pt x="483" y="1084"/>
                    </a:lnTo>
                    <a:lnTo>
                      <a:pt x="507" y="1105"/>
                    </a:lnTo>
                    <a:lnTo>
                      <a:pt x="514" y="1096"/>
                    </a:lnTo>
                    <a:lnTo>
                      <a:pt x="546" y="1101"/>
                    </a:lnTo>
                    <a:lnTo>
                      <a:pt x="559" y="1085"/>
                    </a:lnTo>
                    <a:lnTo>
                      <a:pt x="611" y="1065"/>
                    </a:lnTo>
                    <a:lnTo>
                      <a:pt x="632" y="1039"/>
                    </a:lnTo>
                    <a:lnTo>
                      <a:pt x="656" y="1045"/>
                    </a:lnTo>
                    <a:lnTo>
                      <a:pt x="666" y="1067"/>
                    </a:lnTo>
                    <a:lnTo>
                      <a:pt x="709" y="1040"/>
                    </a:lnTo>
                    <a:lnTo>
                      <a:pt x="755" y="1036"/>
                    </a:lnTo>
                    <a:lnTo>
                      <a:pt x="778" y="1042"/>
                    </a:lnTo>
                    <a:lnTo>
                      <a:pt x="847" y="1027"/>
                    </a:lnTo>
                    <a:lnTo>
                      <a:pt x="845" y="1004"/>
                    </a:lnTo>
                    <a:lnTo>
                      <a:pt x="827" y="982"/>
                    </a:lnTo>
                    <a:lnTo>
                      <a:pt x="807" y="939"/>
                    </a:lnTo>
                    <a:lnTo>
                      <a:pt x="850" y="896"/>
                    </a:lnTo>
                    <a:lnTo>
                      <a:pt x="881" y="901"/>
                    </a:lnTo>
                    <a:lnTo>
                      <a:pt x="892" y="854"/>
                    </a:lnTo>
                    <a:lnTo>
                      <a:pt x="890" y="831"/>
                    </a:lnTo>
                    <a:lnTo>
                      <a:pt x="905" y="828"/>
                    </a:lnTo>
                    <a:lnTo>
                      <a:pt x="919" y="804"/>
                    </a:lnTo>
                    <a:lnTo>
                      <a:pt x="933" y="796"/>
                    </a:lnTo>
                    <a:lnTo>
                      <a:pt x="908" y="766"/>
                    </a:lnTo>
                    <a:lnTo>
                      <a:pt x="897" y="737"/>
                    </a:lnTo>
                    <a:lnTo>
                      <a:pt x="903" y="722"/>
                    </a:lnTo>
                    <a:lnTo>
                      <a:pt x="945" y="678"/>
                    </a:lnTo>
                    <a:lnTo>
                      <a:pt x="972" y="629"/>
                    </a:lnTo>
                    <a:lnTo>
                      <a:pt x="995" y="627"/>
                    </a:lnTo>
                    <a:lnTo>
                      <a:pt x="1015" y="587"/>
                    </a:lnTo>
                    <a:lnTo>
                      <a:pt x="1052" y="576"/>
                    </a:lnTo>
                    <a:lnTo>
                      <a:pt x="1068" y="497"/>
                    </a:lnTo>
                    <a:lnTo>
                      <a:pt x="1057" y="467"/>
                    </a:lnTo>
                    <a:lnTo>
                      <a:pt x="1080" y="466"/>
                    </a:lnTo>
                    <a:lnTo>
                      <a:pt x="1170" y="519"/>
                    </a:lnTo>
                    <a:lnTo>
                      <a:pt x="1215" y="500"/>
                    </a:lnTo>
                    <a:lnTo>
                      <a:pt x="1213" y="484"/>
                    </a:lnTo>
                    <a:lnTo>
                      <a:pt x="1179" y="456"/>
                    </a:lnTo>
                    <a:lnTo>
                      <a:pt x="1202" y="293"/>
                    </a:lnTo>
                    <a:lnTo>
                      <a:pt x="1185" y="271"/>
                    </a:lnTo>
                    <a:lnTo>
                      <a:pt x="1159" y="227"/>
                    </a:lnTo>
                    <a:lnTo>
                      <a:pt x="1176" y="171"/>
                    </a:lnTo>
                    <a:lnTo>
                      <a:pt x="1207" y="168"/>
                    </a:lnTo>
                    <a:lnTo>
                      <a:pt x="1212" y="145"/>
                    </a:lnTo>
                    <a:lnTo>
                      <a:pt x="1204" y="130"/>
                    </a:lnTo>
                    <a:lnTo>
                      <a:pt x="1217" y="106"/>
                    </a:lnTo>
                    <a:lnTo>
                      <a:pt x="1213" y="76"/>
                    </a:lnTo>
                    <a:lnTo>
                      <a:pt x="1187" y="39"/>
                    </a:lnTo>
                    <a:lnTo>
                      <a:pt x="1144" y="74"/>
                    </a:lnTo>
                    <a:lnTo>
                      <a:pt x="1130" y="83"/>
                    </a:lnTo>
                    <a:lnTo>
                      <a:pt x="1059" y="74"/>
                    </a:lnTo>
                    <a:lnTo>
                      <a:pt x="1051" y="74"/>
                    </a:lnTo>
                    <a:lnTo>
                      <a:pt x="1039" y="107"/>
                    </a:lnTo>
                    <a:lnTo>
                      <a:pt x="981" y="135"/>
                    </a:lnTo>
                    <a:lnTo>
                      <a:pt x="977" y="97"/>
                    </a:lnTo>
                    <a:lnTo>
                      <a:pt x="913" y="80"/>
                    </a:lnTo>
                    <a:lnTo>
                      <a:pt x="912" y="65"/>
                    </a:lnTo>
                    <a:lnTo>
                      <a:pt x="886" y="44"/>
                    </a:lnTo>
                    <a:lnTo>
                      <a:pt x="872" y="53"/>
                    </a:lnTo>
                    <a:lnTo>
                      <a:pt x="847" y="39"/>
                    </a:lnTo>
                    <a:lnTo>
                      <a:pt x="810" y="43"/>
                    </a:lnTo>
                    <a:lnTo>
                      <a:pt x="800" y="21"/>
                    </a:lnTo>
                    <a:lnTo>
                      <a:pt x="775" y="0"/>
                    </a:lnTo>
                    <a:lnTo>
                      <a:pt x="730" y="20"/>
                    </a:lnTo>
                    <a:lnTo>
                      <a:pt x="718" y="51"/>
                    </a:lnTo>
                    <a:lnTo>
                      <a:pt x="687" y="55"/>
                    </a:lnTo>
                    <a:lnTo>
                      <a:pt x="673" y="71"/>
                    </a:lnTo>
                    <a:lnTo>
                      <a:pt x="650" y="66"/>
                    </a:lnTo>
                    <a:lnTo>
                      <a:pt x="635" y="83"/>
                    </a:lnTo>
                    <a:lnTo>
                      <a:pt x="646" y="105"/>
                    </a:lnTo>
                    <a:lnTo>
                      <a:pt x="615" y="107"/>
                    </a:lnTo>
                    <a:lnTo>
                      <a:pt x="609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411">
                <a:extLst>
                  <a:ext uri="{FF2B5EF4-FFF2-40B4-BE49-F238E27FC236}">
                    <a16:creationId xmlns:a16="http://schemas.microsoft.com/office/drawing/2014/main" id="{EFD14A15-6540-C935-054D-5BD5F83EA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234" cy="301"/>
              </a:xfrm>
              <a:custGeom>
                <a:avLst/>
                <a:gdLst>
                  <a:gd name="T0" fmla="*/ 614 w 1169"/>
                  <a:gd name="T1" fmla="*/ 270 h 1505"/>
                  <a:gd name="T2" fmla="*/ 562 w 1169"/>
                  <a:gd name="T3" fmla="*/ 298 h 1505"/>
                  <a:gd name="T4" fmla="*/ 425 w 1169"/>
                  <a:gd name="T5" fmla="*/ 311 h 1505"/>
                  <a:gd name="T6" fmla="*/ 360 w 1169"/>
                  <a:gd name="T7" fmla="*/ 279 h 1505"/>
                  <a:gd name="T8" fmla="*/ 334 w 1169"/>
                  <a:gd name="T9" fmla="*/ 173 h 1505"/>
                  <a:gd name="T10" fmla="*/ 280 w 1169"/>
                  <a:gd name="T11" fmla="*/ 162 h 1505"/>
                  <a:gd name="T12" fmla="*/ 262 w 1169"/>
                  <a:gd name="T13" fmla="*/ 133 h 1505"/>
                  <a:gd name="T14" fmla="*/ 235 w 1169"/>
                  <a:gd name="T15" fmla="*/ 97 h 1505"/>
                  <a:gd name="T16" fmla="*/ 150 w 1169"/>
                  <a:gd name="T17" fmla="*/ 12 h 1505"/>
                  <a:gd name="T18" fmla="*/ 62 w 1169"/>
                  <a:gd name="T19" fmla="*/ 59 h 1505"/>
                  <a:gd name="T20" fmla="*/ 5 w 1169"/>
                  <a:gd name="T21" fmla="*/ 110 h 1505"/>
                  <a:gd name="T22" fmla="*/ 16 w 1169"/>
                  <a:gd name="T23" fmla="*/ 225 h 1505"/>
                  <a:gd name="T24" fmla="*/ 73 w 1169"/>
                  <a:gd name="T25" fmla="*/ 344 h 1505"/>
                  <a:gd name="T26" fmla="*/ 98 w 1169"/>
                  <a:gd name="T27" fmla="*/ 441 h 1505"/>
                  <a:gd name="T28" fmla="*/ 77 w 1169"/>
                  <a:gd name="T29" fmla="*/ 474 h 1505"/>
                  <a:gd name="T30" fmla="*/ 103 w 1169"/>
                  <a:gd name="T31" fmla="*/ 581 h 1505"/>
                  <a:gd name="T32" fmla="*/ 31 w 1169"/>
                  <a:gd name="T33" fmla="*/ 726 h 1505"/>
                  <a:gd name="T34" fmla="*/ 87 w 1169"/>
                  <a:gd name="T35" fmla="*/ 743 h 1505"/>
                  <a:gd name="T36" fmla="*/ 65 w 1169"/>
                  <a:gd name="T37" fmla="*/ 838 h 1505"/>
                  <a:gd name="T38" fmla="*/ 51 w 1169"/>
                  <a:gd name="T39" fmla="*/ 932 h 1505"/>
                  <a:gd name="T40" fmla="*/ 73 w 1169"/>
                  <a:gd name="T41" fmla="*/ 1085 h 1505"/>
                  <a:gd name="T42" fmla="*/ 174 w 1169"/>
                  <a:gd name="T43" fmla="*/ 1098 h 1505"/>
                  <a:gd name="T44" fmla="*/ 206 w 1169"/>
                  <a:gd name="T45" fmla="*/ 1195 h 1505"/>
                  <a:gd name="T46" fmla="*/ 160 w 1169"/>
                  <a:gd name="T47" fmla="*/ 1276 h 1505"/>
                  <a:gd name="T48" fmla="*/ 213 w 1169"/>
                  <a:gd name="T49" fmla="*/ 1356 h 1505"/>
                  <a:gd name="T50" fmla="*/ 228 w 1169"/>
                  <a:gd name="T51" fmla="*/ 1433 h 1505"/>
                  <a:gd name="T52" fmla="*/ 402 w 1169"/>
                  <a:gd name="T53" fmla="*/ 1478 h 1505"/>
                  <a:gd name="T54" fmla="*/ 477 w 1169"/>
                  <a:gd name="T55" fmla="*/ 1463 h 1505"/>
                  <a:gd name="T56" fmla="*/ 480 w 1169"/>
                  <a:gd name="T57" fmla="*/ 1401 h 1505"/>
                  <a:gd name="T58" fmla="*/ 511 w 1169"/>
                  <a:gd name="T59" fmla="*/ 1413 h 1505"/>
                  <a:gd name="T60" fmla="*/ 595 w 1169"/>
                  <a:gd name="T61" fmla="*/ 1475 h 1505"/>
                  <a:gd name="T62" fmla="*/ 675 w 1169"/>
                  <a:gd name="T63" fmla="*/ 1422 h 1505"/>
                  <a:gd name="T64" fmla="*/ 805 w 1169"/>
                  <a:gd name="T65" fmla="*/ 1410 h 1505"/>
                  <a:gd name="T66" fmla="*/ 814 w 1169"/>
                  <a:gd name="T67" fmla="*/ 1347 h 1505"/>
                  <a:gd name="T68" fmla="*/ 830 w 1169"/>
                  <a:gd name="T69" fmla="*/ 1276 h 1505"/>
                  <a:gd name="T70" fmla="*/ 886 w 1169"/>
                  <a:gd name="T71" fmla="*/ 1201 h 1505"/>
                  <a:gd name="T72" fmla="*/ 1002 w 1169"/>
                  <a:gd name="T73" fmla="*/ 1130 h 1505"/>
                  <a:gd name="T74" fmla="*/ 1087 w 1169"/>
                  <a:gd name="T75" fmla="*/ 1128 h 1505"/>
                  <a:gd name="T76" fmla="*/ 1169 w 1169"/>
                  <a:gd name="T77" fmla="*/ 1021 h 1505"/>
                  <a:gd name="T78" fmla="*/ 1105 w 1169"/>
                  <a:gd name="T79" fmla="*/ 911 h 1505"/>
                  <a:gd name="T80" fmla="*/ 998 w 1169"/>
                  <a:gd name="T81" fmla="*/ 836 h 1505"/>
                  <a:gd name="T82" fmla="*/ 889 w 1169"/>
                  <a:gd name="T83" fmla="*/ 747 h 1505"/>
                  <a:gd name="T84" fmla="*/ 920 w 1169"/>
                  <a:gd name="T85" fmla="*/ 658 h 1505"/>
                  <a:gd name="T86" fmla="*/ 823 w 1169"/>
                  <a:gd name="T87" fmla="*/ 528 h 1505"/>
                  <a:gd name="T88" fmla="*/ 725 w 1169"/>
                  <a:gd name="T89" fmla="*/ 383 h 1505"/>
                  <a:gd name="T90" fmla="*/ 668 w 1169"/>
                  <a:gd name="T91" fmla="*/ 265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9" h="1505">
                    <a:moveTo>
                      <a:pt x="649" y="244"/>
                    </a:moveTo>
                    <a:lnTo>
                      <a:pt x="611" y="240"/>
                    </a:lnTo>
                    <a:lnTo>
                      <a:pt x="614" y="270"/>
                    </a:lnTo>
                    <a:lnTo>
                      <a:pt x="630" y="284"/>
                    </a:lnTo>
                    <a:lnTo>
                      <a:pt x="625" y="308"/>
                    </a:lnTo>
                    <a:lnTo>
                      <a:pt x="562" y="298"/>
                    </a:lnTo>
                    <a:lnTo>
                      <a:pt x="539" y="301"/>
                    </a:lnTo>
                    <a:lnTo>
                      <a:pt x="481" y="337"/>
                    </a:lnTo>
                    <a:lnTo>
                      <a:pt x="425" y="311"/>
                    </a:lnTo>
                    <a:lnTo>
                      <a:pt x="380" y="331"/>
                    </a:lnTo>
                    <a:lnTo>
                      <a:pt x="371" y="316"/>
                    </a:lnTo>
                    <a:lnTo>
                      <a:pt x="360" y="279"/>
                    </a:lnTo>
                    <a:lnTo>
                      <a:pt x="367" y="193"/>
                    </a:lnTo>
                    <a:lnTo>
                      <a:pt x="366" y="170"/>
                    </a:lnTo>
                    <a:lnTo>
                      <a:pt x="334" y="173"/>
                    </a:lnTo>
                    <a:lnTo>
                      <a:pt x="333" y="150"/>
                    </a:lnTo>
                    <a:lnTo>
                      <a:pt x="316" y="144"/>
                    </a:lnTo>
                    <a:lnTo>
                      <a:pt x="280" y="162"/>
                    </a:lnTo>
                    <a:lnTo>
                      <a:pt x="256" y="149"/>
                    </a:lnTo>
                    <a:lnTo>
                      <a:pt x="254" y="135"/>
                    </a:lnTo>
                    <a:lnTo>
                      <a:pt x="262" y="133"/>
                    </a:lnTo>
                    <a:lnTo>
                      <a:pt x="275" y="116"/>
                    </a:lnTo>
                    <a:lnTo>
                      <a:pt x="257" y="87"/>
                    </a:lnTo>
                    <a:lnTo>
                      <a:pt x="235" y="97"/>
                    </a:lnTo>
                    <a:lnTo>
                      <a:pt x="201" y="62"/>
                    </a:lnTo>
                    <a:lnTo>
                      <a:pt x="171" y="64"/>
                    </a:lnTo>
                    <a:lnTo>
                      <a:pt x="150" y="12"/>
                    </a:ln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  <a:lnTo>
                      <a:pt x="13" y="195"/>
                    </a:lnTo>
                    <a:lnTo>
                      <a:pt x="16" y="225"/>
                    </a:lnTo>
                    <a:lnTo>
                      <a:pt x="56" y="245"/>
                    </a:lnTo>
                    <a:lnTo>
                      <a:pt x="51" y="276"/>
                    </a:lnTo>
                    <a:lnTo>
                      <a:pt x="73" y="344"/>
                    </a:lnTo>
                    <a:lnTo>
                      <a:pt x="62" y="391"/>
                    </a:lnTo>
                    <a:lnTo>
                      <a:pt x="104" y="425"/>
                    </a:lnTo>
                    <a:lnTo>
                      <a:pt x="98" y="441"/>
                    </a:lnTo>
                    <a:lnTo>
                      <a:pt x="66" y="436"/>
                    </a:lnTo>
                    <a:lnTo>
                      <a:pt x="45" y="455"/>
                    </a:lnTo>
                    <a:lnTo>
                      <a:pt x="77" y="474"/>
                    </a:lnTo>
                    <a:lnTo>
                      <a:pt x="57" y="507"/>
                    </a:lnTo>
                    <a:lnTo>
                      <a:pt x="59" y="530"/>
                    </a:lnTo>
                    <a:lnTo>
                      <a:pt x="103" y="581"/>
                    </a:lnTo>
                    <a:lnTo>
                      <a:pt x="82" y="605"/>
                    </a:lnTo>
                    <a:lnTo>
                      <a:pt x="14" y="711"/>
                    </a:lnTo>
                    <a:lnTo>
                      <a:pt x="31" y="726"/>
                    </a:lnTo>
                    <a:lnTo>
                      <a:pt x="60" y="708"/>
                    </a:lnTo>
                    <a:lnTo>
                      <a:pt x="63" y="738"/>
                    </a:lnTo>
                    <a:lnTo>
                      <a:pt x="87" y="743"/>
                    </a:lnTo>
                    <a:lnTo>
                      <a:pt x="97" y="766"/>
                    </a:lnTo>
                    <a:lnTo>
                      <a:pt x="62" y="807"/>
                    </a:lnTo>
                    <a:lnTo>
                      <a:pt x="65" y="838"/>
                    </a:lnTo>
                    <a:lnTo>
                      <a:pt x="36" y="864"/>
                    </a:lnTo>
                    <a:lnTo>
                      <a:pt x="26" y="919"/>
                    </a:lnTo>
                    <a:lnTo>
                      <a:pt x="51" y="932"/>
                    </a:lnTo>
                    <a:lnTo>
                      <a:pt x="51" y="1017"/>
                    </a:lnTo>
                    <a:lnTo>
                      <a:pt x="85" y="1052"/>
                    </a:lnTo>
                    <a:lnTo>
                      <a:pt x="73" y="1085"/>
                    </a:lnTo>
                    <a:lnTo>
                      <a:pt x="76" y="1122"/>
                    </a:lnTo>
                    <a:lnTo>
                      <a:pt x="125" y="1149"/>
                    </a:lnTo>
                    <a:lnTo>
                      <a:pt x="174" y="1098"/>
                    </a:lnTo>
                    <a:lnTo>
                      <a:pt x="214" y="1125"/>
                    </a:lnTo>
                    <a:lnTo>
                      <a:pt x="202" y="1158"/>
                    </a:lnTo>
                    <a:lnTo>
                      <a:pt x="206" y="1195"/>
                    </a:lnTo>
                    <a:lnTo>
                      <a:pt x="176" y="1206"/>
                    </a:lnTo>
                    <a:lnTo>
                      <a:pt x="180" y="1252"/>
                    </a:lnTo>
                    <a:lnTo>
                      <a:pt x="160" y="1276"/>
                    </a:lnTo>
                    <a:lnTo>
                      <a:pt x="154" y="1301"/>
                    </a:lnTo>
                    <a:lnTo>
                      <a:pt x="197" y="1350"/>
                    </a:lnTo>
                    <a:lnTo>
                      <a:pt x="213" y="1356"/>
                    </a:lnTo>
                    <a:lnTo>
                      <a:pt x="243" y="1354"/>
                    </a:lnTo>
                    <a:lnTo>
                      <a:pt x="225" y="1410"/>
                    </a:lnTo>
                    <a:lnTo>
                      <a:pt x="228" y="1433"/>
                    </a:lnTo>
                    <a:lnTo>
                      <a:pt x="276" y="1458"/>
                    </a:lnTo>
                    <a:lnTo>
                      <a:pt x="302" y="1480"/>
                    </a:lnTo>
                    <a:lnTo>
                      <a:pt x="402" y="1478"/>
                    </a:lnTo>
                    <a:lnTo>
                      <a:pt x="435" y="1505"/>
                    </a:lnTo>
                    <a:lnTo>
                      <a:pt x="472" y="1487"/>
                    </a:lnTo>
                    <a:lnTo>
                      <a:pt x="477" y="1463"/>
                    </a:lnTo>
                    <a:lnTo>
                      <a:pt x="460" y="1450"/>
                    </a:lnTo>
                    <a:lnTo>
                      <a:pt x="459" y="1434"/>
                    </a:lnTo>
                    <a:lnTo>
                      <a:pt x="480" y="1401"/>
                    </a:lnTo>
                    <a:lnTo>
                      <a:pt x="502" y="1391"/>
                    </a:lnTo>
                    <a:lnTo>
                      <a:pt x="510" y="1399"/>
                    </a:lnTo>
                    <a:lnTo>
                      <a:pt x="511" y="1413"/>
                    </a:lnTo>
                    <a:lnTo>
                      <a:pt x="521" y="1428"/>
                    </a:lnTo>
                    <a:lnTo>
                      <a:pt x="546" y="1457"/>
                    </a:lnTo>
                    <a:lnTo>
                      <a:pt x="595" y="1475"/>
                    </a:lnTo>
                    <a:lnTo>
                      <a:pt x="615" y="1451"/>
                    </a:lnTo>
                    <a:lnTo>
                      <a:pt x="676" y="1445"/>
                    </a:lnTo>
                    <a:lnTo>
                      <a:pt x="675" y="1422"/>
                    </a:lnTo>
                    <a:lnTo>
                      <a:pt x="703" y="1396"/>
                    </a:lnTo>
                    <a:lnTo>
                      <a:pt x="796" y="1402"/>
                    </a:lnTo>
                    <a:lnTo>
                      <a:pt x="805" y="1410"/>
                    </a:lnTo>
                    <a:lnTo>
                      <a:pt x="826" y="1400"/>
                    </a:lnTo>
                    <a:lnTo>
                      <a:pt x="817" y="1378"/>
                    </a:lnTo>
                    <a:lnTo>
                      <a:pt x="814" y="1347"/>
                    </a:lnTo>
                    <a:lnTo>
                      <a:pt x="788" y="1311"/>
                    </a:lnTo>
                    <a:lnTo>
                      <a:pt x="792" y="1280"/>
                    </a:lnTo>
                    <a:lnTo>
                      <a:pt x="830" y="1276"/>
                    </a:lnTo>
                    <a:lnTo>
                      <a:pt x="829" y="1253"/>
                    </a:lnTo>
                    <a:lnTo>
                      <a:pt x="872" y="1225"/>
                    </a:lnTo>
                    <a:lnTo>
                      <a:pt x="886" y="1201"/>
                    </a:lnTo>
                    <a:lnTo>
                      <a:pt x="971" y="1210"/>
                    </a:lnTo>
                    <a:lnTo>
                      <a:pt x="998" y="1168"/>
                    </a:lnTo>
                    <a:lnTo>
                      <a:pt x="1002" y="1130"/>
                    </a:lnTo>
                    <a:lnTo>
                      <a:pt x="1024" y="1111"/>
                    </a:lnTo>
                    <a:lnTo>
                      <a:pt x="1061" y="1108"/>
                    </a:lnTo>
                    <a:lnTo>
                      <a:pt x="1087" y="1128"/>
                    </a:lnTo>
                    <a:lnTo>
                      <a:pt x="1121" y="1080"/>
                    </a:lnTo>
                    <a:lnTo>
                      <a:pt x="1137" y="1078"/>
                    </a:lnTo>
                    <a:lnTo>
                      <a:pt x="1169" y="1021"/>
                    </a:lnTo>
                    <a:lnTo>
                      <a:pt x="1146" y="1023"/>
                    </a:lnTo>
                    <a:lnTo>
                      <a:pt x="1112" y="988"/>
                    </a:lnTo>
                    <a:lnTo>
                      <a:pt x="1105" y="911"/>
                    </a:lnTo>
                    <a:lnTo>
                      <a:pt x="1064" y="876"/>
                    </a:lnTo>
                    <a:lnTo>
                      <a:pt x="1001" y="875"/>
                    </a:lnTo>
                    <a:lnTo>
                      <a:pt x="998" y="836"/>
                    </a:lnTo>
                    <a:lnTo>
                      <a:pt x="951" y="825"/>
                    </a:lnTo>
                    <a:lnTo>
                      <a:pt x="900" y="784"/>
                    </a:lnTo>
                    <a:lnTo>
                      <a:pt x="889" y="747"/>
                    </a:lnTo>
                    <a:lnTo>
                      <a:pt x="910" y="721"/>
                    </a:lnTo>
                    <a:lnTo>
                      <a:pt x="906" y="682"/>
                    </a:lnTo>
                    <a:lnTo>
                      <a:pt x="920" y="658"/>
                    </a:lnTo>
                    <a:lnTo>
                      <a:pt x="900" y="615"/>
                    </a:lnTo>
                    <a:lnTo>
                      <a:pt x="868" y="594"/>
                    </a:lnTo>
                    <a:lnTo>
                      <a:pt x="823" y="528"/>
                    </a:lnTo>
                    <a:lnTo>
                      <a:pt x="801" y="453"/>
                    </a:lnTo>
                    <a:lnTo>
                      <a:pt x="768" y="434"/>
                    </a:lnTo>
                    <a:lnTo>
                      <a:pt x="725" y="383"/>
                    </a:lnTo>
                    <a:lnTo>
                      <a:pt x="727" y="330"/>
                    </a:lnTo>
                    <a:lnTo>
                      <a:pt x="715" y="284"/>
                    </a:lnTo>
                    <a:lnTo>
                      <a:pt x="668" y="265"/>
                    </a:lnTo>
                    <a:lnTo>
                      <a:pt x="649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412">
                <a:extLst>
                  <a:ext uri="{FF2B5EF4-FFF2-40B4-BE49-F238E27FC236}">
                    <a16:creationId xmlns:a16="http://schemas.microsoft.com/office/drawing/2014/main" id="{8738C56F-2588-B8C4-EDD9-44046AEDB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58"/>
                <a:ext cx="261" cy="246"/>
              </a:xfrm>
              <a:custGeom>
                <a:avLst/>
                <a:gdLst>
                  <a:gd name="T0" fmla="*/ 500 w 1305"/>
                  <a:gd name="T1" fmla="*/ 45 h 1234"/>
                  <a:gd name="T2" fmla="*/ 458 w 1305"/>
                  <a:gd name="T3" fmla="*/ 88 h 1234"/>
                  <a:gd name="T4" fmla="*/ 405 w 1305"/>
                  <a:gd name="T5" fmla="*/ 100 h 1234"/>
                  <a:gd name="T6" fmla="*/ 394 w 1305"/>
                  <a:gd name="T7" fmla="*/ 140 h 1234"/>
                  <a:gd name="T8" fmla="*/ 396 w 1305"/>
                  <a:gd name="T9" fmla="*/ 170 h 1234"/>
                  <a:gd name="T10" fmla="*/ 346 w 1305"/>
                  <a:gd name="T11" fmla="*/ 221 h 1234"/>
                  <a:gd name="T12" fmla="*/ 295 w 1305"/>
                  <a:gd name="T13" fmla="*/ 257 h 1234"/>
                  <a:gd name="T14" fmla="*/ 299 w 1305"/>
                  <a:gd name="T15" fmla="*/ 295 h 1234"/>
                  <a:gd name="T16" fmla="*/ 298 w 1305"/>
                  <a:gd name="T17" fmla="*/ 364 h 1234"/>
                  <a:gd name="T18" fmla="*/ 282 w 1305"/>
                  <a:gd name="T19" fmla="*/ 443 h 1234"/>
                  <a:gd name="T20" fmla="*/ 222 w 1305"/>
                  <a:gd name="T21" fmla="*/ 449 h 1234"/>
                  <a:gd name="T22" fmla="*/ 163 w 1305"/>
                  <a:gd name="T23" fmla="*/ 408 h 1234"/>
                  <a:gd name="T24" fmla="*/ 58 w 1305"/>
                  <a:gd name="T25" fmla="*/ 433 h 1234"/>
                  <a:gd name="T26" fmla="*/ 6 w 1305"/>
                  <a:gd name="T27" fmla="*/ 461 h 1234"/>
                  <a:gd name="T28" fmla="*/ 1 w 1305"/>
                  <a:gd name="T29" fmla="*/ 485 h 1234"/>
                  <a:gd name="T30" fmla="*/ 30 w 1305"/>
                  <a:gd name="T31" fmla="*/ 552 h 1234"/>
                  <a:gd name="T32" fmla="*/ 36 w 1305"/>
                  <a:gd name="T33" fmla="*/ 613 h 1234"/>
                  <a:gd name="T34" fmla="*/ 63 w 1305"/>
                  <a:gd name="T35" fmla="*/ 649 h 1234"/>
                  <a:gd name="T36" fmla="*/ 132 w 1305"/>
                  <a:gd name="T37" fmla="*/ 728 h 1234"/>
                  <a:gd name="T38" fmla="*/ 168 w 1305"/>
                  <a:gd name="T39" fmla="*/ 786 h 1234"/>
                  <a:gd name="T40" fmla="*/ 151 w 1305"/>
                  <a:gd name="T41" fmla="*/ 856 h 1234"/>
                  <a:gd name="T42" fmla="*/ 123 w 1305"/>
                  <a:gd name="T43" fmla="*/ 968 h 1234"/>
                  <a:gd name="T44" fmla="*/ 173 w 1305"/>
                  <a:gd name="T45" fmla="*/ 1009 h 1234"/>
                  <a:gd name="T46" fmla="*/ 144 w 1305"/>
                  <a:gd name="T47" fmla="*/ 1027 h 1234"/>
                  <a:gd name="T48" fmla="*/ 156 w 1305"/>
                  <a:gd name="T49" fmla="*/ 1079 h 1234"/>
                  <a:gd name="T50" fmla="*/ 289 w 1305"/>
                  <a:gd name="T51" fmla="*/ 1099 h 1234"/>
                  <a:gd name="T52" fmla="*/ 357 w 1305"/>
                  <a:gd name="T53" fmla="*/ 1162 h 1234"/>
                  <a:gd name="T54" fmla="*/ 402 w 1305"/>
                  <a:gd name="T55" fmla="*/ 1234 h 1234"/>
                  <a:gd name="T56" fmla="*/ 491 w 1305"/>
                  <a:gd name="T57" fmla="*/ 1196 h 1234"/>
                  <a:gd name="T58" fmla="*/ 607 w 1305"/>
                  <a:gd name="T59" fmla="*/ 1116 h 1234"/>
                  <a:gd name="T60" fmla="*/ 657 w 1305"/>
                  <a:gd name="T61" fmla="*/ 1072 h 1234"/>
                  <a:gd name="T62" fmla="*/ 660 w 1305"/>
                  <a:gd name="T63" fmla="*/ 940 h 1234"/>
                  <a:gd name="T64" fmla="*/ 703 w 1305"/>
                  <a:gd name="T65" fmla="*/ 897 h 1234"/>
                  <a:gd name="T66" fmla="*/ 762 w 1305"/>
                  <a:gd name="T67" fmla="*/ 870 h 1234"/>
                  <a:gd name="T68" fmla="*/ 807 w 1305"/>
                  <a:gd name="T69" fmla="*/ 857 h 1234"/>
                  <a:gd name="T70" fmla="*/ 883 w 1305"/>
                  <a:gd name="T71" fmla="*/ 773 h 1234"/>
                  <a:gd name="T72" fmla="*/ 894 w 1305"/>
                  <a:gd name="T73" fmla="*/ 718 h 1234"/>
                  <a:gd name="T74" fmla="*/ 897 w 1305"/>
                  <a:gd name="T75" fmla="*/ 664 h 1234"/>
                  <a:gd name="T76" fmla="*/ 921 w 1305"/>
                  <a:gd name="T77" fmla="*/ 670 h 1234"/>
                  <a:gd name="T78" fmla="*/ 949 w 1305"/>
                  <a:gd name="T79" fmla="*/ 644 h 1234"/>
                  <a:gd name="T80" fmla="*/ 1018 w 1305"/>
                  <a:gd name="T81" fmla="*/ 552 h 1234"/>
                  <a:gd name="T82" fmla="*/ 1082 w 1305"/>
                  <a:gd name="T83" fmla="*/ 500 h 1234"/>
                  <a:gd name="T84" fmla="*/ 1149 w 1305"/>
                  <a:gd name="T85" fmla="*/ 464 h 1234"/>
                  <a:gd name="T86" fmla="*/ 1179 w 1305"/>
                  <a:gd name="T87" fmla="*/ 384 h 1234"/>
                  <a:gd name="T88" fmla="*/ 1185 w 1305"/>
                  <a:gd name="T89" fmla="*/ 282 h 1234"/>
                  <a:gd name="T90" fmla="*/ 1284 w 1305"/>
                  <a:gd name="T91" fmla="*/ 273 h 1234"/>
                  <a:gd name="T92" fmla="*/ 1283 w 1305"/>
                  <a:gd name="T93" fmla="*/ 181 h 1234"/>
                  <a:gd name="T94" fmla="*/ 1229 w 1305"/>
                  <a:gd name="T95" fmla="*/ 170 h 1234"/>
                  <a:gd name="T96" fmla="*/ 1203 w 1305"/>
                  <a:gd name="T97" fmla="*/ 57 h 1234"/>
                  <a:gd name="T98" fmla="*/ 1200 w 1305"/>
                  <a:gd name="T99" fmla="*/ 19 h 1234"/>
                  <a:gd name="T100" fmla="*/ 1098 w 1305"/>
                  <a:gd name="T101" fmla="*/ 5 h 1234"/>
                  <a:gd name="T102" fmla="*/ 1071 w 1305"/>
                  <a:gd name="T103" fmla="*/ 54 h 1234"/>
                  <a:gd name="T104" fmla="*/ 990 w 1305"/>
                  <a:gd name="T105" fmla="*/ 84 h 1234"/>
                  <a:gd name="T106" fmla="*/ 916 w 1305"/>
                  <a:gd name="T107" fmla="*/ 37 h 1234"/>
                  <a:gd name="T108" fmla="*/ 905 w 1305"/>
                  <a:gd name="T109" fmla="*/ 8 h 1234"/>
                  <a:gd name="T110" fmla="*/ 875 w 1305"/>
                  <a:gd name="T111" fmla="*/ 10 h 1234"/>
                  <a:gd name="T112" fmla="*/ 855 w 1305"/>
                  <a:gd name="T113" fmla="*/ 59 h 1234"/>
                  <a:gd name="T114" fmla="*/ 867 w 1305"/>
                  <a:gd name="T115" fmla="*/ 96 h 1234"/>
                  <a:gd name="T116" fmla="*/ 797 w 1305"/>
                  <a:gd name="T117" fmla="*/ 87 h 1234"/>
                  <a:gd name="T118" fmla="*/ 671 w 1305"/>
                  <a:gd name="T119" fmla="*/ 67 h 1234"/>
                  <a:gd name="T120" fmla="*/ 608 w 1305"/>
                  <a:gd name="T121" fmla="*/ 50 h 1234"/>
                  <a:gd name="T122" fmla="*/ 568 w 1305"/>
                  <a:gd name="T123" fmla="*/ 31 h 1234"/>
                  <a:gd name="T124" fmla="*/ 523 w 1305"/>
                  <a:gd name="T125" fmla="*/ 43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5" h="1234">
                    <a:moveTo>
                      <a:pt x="523" y="43"/>
                    </a:moveTo>
                    <a:lnTo>
                      <a:pt x="500" y="45"/>
                    </a:lnTo>
                    <a:lnTo>
                      <a:pt x="487" y="70"/>
                    </a:lnTo>
                    <a:lnTo>
                      <a:pt x="458" y="88"/>
                    </a:lnTo>
                    <a:lnTo>
                      <a:pt x="412" y="91"/>
                    </a:lnTo>
                    <a:lnTo>
                      <a:pt x="405" y="100"/>
                    </a:lnTo>
                    <a:lnTo>
                      <a:pt x="414" y="123"/>
                    </a:lnTo>
                    <a:lnTo>
                      <a:pt x="394" y="140"/>
                    </a:lnTo>
                    <a:lnTo>
                      <a:pt x="386" y="156"/>
                    </a:lnTo>
                    <a:lnTo>
                      <a:pt x="396" y="170"/>
                    </a:lnTo>
                    <a:lnTo>
                      <a:pt x="337" y="199"/>
                    </a:lnTo>
                    <a:lnTo>
                      <a:pt x="346" y="221"/>
                    </a:lnTo>
                    <a:lnTo>
                      <a:pt x="341" y="253"/>
                    </a:lnTo>
                    <a:lnTo>
                      <a:pt x="295" y="257"/>
                    </a:lnTo>
                    <a:lnTo>
                      <a:pt x="305" y="279"/>
                    </a:lnTo>
                    <a:lnTo>
                      <a:pt x="299" y="295"/>
                    </a:lnTo>
                    <a:lnTo>
                      <a:pt x="318" y="331"/>
                    </a:lnTo>
                    <a:lnTo>
                      <a:pt x="298" y="364"/>
                    </a:lnTo>
                    <a:lnTo>
                      <a:pt x="294" y="404"/>
                    </a:lnTo>
                    <a:lnTo>
                      <a:pt x="282" y="443"/>
                    </a:lnTo>
                    <a:lnTo>
                      <a:pt x="251" y="438"/>
                    </a:lnTo>
                    <a:lnTo>
                      <a:pt x="222" y="449"/>
                    </a:lnTo>
                    <a:lnTo>
                      <a:pt x="195" y="413"/>
                    </a:lnTo>
                    <a:lnTo>
                      <a:pt x="163" y="408"/>
                    </a:lnTo>
                    <a:lnTo>
                      <a:pt x="127" y="434"/>
                    </a:lnTo>
                    <a:lnTo>
                      <a:pt x="58" y="433"/>
                    </a:lnTo>
                    <a:lnTo>
                      <a:pt x="43" y="450"/>
                    </a:lnTo>
                    <a:lnTo>
                      <a:pt x="6" y="461"/>
                    </a:lnTo>
                    <a:lnTo>
                      <a:pt x="0" y="477"/>
                    </a:lnTo>
                    <a:lnTo>
                      <a:pt x="1" y="485"/>
                    </a:lnTo>
                    <a:lnTo>
                      <a:pt x="41" y="496"/>
                    </a:lnTo>
                    <a:lnTo>
                      <a:pt x="30" y="552"/>
                    </a:lnTo>
                    <a:lnTo>
                      <a:pt x="58" y="596"/>
                    </a:lnTo>
                    <a:lnTo>
                      <a:pt x="36" y="613"/>
                    </a:lnTo>
                    <a:lnTo>
                      <a:pt x="24" y="645"/>
                    </a:lnTo>
                    <a:lnTo>
                      <a:pt x="63" y="649"/>
                    </a:lnTo>
                    <a:lnTo>
                      <a:pt x="122" y="713"/>
                    </a:lnTo>
                    <a:lnTo>
                      <a:pt x="132" y="728"/>
                    </a:lnTo>
                    <a:lnTo>
                      <a:pt x="120" y="767"/>
                    </a:lnTo>
                    <a:lnTo>
                      <a:pt x="168" y="786"/>
                    </a:lnTo>
                    <a:lnTo>
                      <a:pt x="178" y="815"/>
                    </a:lnTo>
                    <a:lnTo>
                      <a:pt x="151" y="856"/>
                    </a:lnTo>
                    <a:lnTo>
                      <a:pt x="182" y="931"/>
                    </a:lnTo>
                    <a:lnTo>
                      <a:pt x="123" y="968"/>
                    </a:lnTo>
                    <a:lnTo>
                      <a:pt x="149" y="996"/>
                    </a:lnTo>
                    <a:lnTo>
                      <a:pt x="173" y="1009"/>
                    </a:lnTo>
                    <a:lnTo>
                      <a:pt x="166" y="1017"/>
                    </a:lnTo>
                    <a:lnTo>
                      <a:pt x="144" y="1027"/>
                    </a:lnTo>
                    <a:lnTo>
                      <a:pt x="139" y="1066"/>
                    </a:lnTo>
                    <a:lnTo>
                      <a:pt x="156" y="1079"/>
                    </a:lnTo>
                    <a:lnTo>
                      <a:pt x="194" y="1061"/>
                    </a:lnTo>
                    <a:lnTo>
                      <a:pt x="289" y="1099"/>
                    </a:lnTo>
                    <a:lnTo>
                      <a:pt x="302" y="1151"/>
                    </a:lnTo>
                    <a:lnTo>
                      <a:pt x="357" y="1162"/>
                    </a:lnTo>
                    <a:lnTo>
                      <a:pt x="390" y="1181"/>
                    </a:lnTo>
                    <a:lnTo>
                      <a:pt x="402" y="1234"/>
                    </a:lnTo>
                    <a:lnTo>
                      <a:pt x="452" y="1191"/>
                    </a:lnTo>
                    <a:lnTo>
                      <a:pt x="491" y="1196"/>
                    </a:lnTo>
                    <a:lnTo>
                      <a:pt x="523" y="1208"/>
                    </a:lnTo>
                    <a:lnTo>
                      <a:pt x="607" y="1116"/>
                    </a:lnTo>
                    <a:lnTo>
                      <a:pt x="644" y="1104"/>
                    </a:lnTo>
                    <a:lnTo>
                      <a:pt x="657" y="1072"/>
                    </a:lnTo>
                    <a:lnTo>
                      <a:pt x="643" y="1004"/>
                    </a:lnTo>
                    <a:lnTo>
                      <a:pt x="660" y="940"/>
                    </a:lnTo>
                    <a:lnTo>
                      <a:pt x="697" y="922"/>
                    </a:lnTo>
                    <a:lnTo>
                      <a:pt x="703" y="897"/>
                    </a:lnTo>
                    <a:lnTo>
                      <a:pt x="718" y="905"/>
                    </a:lnTo>
                    <a:lnTo>
                      <a:pt x="762" y="870"/>
                    </a:lnTo>
                    <a:lnTo>
                      <a:pt x="768" y="861"/>
                    </a:lnTo>
                    <a:lnTo>
                      <a:pt x="807" y="857"/>
                    </a:lnTo>
                    <a:lnTo>
                      <a:pt x="847" y="792"/>
                    </a:lnTo>
                    <a:lnTo>
                      <a:pt x="883" y="773"/>
                    </a:lnTo>
                    <a:lnTo>
                      <a:pt x="882" y="751"/>
                    </a:lnTo>
                    <a:lnTo>
                      <a:pt x="894" y="718"/>
                    </a:lnTo>
                    <a:lnTo>
                      <a:pt x="889" y="672"/>
                    </a:lnTo>
                    <a:lnTo>
                      <a:pt x="897" y="664"/>
                    </a:lnTo>
                    <a:lnTo>
                      <a:pt x="911" y="655"/>
                    </a:lnTo>
                    <a:lnTo>
                      <a:pt x="921" y="670"/>
                    </a:lnTo>
                    <a:lnTo>
                      <a:pt x="950" y="659"/>
                    </a:lnTo>
                    <a:lnTo>
                      <a:pt x="949" y="644"/>
                    </a:lnTo>
                    <a:lnTo>
                      <a:pt x="1003" y="562"/>
                    </a:lnTo>
                    <a:lnTo>
                      <a:pt x="1018" y="552"/>
                    </a:lnTo>
                    <a:lnTo>
                      <a:pt x="1046" y="519"/>
                    </a:lnTo>
                    <a:lnTo>
                      <a:pt x="1082" y="500"/>
                    </a:lnTo>
                    <a:lnTo>
                      <a:pt x="1084" y="445"/>
                    </a:lnTo>
                    <a:lnTo>
                      <a:pt x="1149" y="464"/>
                    </a:lnTo>
                    <a:lnTo>
                      <a:pt x="1152" y="425"/>
                    </a:lnTo>
                    <a:lnTo>
                      <a:pt x="1179" y="384"/>
                    </a:lnTo>
                    <a:lnTo>
                      <a:pt x="1191" y="344"/>
                    </a:lnTo>
                    <a:lnTo>
                      <a:pt x="1185" y="282"/>
                    </a:lnTo>
                    <a:lnTo>
                      <a:pt x="1248" y="291"/>
                    </a:lnTo>
                    <a:lnTo>
                      <a:pt x="1284" y="273"/>
                    </a:lnTo>
                    <a:lnTo>
                      <a:pt x="1305" y="240"/>
                    </a:lnTo>
                    <a:lnTo>
                      <a:pt x="1283" y="181"/>
                    </a:lnTo>
                    <a:lnTo>
                      <a:pt x="1258" y="152"/>
                    </a:lnTo>
                    <a:lnTo>
                      <a:pt x="1229" y="170"/>
                    </a:lnTo>
                    <a:lnTo>
                      <a:pt x="1193" y="128"/>
                    </a:lnTo>
                    <a:lnTo>
                      <a:pt x="1203" y="57"/>
                    </a:lnTo>
                    <a:lnTo>
                      <a:pt x="1193" y="34"/>
                    </a:lnTo>
                    <a:lnTo>
                      <a:pt x="1200" y="19"/>
                    </a:lnTo>
                    <a:lnTo>
                      <a:pt x="1191" y="11"/>
                    </a:lnTo>
                    <a:lnTo>
                      <a:pt x="1098" y="5"/>
                    </a:lnTo>
                    <a:lnTo>
                      <a:pt x="1070" y="31"/>
                    </a:lnTo>
                    <a:lnTo>
                      <a:pt x="1071" y="54"/>
                    </a:lnTo>
                    <a:lnTo>
                      <a:pt x="1010" y="60"/>
                    </a:lnTo>
                    <a:lnTo>
                      <a:pt x="990" y="84"/>
                    </a:lnTo>
                    <a:lnTo>
                      <a:pt x="941" y="66"/>
                    </a:lnTo>
                    <a:lnTo>
                      <a:pt x="916" y="37"/>
                    </a:lnTo>
                    <a:lnTo>
                      <a:pt x="906" y="22"/>
                    </a:lnTo>
                    <a:lnTo>
                      <a:pt x="905" y="8"/>
                    </a:lnTo>
                    <a:lnTo>
                      <a:pt x="897" y="0"/>
                    </a:lnTo>
                    <a:lnTo>
                      <a:pt x="875" y="10"/>
                    </a:lnTo>
                    <a:lnTo>
                      <a:pt x="854" y="43"/>
                    </a:lnTo>
                    <a:lnTo>
                      <a:pt x="855" y="59"/>
                    </a:lnTo>
                    <a:lnTo>
                      <a:pt x="872" y="72"/>
                    </a:lnTo>
                    <a:lnTo>
                      <a:pt x="867" y="96"/>
                    </a:lnTo>
                    <a:lnTo>
                      <a:pt x="830" y="114"/>
                    </a:lnTo>
                    <a:lnTo>
                      <a:pt x="797" y="87"/>
                    </a:lnTo>
                    <a:lnTo>
                      <a:pt x="697" y="89"/>
                    </a:lnTo>
                    <a:lnTo>
                      <a:pt x="671" y="67"/>
                    </a:lnTo>
                    <a:lnTo>
                      <a:pt x="623" y="42"/>
                    </a:lnTo>
                    <a:lnTo>
                      <a:pt x="608" y="50"/>
                    </a:lnTo>
                    <a:lnTo>
                      <a:pt x="601" y="59"/>
                    </a:lnTo>
                    <a:lnTo>
                      <a:pt x="568" y="31"/>
                    </a:lnTo>
                    <a:lnTo>
                      <a:pt x="529" y="34"/>
                    </a:lnTo>
                    <a:lnTo>
                      <a:pt x="52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413">
                <a:extLst>
                  <a:ext uri="{FF2B5EF4-FFF2-40B4-BE49-F238E27FC236}">
                    <a16:creationId xmlns:a16="http://schemas.microsoft.com/office/drawing/2014/main" id="{901F28E2-5CDB-1D04-46A8-1D13F53AD8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970"/>
                <a:ext cx="281" cy="306"/>
              </a:xfrm>
              <a:custGeom>
                <a:avLst/>
                <a:gdLst>
                  <a:gd name="T0" fmla="*/ 538 w 1402"/>
                  <a:gd name="T1" fmla="*/ 110 h 1528"/>
                  <a:gd name="T2" fmla="*/ 532 w 1402"/>
                  <a:gd name="T3" fmla="*/ 211 h 1528"/>
                  <a:gd name="T4" fmla="*/ 417 w 1402"/>
                  <a:gd name="T5" fmla="*/ 299 h 1528"/>
                  <a:gd name="T6" fmla="*/ 352 w 1402"/>
                  <a:gd name="T7" fmla="*/ 335 h 1528"/>
                  <a:gd name="T8" fmla="*/ 292 w 1402"/>
                  <a:gd name="T9" fmla="*/ 442 h 1528"/>
                  <a:gd name="T10" fmla="*/ 256 w 1402"/>
                  <a:gd name="T11" fmla="*/ 554 h 1528"/>
                  <a:gd name="T12" fmla="*/ 101 w 1402"/>
                  <a:gd name="T13" fmla="*/ 629 h 1528"/>
                  <a:gd name="T14" fmla="*/ 40 w 1402"/>
                  <a:gd name="T15" fmla="*/ 720 h 1528"/>
                  <a:gd name="T16" fmla="*/ 37 w 1402"/>
                  <a:gd name="T17" fmla="*/ 766 h 1528"/>
                  <a:gd name="T18" fmla="*/ 104 w 1402"/>
                  <a:gd name="T19" fmla="*/ 837 h 1528"/>
                  <a:gd name="T20" fmla="*/ 55 w 1402"/>
                  <a:gd name="T21" fmla="*/ 957 h 1528"/>
                  <a:gd name="T22" fmla="*/ 7 w 1402"/>
                  <a:gd name="T23" fmla="*/ 1116 h 1528"/>
                  <a:gd name="T24" fmla="*/ 96 w 1402"/>
                  <a:gd name="T25" fmla="*/ 1162 h 1528"/>
                  <a:gd name="T26" fmla="*/ 158 w 1402"/>
                  <a:gd name="T27" fmla="*/ 1156 h 1528"/>
                  <a:gd name="T28" fmla="*/ 255 w 1402"/>
                  <a:gd name="T29" fmla="*/ 1125 h 1528"/>
                  <a:gd name="T30" fmla="*/ 326 w 1402"/>
                  <a:gd name="T31" fmla="*/ 1140 h 1528"/>
                  <a:gd name="T32" fmla="*/ 287 w 1402"/>
                  <a:gd name="T33" fmla="*/ 1222 h 1528"/>
                  <a:gd name="T34" fmla="*/ 360 w 1402"/>
                  <a:gd name="T35" fmla="*/ 1345 h 1528"/>
                  <a:gd name="T36" fmla="*/ 412 w 1402"/>
                  <a:gd name="T37" fmla="*/ 1411 h 1528"/>
                  <a:gd name="T38" fmla="*/ 564 w 1402"/>
                  <a:gd name="T39" fmla="*/ 1373 h 1528"/>
                  <a:gd name="T40" fmla="*/ 622 w 1402"/>
                  <a:gd name="T41" fmla="*/ 1337 h 1528"/>
                  <a:gd name="T42" fmla="*/ 672 w 1402"/>
                  <a:gd name="T43" fmla="*/ 1378 h 1528"/>
                  <a:gd name="T44" fmla="*/ 801 w 1402"/>
                  <a:gd name="T45" fmla="*/ 1358 h 1528"/>
                  <a:gd name="T46" fmla="*/ 821 w 1402"/>
                  <a:gd name="T47" fmla="*/ 1481 h 1528"/>
                  <a:gd name="T48" fmla="*/ 901 w 1402"/>
                  <a:gd name="T49" fmla="*/ 1435 h 1528"/>
                  <a:gd name="T50" fmla="*/ 1030 w 1402"/>
                  <a:gd name="T51" fmla="*/ 1499 h 1528"/>
                  <a:gd name="T52" fmla="*/ 1061 w 1402"/>
                  <a:gd name="T53" fmla="*/ 1497 h 1528"/>
                  <a:gd name="T54" fmla="*/ 1173 w 1402"/>
                  <a:gd name="T55" fmla="*/ 1378 h 1528"/>
                  <a:gd name="T56" fmla="*/ 1273 w 1402"/>
                  <a:gd name="T57" fmla="*/ 1285 h 1528"/>
                  <a:gd name="T58" fmla="*/ 1313 w 1402"/>
                  <a:gd name="T59" fmla="*/ 1219 h 1528"/>
                  <a:gd name="T60" fmla="*/ 1367 w 1402"/>
                  <a:gd name="T61" fmla="*/ 1137 h 1528"/>
                  <a:gd name="T62" fmla="*/ 1362 w 1402"/>
                  <a:gd name="T63" fmla="*/ 1091 h 1528"/>
                  <a:gd name="T64" fmla="*/ 1366 w 1402"/>
                  <a:gd name="T65" fmla="*/ 967 h 1528"/>
                  <a:gd name="T66" fmla="*/ 1345 w 1402"/>
                  <a:gd name="T67" fmla="*/ 830 h 1528"/>
                  <a:gd name="T68" fmla="*/ 1310 w 1402"/>
                  <a:gd name="T69" fmla="*/ 779 h 1528"/>
                  <a:gd name="T70" fmla="*/ 1252 w 1402"/>
                  <a:gd name="T71" fmla="*/ 731 h 1528"/>
                  <a:gd name="T72" fmla="*/ 1208 w 1402"/>
                  <a:gd name="T73" fmla="*/ 672 h 1528"/>
                  <a:gd name="T74" fmla="*/ 1218 w 1402"/>
                  <a:gd name="T75" fmla="*/ 618 h 1528"/>
                  <a:gd name="T76" fmla="*/ 1211 w 1402"/>
                  <a:gd name="T77" fmla="*/ 542 h 1528"/>
                  <a:gd name="T78" fmla="*/ 1276 w 1402"/>
                  <a:gd name="T79" fmla="*/ 489 h 1528"/>
                  <a:gd name="T80" fmla="*/ 1250 w 1402"/>
                  <a:gd name="T81" fmla="*/ 453 h 1528"/>
                  <a:gd name="T82" fmla="*/ 1253 w 1402"/>
                  <a:gd name="T83" fmla="*/ 414 h 1528"/>
                  <a:gd name="T84" fmla="*/ 1227 w 1402"/>
                  <a:gd name="T85" fmla="*/ 378 h 1528"/>
                  <a:gd name="T86" fmla="*/ 1194 w 1402"/>
                  <a:gd name="T87" fmla="*/ 350 h 1528"/>
                  <a:gd name="T88" fmla="*/ 1107 w 1402"/>
                  <a:gd name="T89" fmla="*/ 327 h 1528"/>
                  <a:gd name="T90" fmla="*/ 1105 w 1402"/>
                  <a:gd name="T91" fmla="*/ 235 h 1528"/>
                  <a:gd name="T92" fmla="*/ 1030 w 1402"/>
                  <a:gd name="T93" fmla="*/ 173 h 1528"/>
                  <a:gd name="T94" fmla="*/ 898 w 1402"/>
                  <a:gd name="T95" fmla="*/ 154 h 1528"/>
                  <a:gd name="T96" fmla="*/ 823 w 1402"/>
                  <a:gd name="T97" fmla="*/ 184 h 1528"/>
                  <a:gd name="T98" fmla="*/ 772 w 1402"/>
                  <a:gd name="T99" fmla="*/ 135 h 1528"/>
                  <a:gd name="T100" fmla="*/ 686 w 1402"/>
                  <a:gd name="T101" fmla="*/ 35 h 1528"/>
                  <a:gd name="T102" fmla="*/ 599 w 1402"/>
                  <a:gd name="T103" fmla="*/ 97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1528">
                    <a:moveTo>
                      <a:pt x="560" y="93"/>
                    </a:moveTo>
                    <a:lnTo>
                      <a:pt x="546" y="102"/>
                    </a:lnTo>
                    <a:lnTo>
                      <a:pt x="538" y="110"/>
                    </a:lnTo>
                    <a:lnTo>
                      <a:pt x="543" y="156"/>
                    </a:lnTo>
                    <a:lnTo>
                      <a:pt x="531" y="189"/>
                    </a:lnTo>
                    <a:lnTo>
                      <a:pt x="532" y="211"/>
                    </a:lnTo>
                    <a:lnTo>
                      <a:pt x="496" y="230"/>
                    </a:lnTo>
                    <a:lnTo>
                      <a:pt x="456" y="295"/>
                    </a:lnTo>
                    <a:lnTo>
                      <a:pt x="417" y="299"/>
                    </a:lnTo>
                    <a:lnTo>
                      <a:pt x="411" y="308"/>
                    </a:lnTo>
                    <a:lnTo>
                      <a:pt x="367" y="343"/>
                    </a:lnTo>
                    <a:lnTo>
                      <a:pt x="352" y="335"/>
                    </a:lnTo>
                    <a:lnTo>
                      <a:pt x="346" y="360"/>
                    </a:lnTo>
                    <a:lnTo>
                      <a:pt x="309" y="378"/>
                    </a:lnTo>
                    <a:lnTo>
                      <a:pt x="292" y="442"/>
                    </a:lnTo>
                    <a:lnTo>
                      <a:pt x="306" y="510"/>
                    </a:lnTo>
                    <a:lnTo>
                      <a:pt x="293" y="542"/>
                    </a:lnTo>
                    <a:lnTo>
                      <a:pt x="256" y="554"/>
                    </a:lnTo>
                    <a:lnTo>
                      <a:pt x="172" y="646"/>
                    </a:lnTo>
                    <a:lnTo>
                      <a:pt x="140" y="634"/>
                    </a:lnTo>
                    <a:lnTo>
                      <a:pt x="101" y="629"/>
                    </a:lnTo>
                    <a:lnTo>
                      <a:pt x="51" y="672"/>
                    </a:lnTo>
                    <a:lnTo>
                      <a:pt x="30" y="705"/>
                    </a:lnTo>
                    <a:lnTo>
                      <a:pt x="40" y="720"/>
                    </a:lnTo>
                    <a:lnTo>
                      <a:pt x="11" y="738"/>
                    </a:lnTo>
                    <a:lnTo>
                      <a:pt x="0" y="785"/>
                    </a:lnTo>
                    <a:lnTo>
                      <a:pt x="37" y="766"/>
                    </a:lnTo>
                    <a:lnTo>
                      <a:pt x="75" y="771"/>
                    </a:lnTo>
                    <a:lnTo>
                      <a:pt x="102" y="798"/>
                    </a:lnTo>
                    <a:lnTo>
                      <a:pt x="104" y="837"/>
                    </a:lnTo>
                    <a:lnTo>
                      <a:pt x="72" y="894"/>
                    </a:lnTo>
                    <a:lnTo>
                      <a:pt x="69" y="949"/>
                    </a:lnTo>
                    <a:lnTo>
                      <a:pt x="55" y="957"/>
                    </a:lnTo>
                    <a:lnTo>
                      <a:pt x="41" y="990"/>
                    </a:lnTo>
                    <a:lnTo>
                      <a:pt x="62" y="1042"/>
                    </a:lnTo>
                    <a:lnTo>
                      <a:pt x="7" y="1116"/>
                    </a:lnTo>
                    <a:lnTo>
                      <a:pt x="55" y="1127"/>
                    </a:lnTo>
                    <a:lnTo>
                      <a:pt x="73" y="1156"/>
                    </a:lnTo>
                    <a:lnTo>
                      <a:pt x="96" y="1162"/>
                    </a:lnTo>
                    <a:lnTo>
                      <a:pt x="126" y="1151"/>
                    </a:lnTo>
                    <a:lnTo>
                      <a:pt x="136" y="1166"/>
                    </a:lnTo>
                    <a:lnTo>
                      <a:pt x="158" y="1156"/>
                    </a:lnTo>
                    <a:lnTo>
                      <a:pt x="205" y="1167"/>
                    </a:lnTo>
                    <a:lnTo>
                      <a:pt x="212" y="1167"/>
                    </a:lnTo>
                    <a:lnTo>
                      <a:pt x="255" y="1125"/>
                    </a:lnTo>
                    <a:lnTo>
                      <a:pt x="261" y="1108"/>
                    </a:lnTo>
                    <a:lnTo>
                      <a:pt x="292" y="1112"/>
                    </a:lnTo>
                    <a:lnTo>
                      <a:pt x="326" y="1140"/>
                    </a:lnTo>
                    <a:lnTo>
                      <a:pt x="312" y="1157"/>
                    </a:lnTo>
                    <a:lnTo>
                      <a:pt x="274" y="1168"/>
                    </a:lnTo>
                    <a:lnTo>
                      <a:pt x="287" y="1222"/>
                    </a:lnTo>
                    <a:lnTo>
                      <a:pt x="349" y="1308"/>
                    </a:lnTo>
                    <a:lnTo>
                      <a:pt x="352" y="1331"/>
                    </a:lnTo>
                    <a:lnTo>
                      <a:pt x="360" y="1345"/>
                    </a:lnTo>
                    <a:lnTo>
                      <a:pt x="355" y="1377"/>
                    </a:lnTo>
                    <a:lnTo>
                      <a:pt x="356" y="1392"/>
                    </a:lnTo>
                    <a:lnTo>
                      <a:pt x="412" y="1411"/>
                    </a:lnTo>
                    <a:lnTo>
                      <a:pt x="509" y="1371"/>
                    </a:lnTo>
                    <a:lnTo>
                      <a:pt x="542" y="1390"/>
                    </a:lnTo>
                    <a:lnTo>
                      <a:pt x="564" y="1373"/>
                    </a:lnTo>
                    <a:lnTo>
                      <a:pt x="577" y="1349"/>
                    </a:lnTo>
                    <a:lnTo>
                      <a:pt x="607" y="1354"/>
                    </a:lnTo>
                    <a:lnTo>
                      <a:pt x="622" y="1337"/>
                    </a:lnTo>
                    <a:lnTo>
                      <a:pt x="638" y="1343"/>
                    </a:lnTo>
                    <a:lnTo>
                      <a:pt x="649" y="1373"/>
                    </a:lnTo>
                    <a:lnTo>
                      <a:pt x="672" y="1378"/>
                    </a:lnTo>
                    <a:lnTo>
                      <a:pt x="741" y="1372"/>
                    </a:lnTo>
                    <a:lnTo>
                      <a:pt x="786" y="1352"/>
                    </a:lnTo>
                    <a:lnTo>
                      <a:pt x="801" y="1358"/>
                    </a:lnTo>
                    <a:lnTo>
                      <a:pt x="821" y="1396"/>
                    </a:lnTo>
                    <a:lnTo>
                      <a:pt x="794" y="1452"/>
                    </a:lnTo>
                    <a:lnTo>
                      <a:pt x="821" y="1481"/>
                    </a:lnTo>
                    <a:lnTo>
                      <a:pt x="836" y="1487"/>
                    </a:lnTo>
                    <a:lnTo>
                      <a:pt x="850" y="1470"/>
                    </a:lnTo>
                    <a:lnTo>
                      <a:pt x="901" y="1435"/>
                    </a:lnTo>
                    <a:lnTo>
                      <a:pt x="947" y="1430"/>
                    </a:lnTo>
                    <a:lnTo>
                      <a:pt x="981" y="1465"/>
                    </a:lnTo>
                    <a:lnTo>
                      <a:pt x="1030" y="1499"/>
                    </a:lnTo>
                    <a:lnTo>
                      <a:pt x="1040" y="1522"/>
                    </a:lnTo>
                    <a:lnTo>
                      <a:pt x="1056" y="1528"/>
                    </a:lnTo>
                    <a:lnTo>
                      <a:pt x="1061" y="1497"/>
                    </a:lnTo>
                    <a:lnTo>
                      <a:pt x="1110" y="1446"/>
                    </a:lnTo>
                    <a:lnTo>
                      <a:pt x="1105" y="1400"/>
                    </a:lnTo>
                    <a:lnTo>
                      <a:pt x="1173" y="1378"/>
                    </a:lnTo>
                    <a:lnTo>
                      <a:pt x="1223" y="1335"/>
                    </a:lnTo>
                    <a:lnTo>
                      <a:pt x="1247" y="1340"/>
                    </a:lnTo>
                    <a:lnTo>
                      <a:pt x="1273" y="1285"/>
                    </a:lnTo>
                    <a:lnTo>
                      <a:pt x="1255" y="1263"/>
                    </a:lnTo>
                    <a:lnTo>
                      <a:pt x="1253" y="1240"/>
                    </a:lnTo>
                    <a:lnTo>
                      <a:pt x="1313" y="1219"/>
                    </a:lnTo>
                    <a:lnTo>
                      <a:pt x="1316" y="1180"/>
                    </a:lnTo>
                    <a:lnTo>
                      <a:pt x="1354" y="1168"/>
                    </a:lnTo>
                    <a:lnTo>
                      <a:pt x="1367" y="1137"/>
                    </a:lnTo>
                    <a:lnTo>
                      <a:pt x="1390" y="1134"/>
                    </a:lnTo>
                    <a:lnTo>
                      <a:pt x="1388" y="1118"/>
                    </a:lnTo>
                    <a:lnTo>
                      <a:pt x="1362" y="1091"/>
                    </a:lnTo>
                    <a:lnTo>
                      <a:pt x="1391" y="1072"/>
                    </a:lnTo>
                    <a:lnTo>
                      <a:pt x="1371" y="1020"/>
                    </a:lnTo>
                    <a:lnTo>
                      <a:pt x="1366" y="967"/>
                    </a:lnTo>
                    <a:lnTo>
                      <a:pt x="1402" y="940"/>
                    </a:lnTo>
                    <a:lnTo>
                      <a:pt x="1359" y="882"/>
                    </a:lnTo>
                    <a:lnTo>
                      <a:pt x="1345" y="830"/>
                    </a:lnTo>
                    <a:lnTo>
                      <a:pt x="1361" y="820"/>
                    </a:lnTo>
                    <a:lnTo>
                      <a:pt x="1367" y="805"/>
                    </a:lnTo>
                    <a:lnTo>
                      <a:pt x="1310" y="779"/>
                    </a:lnTo>
                    <a:lnTo>
                      <a:pt x="1256" y="777"/>
                    </a:lnTo>
                    <a:lnTo>
                      <a:pt x="1223" y="749"/>
                    </a:lnTo>
                    <a:lnTo>
                      <a:pt x="1252" y="731"/>
                    </a:lnTo>
                    <a:lnTo>
                      <a:pt x="1250" y="708"/>
                    </a:lnTo>
                    <a:lnTo>
                      <a:pt x="1202" y="697"/>
                    </a:lnTo>
                    <a:lnTo>
                      <a:pt x="1208" y="672"/>
                    </a:lnTo>
                    <a:lnTo>
                      <a:pt x="1244" y="638"/>
                    </a:lnTo>
                    <a:lnTo>
                      <a:pt x="1242" y="631"/>
                    </a:lnTo>
                    <a:lnTo>
                      <a:pt x="1218" y="618"/>
                    </a:lnTo>
                    <a:lnTo>
                      <a:pt x="1201" y="605"/>
                    </a:lnTo>
                    <a:lnTo>
                      <a:pt x="1213" y="565"/>
                    </a:lnTo>
                    <a:lnTo>
                      <a:pt x="1211" y="542"/>
                    </a:lnTo>
                    <a:lnTo>
                      <a:pt x="1234" y="532"/>
                    </a:lnTo>
                    <a:lnTo>
                      <a:pt x="1253" y="499"/>
                    </a:lnTo>
                    <a:lnTo>
                      <a:pt x="1276" y="489"/>
                    </a:lnTo>
                    <a:lnTo>
                      <a:pt x="1290" y="472"/>
                    </a:lnTo>
                    <a:lnTo>
                      <a:pt x="1280" y="451"/>
                    </a:lnTo>
                    <a:lnTo>
                      <a:pt x="1250" y="453"/>
                    </a:lnTo>
                    <a:lnTo>
                      <a:pt x="1231" y="431"/>
                    </a:lnTo>
                    <a:lnTo>
                      <a:pt x="1230" y="417"/>
                    </a:lnTo>
                    <a:lnTo>
                      <a:pt x="1253" y="414"/>
                    </a:lnTo>
                    <a:lnTo>
                      <a:pt x="1259" y="398"/>
                    </a:lnTo>
                    <a:lnTo>
                      <a:pt x="1259" y="390"/>
                    </a:lnTo>
                    <a:lnTo>
                      <a:pt x="1227" y="378"/>
                    </a:lnTo>
                    <a:lnTo>
                      <a:pt x="1219" y="379"/>
                    </a:lnTo>
                    <a:lnTo>
                      <a:pt x="1210" y="365"/>
                    </a:lnTo>
                    <a:lnTo>
                      <a:pt x="1194" y="350"/>
                    </a:lnTo>
                    <a:lnTo>
                      <a:pt x="1162" y="354"/>
                    </a:lnTo>
                    <a:lnTo>
                      <a:pt x="1145" y="332"/>
                    </a:lnTo>
                    <a:lnTo>
                      <a:pt x="1107" y="327"/>
                    </a:lnTo>
                    <a:lnTo>
                      <a:pt x="1105" y="312"/>
                    </a:lnTo>
                    <a:lnTo>
                      <a:pt x="1147" y="262"/>
                    </a:lnTo>
                    <a:lnTo>
                      <a:pt x="1105" y="235"/>
                    </a:lnTo>
                    <a:lnTo>
                      <a:pt x="1068" y="246"/>
                    </a:lnTo>
                    <a:lnTo>
                      <a:pt x="1035" y="219"/>
                    </a:lnTo>
                    <a:lnTo>
                      <a:pt x="1030" y="173"/>
                    </a:lnTo>
                    <a:lnTo>
                      <a:pt x="1013" y="151"/>
                    </a:lnTo>
                    <a:lnTo>
                      <a:pt x="943" y="143"/>
                    </a:lnTo>
                    <a:lnTo>
                      <a:pt x="898" y="154"/>
                    </a:lnTo>
                    <a:lnTo>
                      <a:pt x="873" y="133"/>
                    </a:lnTo>
                    <a:lnTo>
                      <a:pt x="846" y="182"/>
                    </a:lnTo>
                    <a:lnTo>
                      <a:pt x="823" y="184"/>
                    </a:lnTo>
                    <a:lnTo>
                      <a:pt x="815" y="169"/>
                    </a:lnTo>
                    <a:lnTo>
                      <a:pt x="790" y="165"/>
                    </a:lnTo>
                    <a:lnTo>
                      <a:pt x="772" y="135"/>
                    </a:lnTo>
                    <a:lnTo>
                      <a:pt x="782" y="65"/>
                    </a:lnTo>
                    <a:lnTo>
                      <a:pt x="747" y="29"/>
                    </a:lnTo>
                    <a:lnTo>
                      <a:pt x="686" y="35"/>
                    </a:lnTo>
                    <a:lnTo>
                      <a:pt x="652" y="0"/>
                    </a:lnTo>
                    <a:lnTo>
                      <a:pt x="598" y="82"/>
                    </a:lnTo>
                    <a:lnTo>
                      <a:pt x="599" y="97"/>
                    </a:lnTo>
                    <a:lnTo>
                      <a:pt x="570" y="108"/>
                    </a:lnTo>
                    <a:lnTo>
                      <a:pt x="560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414">
                <a:extLst>
                  <a:ext uri="{FF2B5EF4-FFF2-40B4-BE49-F238E27FC236}">
                    <a16:creationId xmlns:a16="http://schemas.microsoft.com/office/drawing/2014/main" id="{CCED581A-75FC-713F-5531-03077B0DE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14 w 30"/>
                  <a:gd name="T1" fmla="*/ 1 h 4"/>
                  <a:gd name="T2" fmla="*/ 0 w 30"/>
                  <a:gd name="T3" fmla="*/ 4 h 4"/>
                  <a:gd name="T4" fmla="*/ 30 w 30"/>
                  <a:gd name="T5" fmla="*/ 0 h 4"/>
                  <a:gd name="T6" fmla="*/ 14 w 30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4">
                    <a:moveTo>
                      <a:pt x="14" y="1"/>
                    </a:moveTo>
                    <a:lnTo>
                      <a:pt x="0" y="4"/>
                    </a:lnTo>
                    <a:lnTo>
                      <a:pt x="30" y="0"/>
                    </a:lnTo>
                    <a:lnTo>
                      <a:pt x="1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415">
                <a:extLst>
                  <a:ext uri="{FF2B5EF4-FFF2-40B4-BE49-F238E27FC236}">
                    <a16:creationId xmlns:a16="http://schemas.microsoft.com/office/drawing/2014/main" id="{BC31DADA-66D2-839C-25BC-BABE01E8A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152"/>
                <a:ext cx="231" cy="221"/>
              </a:xfrm>
              <a:custGeom>
                <a:avLst/>
                <a:gdLst>
                  <a:gd name="T0" fmla="*/ 450 w 1157"/>
                  <a:gd name="T1" fmla="*/ 30 h 1105"/>
                  <a:gd name="T2" fmla="*/ 419 w 1157"/>
                  <a:gd name="T3" fmla="*/ 110 h 1105"/>
                  <a:gd name="T4" fmla="*/ 410 w 1157"/>
                  <a:gd name="T5" fmla="*/ 181 h 1105"/>
                  <a:gd name="T6" fmla="*/ 438 w 1157"/>
                  <a:gd name="T7" fmla="*/ 224 h 1105"/>
                  <a:gd name="T8" fmla="*/ 402 w 1157"/>
                  <a:gd name="T9" fmla="*/ 258 h 1105"/>
                  <a:gd name="T10" fmla="*/ 361 w 1157"/>
                  <a:gd name="T11" fmla="*/ 309 h 1105"/>
                  <a:gd name="T12" fmla="*/ 303 w 1157"/>
                  <a:gd name="T13" fmla="*/ 353 h 1105"/>
                  <a:gd name="T14" fmla="*/ 295 w 1157"/>
                  <a:gd name="T15" fmla="*/ 430 h 1105"/>
                  <a:gd name="T16" fmla="*/ 221 w 1157"/>
                  <a:gd name="T17" fmla="*/ 468 h 1105"/>
                  <a:gd name="T18" fmla="*/ 158 w 1157"/>
                  <a:gd name="T19" fmla="*/ 536 h 1105"/>
                  <a:gd name="T20" fmla="*/ 104 w 1157"/>
                  <a:gd name="T21" fmla="*/ 618 h 1105"/>
                  <a:gd name="T22" fmla="*/ 30 w 1157"/>
                  <a:gd name="T23" fmla="*/ 656 h 1105"/>
                  <a:gd name="T24" fmla="*/ 0 w 1157"/>
                  <a:gd name="T25" fmla="*/ 651 h 1105"/>
                  <a:gd name="T26" fmla="*/ 23 w 1157"/>
                  <a:gd name="T27" fmla="*/ 733 h 1105"/>
                  <a:gd name="T28" fmla="*/ 35 w 1157"/>
                  <a:gd name="T29" fmla="*/ 787 h 1105"/>
                  <a:gd name="T30" fmla="*/ 56 w 1157"/>
                  <a:gd name="T31" fmla="*/ 853 h 1105"/>
                  <a:gd name="T32" fmla="*/ 127 w 1157"/>
                  <a:gd name="T33" fmla="*/ 863 h 1105"/>
                  <a:gd name="T34" fmla="*/ 92 w 1157"/>
                  <a:gd name="T35" fmla="*/ 904 h 1105"/>
                  <a:gd name="T36" fmla="*/ 167 w 1157"/>
                  <a:gd name="T37" fmla="*/ 967 h 1105"/>
                  <a:gd name="T38" fmla="*/ 203 w 1157"/>
                  <a:gd name="T39" fmla="*/ 1018 h 1105"/>
                  <a:gd name="T40" fmla="*/ 255 w 1157"/>
                  <a:gd name="T41" fmla="*/ 1005 h 1105"/>
                  <a:gd name="T42" fmla="*/ 288 w 1157"/>
                  <a:gd name="T43" fmla="*/ 1025 h 1105"/>
                  <a:gd name="T44" fmla="*/ 317 w 1157"/>
                  <a:gd name="T45" fmla="*/ 1084 h 1105"/>
                  <a:gd name="T46" fmla="*/ 430 w 1157"/>
                  <a:gd name="T47" fmla="*/ 1051 h 1105"/>
                  <a:gd name="T48" fmla="*/ 489 w 1157"/>
                  <a:gd name="T49" fmla="*/ 1029 h 1105"/>
                  <a:gd name="T50" fmla="*/ 524 w 1157"/>
                  <a:gd name="T51" fmla="*/ 1080 h 1105"/>
                  <a:gd name="T52" fmla="*/ 542 w 1157"/>
                  <a:gd name="T53" fmla="*/ 1017 h 1105"/>
                  <a:gd name="T54" fmla="*/ 586 w 1157"/>
                  <a:gd name="T55" fmla="*/ 998 h 1105"/>
                  <a:gd name="T56" fmla="*/ 626 w 1157"/>
                  <a:gd name="T57" fmla="*/ 1001 h 1105"/>
                  <a:gd name="T58" fmla="*/ 746 w 1157"/>
                  <a:gd name="T59" fmla="*/ 967 h 1105"/>
                  <a:gd name="T60" fmla="*/ 791 w 1157"/>
                  <a:gd name="T61" fmla="*/ 955 h 1105"/>
                  <a:gd name="T62" fmla="*/ 872 w 1157"/>
                  <a:gd name="T63" fmla="*/ 916 h 1105"/>
                  <a:gd name="T64" fmla="*/ 842 w 1157"/>
                  <a:gd name="T65" fmla="*/ 835 h 1105"/>
                  <a:gd name="T66" fmla="*/ 810 w 1157"/>
                  <a:gd name="T67" fmla="*/ 753 h 1105"/>
                  <a:gd name="T68" fmla="*/ 854 w 1157"/>
                  <a:gd name="T69" fmla="*/ 726 h 1105"/>
                  <a:gd name="T70" fmla="*/ 885 w 1157"/>
                  <a:gd name="T71" fmla="*/ 722 h 1105"/>
                  <a:gd name="T72" fmla="*/ 948 w 1157"/>
                  <a:gd name="T73" fmla="*/ 663 h 1105"/>
                  <a:gd name="T74" fmla="*/ 1015 w 1157"/>
                  <a:gd name="T75" fmla="*/ 625 h 1105"/>
                  <a:gd name="T76" fmla="*/ 1038 w 1157"/>
                  <a:gd name="T77" fmla="*/ 624 h 1105"/>
                  <a:gd name="T78" fmla="*/ 1108 w 1157"/>
                  <a:gd name="T79" fmla="*/ 633 h 1105"/>
                  <a:gd name="T80" fmla="*/ 1145 w 1157"/>
                  <a:gd name="T81" fmla="*/ 613 h 1105"/>
                  <a:gd name="T82" fmla="*/ 1123 w 1157"/>
                  <a:gd name="T83" fmla="*/ 547 h 1105"/>
                  <a:gd name="T84" fmla="*/ 1108 w 1157"/>
                  <a:gd name="T85" fmla="*/ 470 h 1105"/>
                  <a:gd name="T86" fmla="*/ 1104 w 1157"/>
                  <a:gd name="T87" fmla="*/ 424 h 1105"/>
                  <a:gd name="T88" fmla="*/ 1122 w 1157"/>
                  <a:gd name="T89" fmla="*/ 361 h 1105"/>
                  <a:gd name="T90" fmla="*/ 1047 w 1157"/>
                  <a:gd name="T91" fmla="*/ 222 h 1105"/>
                  <a:gd name="T92" fmla="*/ 1066 w 1157"/>
                  <a:gd name="T93" fmla="*/ 182 h 1105"/>
                  <a:gd name="T94" fmla="*/ 1038 w 1157"/>
                  <a:gd name="T95" fmla="*/ 130 h 1105"/>
                  <a:gd name="T96" fmla="*/ 1004 w 1157"/>
                  <a:gd name="T97" fmla="*/ 95 h 1105"/>
                  <a:gd name="T98" fmla="*/ 915 w 1157"/>
                  <a:gd name="T99" fmla="*/ 126 h 1105"/>
                  <a:gd name="T100" fmla="*/ 881 w 1157"/>
                  <a:gd name="T101" fmla="*/ 98 h 1105"/>
                  <a:gd name="T102" fmla="*/ 808 w 1157"/>
                  <a:gd name="T103" fmla="*/ 144 h 1105"/>
                  <a:gd name="T104" fmla="*/ 763 w 1157"/>
                  <a:gd name="T105" fmla="*/ 155 h 1105"/>
                  <a:gd name="T106" fmla="*/ 732 w 1157"/>
                  <a:gd name="T107" fmla="*/ 143 h 1105"/>
                  <a:gd name="T108" fmla="*/ 696 w 1157"/>
                  <a:gd name="T109" fmla="*/ 101 h 1105"/>
                  <a:gd name="T110" fmla="*/ 627 w 1157"/>
                  <a:gd name="T111" fmla="*/ 22 h 1105"/>
                  <a:gd name="T112" fmla="*/ 542 w 1157"/>
                  <a:gd name="T113" fmla="*/ 22 h 1105"/>
                  <a:gd name="T114" fmla="*/ 466 w 1157"/>
                  <a:gd name="T115" fmla="*/ 36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7" h="1105">
                    <a:moveTo>
                      <a:pt x="466" y="36"/>
                    </a:moveTo>
                    <a:lnTo>
                      <a:pt x="450" y="30"/>
                    </a:lnTo>
                    <a:lnTo>
                      <a:pt x="414" y="57"/>
                    </a:lnTo>
                    <a:lnTo>
                      <a:pt x="419" y="110"/>
                    </a:lnTo>
                    <a:lnTo>
                      <a:pt x="439" y="162"/>
                    </a:lnTo>
                    <a:lnTo>
                      <a:pt x="410" y="181"/>
                    </a:lnTo>
                    <a:lnTo>
                      <a:pt x="436" y="208"/>
                    </a:lnTo>
                    <a:lnTo>
                      <a:pt x="438" y="224"/>
                    </a:lnTo>
                    <a:lnTo>
                      <a:pt x="415" y="227"/>
                    </a:lnTo>
                    <a:lnTo>
                      <a:pt x="402" y="258"/>
                    </a:lnTo>
                    <a:lnTo>
                      <a:pt x="364" y="270"/>
                    </a:lnTo>
                    <a:lnTo>
                      <a:pt x="361" y="309"/>
                    </a:lnTo>
                    <a:lnTo>
                      <a:pt x="301" y="330"/>
                    </a:lnTo>
                    <a:lnTo>
                      <a:pt x="303" y="353"/>
                    </a:lnTo>
                    <a:lnTo>
                      <a:pt x="321" y="375"/>
                    </a:lnTo>
                    <a:lnTo>
                      <a:pt x="295" y="430"/>
                    </a:lnTo>
                    <a:lnTo>
                      <a:pt x="271" y="425"/>
                    </a:lnTo>
                    <a:lnTo>
                      <a:pt x="221" y="468"/>
                    </a:lnTo>
                    <a:lnTo>
                      <a:pt x="153" y="490"/>
                    </a:lnTo>
                    <a:lnTo>
                      <a:pt x="158" y="536"/>
                    </a:lnTo>
                    <a:lnTo>
                      <a:pt x="109" y="587"/>
                    </a:lnTo>
                    <a:lnTo>
                      <a:pt x="104" y="618"/>
                    </a:lnTo>
                    <a:lnTo>
                      <a:pt x="88" y="612"/>
                    </a:lnTo>
                    <a:lnTo>
                      <a:pt x="30" y="656"/>
                    </a:lnTo>
                    <a:lnTo>
                      <a:pt x="14" y="650"/>
                    </a:lnTo>
                    <a:lnTo>
                      <a:pt x="0" y="651"/>
                    </a:lnTo>
                    <a:lnTo>
                      <a:pt x="27" y="702"/>
                    </a:lnTo>
                    <a:lnTo>
                      <a:pt x="23" y="733"/>
                    </a:lnTo>
                    <a:lnTo>
                      <a:pt x="31" y="748"/>
                    </a:lnTo>
                    <a:lnTo>
                      <a:pt x="35" y="787"/>
                    </a:lnTo>
                    <a:lnTo>
                      <a:pt x="60" y="815"/>
                    </a:lnTo>
                    <a:lnTo>
                      <a:pt x="56" y="853"/>
                    </a:lnTo>
                    <a:lnTo>
                      <a:pt x="66" y="876"/>
                    </a:lnTo>
                    <a:lnTo>
                      <a:pt x="127" y="863"/>
                    </a:lnTo>
                    <a:lnTo>
                      <a:pt x="128" y="878"/>
                    </a:lnTo>
                    <a:lnTo>
                      <a:pt x="92" y="904"/>
                    </a:lnTo>
                    <a:lnTo>
                      <a:pt x="120" y="948"/>
                    </a:lnTo>
                    <a:lnTo>
                      <a:pt x="167" y="967"/>
                    </a:lnTo>
                    <a:lnTo>
                      <a:pt x="185" y="996"/>
                    </a:lnTo>
                    <a:lnTo>
                      <a:pt x="203" y="1018"/>
                    </a:lnTo>
                    <a:lnTo>
                      <a:pt x="242" y="1022"/>
                    </a:lnTo>
                    <a:lnTo>
                      <a:pt x="255" y="1005"/>
                    </a:lnTo>
                    <a:lnTo>
                      <a:pt x="286" y="994"/>
                    </a:lnTo>
                    <a:lnTo>
                      <a:pt x="288" y="1025"/>
                    </a:lnTo>
                    <a:lnTo>
                      <a:pt x="277" y="1064"/>
                    </a:lnTo>
                    <a:lnTo>
                      <a:pt x="317" y="1084"/>
                    </a:lnTo>
                    <a:lnTo>
                      <a:pt x="343" y="1105"/>
                    </a:lnTo>
                    <a:lnTo>
                      <a:pt x="430" y="1051"/>
                    </a:lnTo>
                    <a:lnTo>
                      <a:pt x="458" y="1017"/>
                    </a:lnTo>
                    <a:lnTo>
                      <a:pt x="489" y="1029"/>
                    </a:lnTo>
                    <a:lnTo>
                      <a:pt x="509" y="1067"/>
                    </a:lnTo>
                    <a:lnTo>
                      <a:pt x="524" y="1080"/>
                    </a:lnTo>
                    <a:lnTo>
                      <a:pt x="561" y="1053"/>
                    </a:lnTo>
                    <a:lnTo>
                      <a:pt x="542" y="1017"/>
                    </a:lnTo>
                    <a:lnTo>
                      <a:pt x="556" y="993"/>
                    </a:lnTo>
                    <a:lnTo>
                      <a:pt x="586" y="998"/>
                    </a:lnTo>
                    <a:lnTo>
                      <a:pt x="613" y="1025"/>
                    </a:lnTo>
                    <a:lnTo>
                      <a:pt x="626" y="1001"/>
                    </a:lnTo>
                    <a:lnTo>
                      <a:pt x="707" y="964"/>
                    </a:lnTo>
                    <a:lnTo>
                      <a:pt x="746" y="967"/>
                    </a:lnTo>
                    <a:lnTo>
                      <a:pt x="767" y="950"/>
                    </a:lnTo>
                    <a:lnTo>
                      <a:pt x="791" y="955"/>
                    </a:lnTo>
                    <a:lnTo>
                      <a:pt x="844" y="943"/>
                    </a:lnTo>
                    <a:lnTo>
                      <a:pt x="872" y="916"/>
                    </a:lnTo>
                    <a:lnTo>
                      <a:pt x="837" y="867"/>
                    </a:lnTo>
                    <a:lnTo>
                      <a:pt x="842" y="835"/>
                    </a:lnTo>
                    <a:lnTo>
                      <a:pt x="815" y="806"/>
                    </a:lnTo>
                    <a:lnTo>
                      <a:pt x="810" y="753"/>
                    </a:lnTo>
                    <a:lnTo>
                      <a:pt x="849" y="749"/>
                    </a:lnTo>
                    <a:lnTo>
                      <a:pt x="854" y="726"/>
                    </a:lnTo>
                    <a:lnTo>
                      <a:pt x="879" y="739"/>
                    </a:lnTo>
                    <a:lnTo>
                      <a:pt x="885" y="722"/>
                    </a:lnTo>
                    <a:lnTo>
                      <a:pt x="922" y="704"/>
                    </a:lnTo>
                    <a:lnTo>
                      <a:pt x="948" y="663"/>
                    </a:lnTo>
                    <a:lnTo>
                      <a:pt x="986" y="652"/>
                    </a:lnTo>
                    <a:lnTo>
                      <a:pt x="1015" y="625"/>
                    </a:lnTo>
                    <a:lnTo>
                      <a:pt x="1024" y="640"/>
                    </a:lnTo>
                    <a:lnTo>
                      <a:pt x="1038" y="624"/>
                    </a:lnTo>
                    <a:lnTo>
                      <a:pt x="1062" y="636"/>
                    </a:lnTo>
                    <a:lnTo>
                      <a:pt x="1108" y="633"/>
                    </a:lnTo>
                    <a:lnTo>
                      <a:pt x="1122" y="616"/>
                    </a:lnTo>
                    <a:lnTo>
                      <a:pt x="1145" y="613"/>
                    </a:lnTo>
                    <a:lnTo>
                      <a:pt x="1157" y="582"/>
                    </a:lnTo>
                    <a:lnTo>
                      <a:pt x="1123" y="547"/>
                    </a:lnTo>
                    <a:lnTo>
                      <a:pt x="1125" y="492"/>
                    </a:lnTo>
                    <a:lnTo>
                      <a:pt x="1108" y="470"/>
                    </a:lnTo>
                    <a:lnTo>
                      <a:pt x="1093" y="464"/>
                    </a:lnTo>
                    <a:lnTo>
                      <a:pt x="1104" y="424"/>
                    </a:lnTo>
                    <a:lnTo>
                      <a:pt x="1107" y="378"/>
                    </a:lnTo>
                    <a:lnTo>
                      <a:pt x="1122" y="361"/>
                    </a:lnTo>
                    <a:lnTo>
                      <a:pt x="1118" y="324"/>
                    </a:lnTo>
                    <a:lnTo>
                      <a:pt x="1047" y="222"/>
                    </a:lnTo>
                    <a:lnTo>
                      <a:pt x="1044" y="199"/>
                    </a:lnTo>
                    <a:lnTo>
                      <a:pt x="1066" y="182"/>
                    </a:lnTo>
                    <a:lnTo>
                      <a:pt x="1041" y="153"/>
                    </a:lnTo>
                    <a:lnTo>
                      <a:pt x="1038" y="130"/>
                    </a:lnTo>
                    <a:lnTo>
                      <a:pt x="1027" y="101"/>
                    </a:lnTo>
                    <a:lnTo>
                      <a:pt x="1004" y="95"/>
                    </a:lnTo>
                    <a:lnTo>
                      <a:pt x="958" y="99"/>
                    </a:lnTo>
                    <a:lnTo>
                      <a:pt x="915" y="126"/>
                    </a:lnTo>
                    <a:lnTo>
                      <a:pt x="905" y="104"/>
                    </a:lnTo>
                    <a:lnTo>
                      <a:pt x="881" y="98"/>
                    </a:lnTo>
                    <a:lnTo>
                      <a:pt x="860" y="124"/>
                    </a:lnTo>
                    <a:lnTo>
                      <a:pt x="808" y="144"/>
                    </a:lnTo>
                    <a:lnTo>
                      <a:pt x="795" y="160"/>
                    </a:lnTo>
                    <a:lnTo>
                      <a:pt x="763" y="155"/>
                    </a:lnTo>
                    <a:lnTo>
                      <a:pt x="756" y="164"/>
                    </a:lnTo>
                    <a:lnTo>
                      <a:pt x="732" y="143"/>
                    </a:lnTo>
                    <a:lnTo>
                      <a:pt x="729" y="127"/>
                    </a:lnTo>
                    <a:lnTo>
                      <a:pt x="696" y="101"/>
                    </a:lnTo>
                    <a:lnTo>
                      <a:pt x="670" y="64"/>
                    </a:lnTo>
                    <a:lnTo>
                      <a:pt x="627" y="22"/>
                    </a:lnTo>
                    <a:lnTo>
                      <a:pt x="573" y="11"/>
                    </a:lnTo>
                    <a:lnTo>
                      <a:pt x="542" y="22"/>
                    </a:lnTo>
                    <a:lnTo>
                      <a:pt x="524" y="0"/>
                    </a:lnTo>
                    <a:lnTo>
                      <a:pt x="466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416">
                <a:extLst>
                  <a:ext uri="{FF2B5EF4-FFF2-40B4-BE49-F238E27FC236}">
                    <a16:creationId xmlns:a16="http://schemas.microsoft.com/office/drawing/2014/main" id="{FF06CBF7-6D17-113E-2251-FDDCC8DB8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234" cy="207"/>
              </a:xfrm>
              <a:custGeom>
                <a:avLst/>
                <a:gdLst>
                  <a:gd name="T0" fmla="*/ 332 w 1172"/>
                  <a:gd name="T1" fmla="*/ 28 h 1037"/>
                  <a:gd name="T2" fmla="*/ 258 w 1172"/>
                  <a:gd name="T3" fmla="*/ 73 h 1037"/>
                  <a:gd name="T4" fmla="*/ 278 w 1172"/>
                  <a:gd name="T5" fmla="*/ 110 h 1037"/>
                  <a:gd name="T6" fmla="*/ 305 w 1172"/>
                  <a:gd name="T7" fmla="*/ 161 h 1037"/>
                  <a:gd name="T8" fmla="*/ 286 w 1172"/>
                  <a:gd name="T9" fmla="*/ 201 h 1037"/>
                  <a:gd name="T10" fmla="*/ 216 w 1172"/>
                  <a:gd name="T11" fmla="*/ 270 h 1037"/>
                  <a:gd name="T12" fmla="*/ 136 w 1172"/>
                  <a:gd name="T13" fmla="*/ 331 h 1037"/>
                  <a:gd name="T14" fmla="*/ 143 w 1172"/>
                  <a:gd name="T15" fmla="*/ 407 h 1037"/>
                  <a:gd name="T16" fmla="*/ 152 w 1172"/>
                  <a:gd name="T17" fmla="*/ 500 h 1037"/>
                  <a:gd name="T18" fmla="*/ 63 w 1172"/>
                  <a:gd name="T19" fmla="*/ 547 h 1037"/>
                  <a:gd name="T20" fmla="*/ 95 w 1172"/>
                  <a:gd name="T21" fmla="*/ 637 h 1037"/>
                  <a:gd name="T22" fmla="*/ 0 w 1172"/>
                  <a:gd name="T23" fmla="*/ 698 h 1037"/>
                  <a:gd name="T24" fmla="*/ 126 w 1172"/>
                  <a:gd name="T25" fmla="*/ 803 h 1037"/>
                  <a:gd name="T26" fmla="*/ 253 w 1172"/>
                  <a:gd name="T27" fmla="*/ 845 h 1037"/>
                  <a:gd name="T28" fmla="*/ 227 w 1172"/>
                  <a:gd name="T29" fmla="*/ 886 h 1037"/>
                  <a:gd name="T30" fmla="*/ 213 w 1172"/>
                  <a:gd name="T31" fmla="*/ 918 h 1037"/>
                  <a:gd name="T32" fmla="*/ 190 w 1172"/>
                  <a:gd name="T33" fmla="*/ 998 h 1037"/>
                  <a:gd name="T34" fmla="*/ 253 w 1172"/>
                  <a:gd name="T35" fmla="*/ 1015 h 1037"/>
                  <a:gd name="T36" fmla="*/ 272 w 1172"/>
                  <a:gd name="T37" fmla="*/ 1037 h 1037"/>
                  <a:gd name="T38" fmla="*/ 336 w 1172"/>
                  <a:gd name="T39" fmla="*/ 984 h 1037"/>
                  <a:gd name="T40" fmla="*/ 416 w 1172"/>
                  <a:gd name="T41" fmla="*/ 1023 h 1037"/>
                  <a:gd name="T42" fmla="*/ 491 w 1172"/>
                  <a:gd name="T43" fmla="*/ 1000 h 1037"/>
                  <a:gd name="T44" fmla="*/ 571 w 1172"/>
                  <a:gd name="T45" fmla="*/ 947 h 1037"/>
                  <a:gd name="T46" fmla="*/ 648 w 1172"/>
                  <a:gd name="T47" fmla="*/ 947 h 1037"/>
                  <a:gd name="T48" fmla="*/ 709 w 1172"/>
                  <a:gd name="T49" fmla="*/ 942 h 1037"/>
                  <a:gd name="T50" fmla="*/ 804 w 1172"/>
                  <a:gd name="T51" fmla="*/ 955 h 1037"/>
                  <a:gd name="T52" fmla="*/ 841 w 1172"/>
                  <a:gd name="T53" fmla="*/ 944 h 1037"/>
                  <a:gd name="T54" fmla="*/ 831 w 1172"/>
                  <a:gd name="T55" fmla="*/ 930 h 1037"/>
                  <a:gd name="T56" fmla="*/ 888 w 1172"/>
                  <a:gd name="T57" fmla="*/ 870 h 1037"/>
                  <a:gd name="T58" fmla="*/ 957 w 1172"/>
                  <a:gd name="T59" fmla="*/ 864 h 1037"/>
                  <a:gd name="T60" fmla="*/ 974 w 1172"/>
                  <a:gd name="T61" fmla="*/ 809 h 1037"/>
                  <a:gd name="T62" fmla="*/ 950 w 1172"/>
                  <a:gd name="T63" fmla="*/ 788 h 1037"/>
                  <a:gd name="T64" fmla="*/ 1014 w 1172"/>
                  <a:gd name="T65" fmla="*/ 736 h 1037"/>
                  <a:gd name="T66" fmla="*/ 1040 w 1172"/>
                  <a:gd name="T67" fmla="*/ 672 h 1037"/>
                  <a:gd name="T68" fmla="*/ 990 w 1172"/>
                  <a:gd name="T69" fmla="*/ 638 h 1037"/>
                  <a:gd name="T70" fmla="*/ 991 w 1172"/>
                  <a:gd name="T71" fmla="*/ 576 h 1037"/>
                  <a:gd name="T72" fmla="*/ 995 w 1172"/>
                  <a:gd name="T73" fmla="*/ 529 h 1037"/>
                  <a:gd name="T74" fmla="*/ 1036 w 1172"/>
                  <a:gd name="T75" fmla="*/ 557 h 1037"/>
                  <a:gd name="T76" fmla="*/ 1137 w 1172"/>
                  <a:gd name="T77" fmla="*/ 554 h 1037"/>
                  <a:gd name="T78" fmla="*/ 1140 w 1172"/>
                  <a:gd name="T79" fmla="*/ 515 h 1037"/>
                  <a:gd name="T80" fmla="*/ 1119 w 1172"/>
                  <a:gd name="T81" fmla="*/ 449 h 1037"/>
                  <a:gd name="T82" fmla="*/ 1107 w 1172"/>
                  <a:gd name="T83" fmla="*/ 395 h 1037"/>
                  <a:gd name="T84" fmla="*/ 1084 w 1172"/>
                  <a:gd name="T85" fmla="*/ 313 h 1037"/>
                  <a:gd name="T86" fmla="*/ 1114 w 1172"/>
                  <a:gd name="T87" fmla="*/ 318 h 1037"/>
                  <a:gd name="T88" fmla="*/ 1162 w 1172"/>
                  <a:gd name="T89" fmla="*/ 251 h 1037"/>
                  <a:gd name="T90" fmla="*/ 1079 w 1172"/>
                  <a:gd name="T91" fmla="*/ 182 h 1037"/>
                  <a:gd name="T92" fmla="*/ 982 w 1172"/>
                  <a:gd name="T93" fmla="*/ 222 h 1037"/>
                  <a:gd name="T94" fmla="*/ 953 w 1172"/>
                  <a:gd name="T95" fmla="*/ 233 h 1037"/>
                  <a:gd name="T96" fmla="*/ 953 w 1172"/>
                  <a:gd name="T97" fmla="*/ 148 h 1037"/>
                  <a:gd name="T98" fmla="*/ 918 w 1172"/>
                  <a:gd name="T99" fmla="*/ 104 h 1037"/>
                  <a:gd name="T100" fmla="*/ 804 w 1172"/>
                  <a:gd name="T101" fmla="*/ 130 h 1037"/>
                  <a:gd name="T102" fmla="*/ 770 w 1172"/>
                  <a:gd name="T103" fmla="*/ 95 h 1037"/>
                  <a:gd name="T104" fmla="*/ 739 w 1172"/>
                  <a:gd name="T105" fmla="*/ 106 h 1037"/>
                  <a:gd name="T106" fmla="*/ 696 w 1172"/>
                  <a:gd name="T107" fmla="*/ 125 h 1037"/>
                  <a:gd name="T108" fmla="*/ 641 w 1172"/>
                  <a:gd name="T109" fmla="*/ 123 h 1037"/>
                  <a:gd name="T110" fmla="*/ 488 w 1172"/>
                  <a:gd name="T111" fmla="*/ 144 h 1037"/>
                  <a:gd name="T112" fmla="*/ 492 w 1172"/>
                  <a:gd name="T113" fmla="*/ 97 h 1037"/>
                  <a:gd name="T114" fmla="*/ 481 w 1172"/>
                  <a:gd name="T115" fmla="*/ 60 h 1037"/>
                  <a:gd name="T116" fmla="*/ 400 w 1172"/>
                  <a:gd name="T117" fmla="*/ 14 h 1037"/>
                  <a:gd name="T118" fmla="*/ 356 w 1172"/>
                  <a:gd name="T119" fmla="*/ 4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2" h="1037">
                    <a:moveTo>
                      <a:pt x="356" y="49"/>
                    </a:moveTo>
                    <a:lnTo>
                      <a:pt x="332" y="28"/>
                    </a:lnTo>
                    <a:lnTo>
                      <a:pt x="302" y="38"/>
                    </a:lnTo>
                    <a:lnTo>
                      <a:pt x="258" y="73"/>
                    </a:lnTo>
                    <a:lnTo>
                      <a:pt x="261" y="89"/>
                    </a:lnTo>
                    <a:lnTo>
                      <a:pt x="278" y="110"/>
                    </a:lnTo>
                    <a:lnTo>
                      <a:pt x="319" y="137"/>
                    </a:lnTo>
                    <a:lnTo>
                      <a:pt x="305" y="161"/>
                    </a:lnTo>
                    <a:lnTo>
                      <a:pt x="291" y="170"/>
                    </a:lnTo>
                    <a:lnTo>
                      <a:pt x="286" y="201"/>
                    </a:lnTo>
                    <a:lnTo>
                      <a:pt x="235" y="229"/>
                    </a:lnTo>
                    <a:lnTo>
                      <a:pt x="216" y="270"/>
                    </a:lnTo>
                    <a:lnTo>
                      <a:pt x="162" y="283"/>
                    </a:lnTo>
                    <a:lnTo>
                      <a:pt x="136" y="331"/>
                    </a:lnTo>
                    <a:lnTo>
                      <a:pt x="131" y="355"/>
                    </a:lnTo>
                    <a:lnTo>
                      <a:pt x="143" y="407"/>
                    </a:lnTo>
                    <a:lnTo>
                      <a:pt x="139" y="455"/>
                    </a:lnTo>
                    <a:lnTo>
                      <a:pt x="152" y="500"/>
                    </a:lnTo>
                    <a:lnTo>
                      <a:pt x="70" y="530"/>
                    </a:lnTo>
                    <a:lnTo>
                      <a:pt x="63" y="547"/>
                    </a:lnTo>
                    <a:lnTo>
                      <a:pt x="99" y="605"/>
                    </a:lnTo>
                    <a:lnTo>
                      <a:pt x="95" y="637"/>
                    </a:lnTo>
                    <a:lnTo>
                      <a:pt x="52" y="679"/>
                    </a:lnTo>
                    <a:lnTo>
                      <a:pt x="0" y="698"/>
                    </a:lnTo>
                    <a:lnTo>
                      <a:pt x="9" y="790"/>
                    </a:lnTo>
                    <a:lnTo>
                      <a:pt x="126" y="803"/>
                    </a:lnTo>
                    <a:lnTo>
                      <a:pt x="167" y="829"/>
                    </a:lnTo>
                    <a:lnTo>
                      <a:pt x="253" y="845"/>
                    </a:lnTo>
                    <a:lnTo>
                      <a:pt x="255" y="861"/>
                    </a:lnTo>
                    <a:lnTo>
                      <a:pt x="227" y="886"/>
                    </a:lnTo>
                    <a:lnTo>
                      <a:pt x="221" y="909"/>
                    </a:lnTo>
                    <a:lnTo>
                      <a:pt x="213" y="918"/>
                    </a:lnTo>
                    <a:lnTo>
                      <a:pt x="181" y="975"/>
                    </a:lnTo>
                    <a:lnTo>
                      <a:pt x="190" y="998"/>
                    </a:lnTo>
                    <a:lnTo>
                      <a:pt x="193" y="1028"/>
                    </a:lnTo>
                    <a:lnTo>
                      <a:pt x="253" y="1015"/>
                    </a:lnTo>
                    <a:lnTo>
                      <a:pt x="263" y="1037"/>
                    </a:lnTo>
                    <a:lnTo>
                      <a:pt x="272" y="1037"/>
                    </a:lnTo>
                    <a:lnTo>
                      <a:pt x="305" y="994"/>
                    </a:lnTo>
                    <a:lnTo>
                      <a:pt x="336" y="984"/>
                    </a:lnTo>
                    <a:lnTo>
                      <a:pt x="361" y="1005"/>
                    </a:lnTo>
                    <a:lnTo>
                      <a:pt x="416" y="1023"/>
                    </a:lnTo>
                    <a:lnTo>
                      <a:pt x="430" y="1006"/>
                    </a:lnTo>
                    <a:lnTo>
                      <a:pt x="491" y="1000"/>
                    </a:lnTo>
                    <a:lnTo>
                      <a:pt x="536" y="981"/>
                    </a:lnTo>
                    <a:lnTo>
                      <a:pt x="571" y="947"/>
                    </a:lnTo>
                    <a:lnTo>
                      <a:pt x="625" y="949"/>
                    </a:lnTo>
                    <a:lnTo>
                      <a:pt x="648" y="947"/>
                    </a:lnTo>
                    <a:lnTo>
                      <a:pt x="692" y="920"/>
                    </a:lnTo>
                    <a:lnTo>
                      <a:pt x="709" y="942"/>
                    </a:lnTo>
                    <a:lnTo>
                      <a:pt x="760" y="983"/>
                    </a:lnTo>
                    <a:lnTo>
                      <a:pt x="804" y="955"/>
                    </a:lnTo>
                    <a:lnTo>
                      <a:pt x="834" y="946"/>
                    </a:lnTo>
                    <a:lnTo>
                      <a:pt x="841" y="944"/>
                    </a:lnTo>
                    <a:lnTo>
                      <a:pt x="833" y="937"/>
                    </a:lnTo>
                    <a:lnTo>
                      <a:pt x="831" y="930"/>
                    </a:lnTo>
                    <a:lnTo>
                      <a:pt x="851" y="890"/>
                    </a:lnTo>
                    <a:lnTo>
                      <a:pt x="888" y="870"/>
                    </a:lnTo>
                    <a:lnTo>
                      <a:pt x="893" y="840"/>
                    </a:lnTo>
                    <a:lnTo>
                      <a:pt x="957" y="864"/>
                    </a:lnTo>
                    <a:lnTo>
                      <a:pt x="978" y="847"/>
                    </a:lnTo>
                    <a:lnTo>
                      <a:pt x="974" y="809"/>
                    </a:lnTo>
                    <a:lnTo>
                      <a:pt x="951" y="804"/>
                    </a:lnTo>
                    <a:lnTo>
                      <a:pt x="950" y="788"/>
                    </a:lnTo>
                    <a:lnTo>
                      <a:pt x="995" y="776"/>
                    </a:lnTo>
                    <a:lnTo>
                      <a:pt x="1014" y="736"/>
                    </a:lnTo>
                    <a:lnTo>
                      <a:pt x="1024" y="680"/>
                    </a:lnTo>
                    <a:lnTo>
                      <a:pt x="1040" y="672"/>
                    </a:lnTo>
                    <a:lnTo>
                      <a:pt x="1013" y="635"/>
                    </a:lnTo>
                    <a:lnTo>
                      <a:pt x="990" y="638"/>
                    </a:lnTo>
                    <a:lnTo>
                      <a:pt x="965" y="617"/>
                    </a:lnTo>
                    <a:lnTo>
                      <a:pt x="991" y="576"/>
                    </a:lnTo>
                    <a:lnTo>
                      <a:pt x="989" y="546"/>
                    </a:lnTo>
                    <a:lnTo>
                      <a:pt x="995" y="529"/>
                    </a:lnTo>
                    <a:lnTo>
                      <a:pt x="1018" y="527"/>
                    </a:lnTo>
                    <a:lnTo>
                      <a:pt x="1036" y="557"/>
                    </a:lnTo>
                    <a:lnTo>
                      <a:pt x="1090" y="552"/>
                    </a:lnTo>
                    <a:lnTo>
                      <a:pt x="1137" y="554"/>
                    </a:lnTo>
                    <a:lnTo>
                      <a:pt x="1150" y="538"/>
                    </a:lnTo>
                    <a:lnTo>
                      <a:pt x="1140" y="515"/>
                    </a:lnTo>
                    <a:lnTo>
                      <a:pt x="1144" y="477"/>
                    </a:lnTo>
                    <a:lnTo>
                      <a:pt x="1119" y="449"/>
                    </a:lnTo>
                    <a:lnTo>
                      <a:pt x="1115" y="410"/>
                    </a:lnTo>
                    <a:lnTo>
                      <a:pt x="1107" y="395"/>
                    </a:lnTo>
                    <a:lnTo>
                      <a:pt x="1111" y="364"/>
                    </a:lnTo>
                    <a:lnTo>
                      <a:pt x="1084" y="313"/>
                    </a:lnTo>
                    <a:lnTo>
                      <a:pt x="1098" y="312"/>
                    </a:lnTo>
                    <a:lnTo>
                      <a:pt x="1114" y="318"/>
                    </a:lnTo>
                    <a:lnTo>
                      <a:pt x="1172" y="274"/>
                    </a:lnTo>
                    <a:lnTo>
                      <a:pt x="1162" y="251"/>
                    </a:lnTo>
                    <a:lnTo>
                      <a:pt x="1113" y="217"/>
                    </a:lnTo>
                    <a:lnTo>
                      <a:pt x="1079" y="182"/>
                    </a:lnTo>
                    <a:lnTo>
                      <a:pt x="1033" y="187"/>
                    </a:lnTo>
                    <a:lnTo>
                      <a:pt x="982" y="222"/>
                    </a:lnTo>
                    <a:lnTo>
                      <a:pt x="968" y="239"/>
                    </a:lnTo>
                    <a:lnTo>
                      <a:pt x="953" y="233"/>
                    </a:lnTo>
                    <a:lnTo>
                      <a:pt x="926" y="204"/>
                    </a:lnTo>
                    <a:lnTo>
                      <a:pt x="953" y="148"/>
                    </a:lnTo>
                    <a:lnTo>
                      <a:pt x="933" y="110"/>
                    </a:lnTo>
                    <a:lnTo>
                      <a:pt x="918" y="104"/>
                    </a:lnTo>
                    <a:lnTo>
                      <a:pt x="873" y="124"/>
                    </a:lnTo>
                    <a:lnTo>
                      <a:pt x="804" y="130"/>
                    </a:lnTo>
                    <a:lnTo>
                      <a:pt x="781" y="125"/>
                    </a:lnTo>
                    <a:lnTo>
                      <a:pt x="770" y="95"/>
                    </a:lnTo>
                    <a:lnTo>
                      <a:pt x="754" y="89"/>
                    </a:lnTo>
                    <a:lnTo>
                      <a:pt x="739" y="106"/>
                    </a:lnTo>
                    <a:lnTo>
                      <a:pt x="709" y="101"/>
                    </a:lnTo>
                    <a:lnTo>
                      <a:pt x="696" y="125"/>
                    </a:lnTo>
                    <a:lnTo>
                      <a:pt x="674" y="142"/>
                    </a:lnTo>
                    <a:lnTo>
                      <a:pt x="641" y="123"/>
                    </a:lnTo>
                    <a:lnTo>
                      <a:pt x="544" y="163"/>
                    </a:lnTo>
                    <a:lnTo>
                      <a:pt x="488" y="144"/>
                    </a:lnTo>
                    <a:lnTo>
                      <a:pt x="487" y="129"/>
                    </a:lnTo>
                    <a:lnTo>
                      <a:pt x="492" y="97"/>
                    </a:lnTo>
                    <a:lnTo>
                      <a:pt x="484" y="83"/>
                    </a:lnTo>
                    <a:lnTo>
                      <a:pt x="481" y="60"/>
                    </a:lnTo>
                    <a:lnTo>
                      <a:pt x="438" y="3"/>
                    </a:lnTo>
                    <a:lnTo>
                      <a:pt x="400" y="14"/>
                    </a:lnTo>
                    <a:lnTo>
                      <a:pt x="376" y="0"/>
                    </a:lnTo>
                    <a:lnTo>
                      <a:pt x="356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417">
                <a:extLst>
                  <a:ext uri="{FF2B5EF4-FFF2-40B4-BE49-F238E27FC236}">
                    <a16:creationId xmlns:a16="http://schemas.microsoft.com/office/drawing/2014/main" id="{4FC56F15-5B74-B743-A076-CF838002B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04"/>
                <a:ext cx="286" cy="202"/>
              </a:xfrm>
              <a:custGeom>
                <a:avLst/>
                <a:gdLst>
                  <a:gd name="T0" fmla="*/ 102 w 1429"/>
                  <a:gd name="T1" fmla="*/ 232 h 1011"/>
                  <a:gd name="T2" fmla="*/ 99 w 1429"/>
                  <a:gd name="T3" fmla="*/ 295 h 1011"/>
                  <a:gd name="T4" fmla="*/ 77 w 1429"/>
                  <a:gd name="T5" fmla="*/ 389 h 1011"/>
                  <a:gd name="T6" fmla="*/ 88 w 1429"/>
                  <a:gd name="T7" fmla="*/ 418 h 1011"/>
                  <a:gd name="T8" fmla="*/ 34 w 1429"/>
                  <a:gd name="T9" fmla="*/ 494 h 1011"/>
                  <a:gd name="T10" fmla="*/ 16 w 1429"/>
                  <a:gd name="T11" fmla="*/ 549 h 1011"/>
                  <a:gd name="T12" fmla="*/ 34 w 1429"/>
                  <a:gd name="T13" fmla="*/ 586 h 1011"/>
                  <a:gd name="T14" fmla="*/ 98 w 1429"/>
                  <a:gd name="T15" fmla="*/ 611 h 1011"/>
                  <a:gd name="T16" fmla="*/ 206 w 1429"/>
                  <a:gd name="T17" fmla="*/ 600 h 1011"/>
                  <a:gd name="T18" fmla="*/ 315 w 1429"/>
                  <a:gd name="T19" fmla="*/ 706 h 1011"/>
                  <a:gd name="T20" fmla="*/ 397 w 1429"/>
                  <a:gd name="T21" fmla="*/ 838 h 1011"/>
                  <a:gd name="T22" fmla="*/ 489 w 1429"/>
                  <a:gd name="T23" fmla="*/ 921 h 1011"/>
                  <a:gd name="T24" fmla="*/ 585 w 1429"/>
                  <a:gd name="T25" fmla="*/ 952 h 1011"/>
                  <a:gd name="T26" fmla="*/ 703 w 1429"/>
                  <a:gd name="T27" fmla="*/ 971 h 1011"/>
                  <a:gd name="T28" fmla="*/ 905 w 1429"/>
                  <a:gd name="T29" fmla="*/ 999 h 1011"/>
                  <a:gd name="T30" fmla="*/ 1002 w 1429"/>
                  <a:gd name="T31" fmla="*/ 881 h 1011"/>
                  <a:gd name="T32" fmla="*/ 1143 w 1429"/>
                  <a:gd name="T33" fmla="*/ 900 h 1011"/>
                  <a:gd name="T34" fmla="*/ 1236 w 1429"/>
                  <a:gd name="T35" fmla="*/ 898 h 1011"/>
                  <a:gd name="T36" fmla="*/ 1269 w 1429"/>
                  <a:gd name="T37" fmla="*/ 834 h 1011"/>
                  <a:gd name="T38" fmla="*/ 1293 w 1429"/>
                  <a:gd name="T39" fmla="*/ 770 h 1011"/>
                  <a:gd name="T40" fmla="*/ 1304 w 1429"/>
                  <a:gd name="T41" fmla="*/ 723 h 1011"/>
                  <a:gd name="T42" fmla="*/ 1349 w 1429"/>
                  <a:gd name="T43" fmla="*/ 703 h 1011"/>
                  <a:gd name="T44" fmla="*/ 1424 w 1429"/>
                  <a:gd name="T45" fmla="*/ 687 h 1011"/>
                  <a:gd name="T46" fmla="*/ 1389 w 1429"/>
                  <a:gd name="T47" fmla="*/ 638 h 1011"/>
                  <a:gd name="T48" fmla="*/ 1328 w 1429"/>
                  <a:gd name="T49" fmla="*/ 566 h 1011"/>
                  <a:gd name="T50" fmla="*/ 1234 w 1429"/>
                  <a:gd name="T51" fmla="*/ 467 h 1011"/>
                  <a:gd name="T52" fmla="*/ 1168 w 1429"/>
                  <a:gd name="T53" fmla="*/ 334 h 1011"/>
                  <a:gd name="T54" fmla="*/ 1132 w 1429"/>
                  <a:gd name="T55" fmla="*/ 275 h 1011"/>
                  <a:gd name="T56" fmla="*/ 1095 w 1429"/>
                  <a:gd name="T57" fmla="*/ 217 h 1011"/>
                  <a:gd name="T58" fmla="*/ 1015 w 1429"/>
                  <a:gd name="T59" fmla="*/ 194 h 1011"/>
                  <a:gd name="T60" fmla="*/ 1074 w 1429"/>
                  <a:gd name="T61" fmla="*/ 73 h 1011"/>
                  <a:gd name="T62" fmla="*/ 1078 w 1429"/>
                  <a:gd name="T63" fmla="*/ 41 h 1011"/>
                  <a:gd name="T64" fmla="*/ 1008 w 1429"/>
                  <a:gd name="T65" fmla="*/ 24 h 1011"/>
                  <a:gd name="T66" fmla="*/ 927 w 1429"/>
                  <a:gd name="T67" fmla="*/ 63 h 1011"/>
                  <a:gd name="T68" fmla="*/ 815 w 1429"/>
                  <a:gd name="T69" fmla="*/ 27 h 1011"/>
                  <a:gd name="T70" fmla="*/ 703 w 1429"/>
                  <a:gd name="T71" fmla="*/ 61 h 1011"/>
                  <a:gd name="T72" fmla="*/ 583 w 1429"/>
                  <a:gd name="T73" fmla="*/ 103 h 1011"/>
                  <a:gd name="T74" fmla="*/ 472 w 1429"/>
                  <a:gd name="T75" fmla="*/ 74 h 1011"/>
                  <a:gd name="T76" fmla="*/ 420 w 1429"/>
                  <a:gd name="T77" fmla="*/ 95 h 1011"/>
                  <a:gd name="T78" fmla="*/ 360 w 1429"/>
                  <a:gd name="T79" fmla="*/ 193 h 1011"/>
                  <a:gd name="T80" fmla="*/ 274 w 1429"/>
                  <a:gd name="T81" fmla="*/ 177 h 1011"/>
                  <a:gd name="T82" fmla="*/ 218 w 1429"/>
                  <a:gd name="T83" fmla="*/ 152 h 1011"/>
                  <a:gd name="T84" fmla="*/ 172 w 1429"/>
                  <a:gd name="T85" fmla="*/ 157 h 1011"/>
                  <a:gd name="T86" fmla="*/ 68 w 1429"/>
                  <a:gd name="T87" fmla="*/ 197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29" h="1011">
                    <a:moveTo>
                      <a:pt x="68" y="197"/>
                    </a:moveTo>
                    <a:lnTo>
                      <a:pt x="62" y="212"/>
                    </a:lnTo>
                    <a:lnTo>
                      <a:pt x="102" y="232"/>
                    </a:lnTo>
                    <a:lnTo>
                      <a:pt x="103" y="247"/>
                    </a:lnTo>
                    <a:lnTo>
                      <a:pt x="90" y="264"/>
                    </a:lnTo>
                    <a:lnTo>
                      <a:pt x="99" y="295"/>
                    </a:lnTo>
                    <a:lnTo>
                      <a:pt x="94" y="325"/>
                    </a:lnTo>
                    <a:lnTo>
                      <a:pt x="64" y="329"/>
                    </a:lnTo>
                    <a:lnTo>
                      <a:pt x="77" y="389"/>
                    </a:lnTo>
                    <a:lnTo>
                      <a:pt x="71" y="405"/>
                    </a:lnTo>
                    <a:lnTo>
                      <a:pt x="87" y="411"/>
                    </a:lnTo>
                    <a:lnTo>
                      <a:pt x="88" y="418"/>
                    </a:lnTo>
                    <a:lnTo>
                      <a:pt x="37" y="455"/>
                    </a:lnTo>
                    <a:lnTo>
                      <a:pt x="47" y="477"/>
                    </a:lnTo>
                    <a:lnTo>
                      <a:pt x="34" y="494"/>
                    </a:lnTo>
                    <a:lnTo>
                      <a:pt x="42" y="508"/>
                    </a:lnTo>
                    <a:lnTo>
                      <a:pt x="43" y="523"/>
                    </a:lnTo>
                    <a:lnTo>
                      <a:pt x="16" y="549"/>
                    </a:lnTo>
                    <a:lnTo>
                      <a:pt x="0" y="550"/>
                    </a:lnTo>
                    <a:lnTo>
                      <a:pt x="10" y="572"/>
                    </a:lnTo>
                    <a:lnTo>
                      <a:pt x="34" y="586"/>
                    </a:lnTo>
                    <a:lnTo>
                      <a:pt x="28" y="601"/>
                    </a:lnTo>
                    <a:lnTo>
                      <a:pt x="37" y="624"/>
                    </a:lnTo>
                    <a:lnTo>
                      <a:pt x="98" y="611"/>
                    </a:lnTo>
                    <a:lnTo>
                      <a:pt x="115" y="624"/>
                    </a:lnTo>
                    <a:lnTo>
                      <a:pt x="177" y="627"/>
                    </a:lnTo>
                    <a:lnTo>
                      <a:pt x="206" y="600"/>
                    </a:lnTo>
                    <a:lnTo>
                      <a:pt x="252" y="604"/>
                    </a:lnTo>
                    <a:lnTo>
                      <a:pt x="282" y="679"/>
                    </a:lnTo>
                    <a:lnTo>
                      <a:pt x="315" y="706"/>
                    </a:lnTo>
                    <a:lnTo>
                      <a:pt x="379" y="731"/>
                    </a:lnTo>
                    <a:lnTo>
                      <a:pt x="418" y="820"/>
                    </a:lnTo>
                    <a:lnTo>
                      <a:pt x="397" y="838"/>
                    </a:lnTo>
                    <a:lnTo>
                      <a:pt x="399" y="852"/>
                    </a:lnTo>
                    <a:lnTo>
                      <a:pt x="451" y="918"/>
                    </a:lnTo>
                    <a:lnTo>
                      <a:pt x="489" y="921"/>
                    </a:lnTo>
                    <a:lnTo>
                      <a:pt x="543" y="909"/>
                    </a:lnTo>
                    <a:lnTo>
                      <a:pt x="576" y="929"/>
                    </a:lnTo>
                    <a:lnTo>
                      <a:pt x="585" y="952"/>
                    </a:lnTo>
                    <a:lnTo>
                      <a:pt x="631" y="954"/>
                    </a:lnTo>
                    <a:lnTo>
                      <a:pt x="658" y="983"/>
                    </a:lnTo>
                    <a:lnTo>
                      <a:pt x="703" y="971"/>
                    </a:lnTo>
                    <a:lnTo>
                      <a:pt x="765" y="981"/>
                    </a:lnTo>
                    <a:lnTo>
                      <a:pt x="853" y="1011"/>
                    </a:lnTo>
                    <a:lnTo>
                      <a:pt x="905" y="999"/>
                    </a:lnTo>
                    <a:lnTo>
                      <a:pt x="946" y="941"/>
                    </a:lnTo>
                    <a:lnTo>
                      <a:pt x="977" y="930"/>
                    </a:lnTo>
                    <a:lnTo>
                      <a:pt x="1002" y="881"/>
                    </a:lnTo>
                    <a:lnTo>
                      <a:pt x="1043" y="901"/>
                    </a:lnTo>
                    <a:lnTo>
                      <a:pt x="1072" y="883"/>
                    </a:lnTo>
                    <a:lnTo>
                      <a:pt x="1143" y="900"/>
                    </a:lnTo>
                    <a:lnTo>
                      <a:pt x="1218" y="954"/>
                    </a:lnTo>
                    <a:lnTo>
                      <a:pt x="1231" y="937"/>
                    </a:lnTo>
                    <a:lnTo>
                      <a:pt x="1236" y="898"/>
                    </a:lnTo>
                    <a:lnTo>
                      <a:pt x="1258" y="889"/>
                    </a:lnTo>
                    <a:lnTo>
                      <a:pt x="1255" y="866"/>
                    </a:lnTo>
                    <a:lnTo>
                      <a:pt x="1269" y="834"/>
                    </a:lnTo>
                    <a:lnTo>
                      <a:pt x="1259" y="811"/>
                    </a:lnTo>
                    <a:lnTo>
                      <a:pt x="1287" y="786"/>
                    </a:lnTo>
                    <a:lnTo>
                      <a:pt x="1293" y="770"/>
                    </a:lnTo>
                    <a:lnTo>
                      <a:pt x="1292" y="754"/>
                    </a:lnTo>
                    <a:lnTo>
                      <a:pt x="1306" y="746"/>
                    </a:lnTo>
                    <a:lnTo>
                      <a:pt x="1304" y="723"/>
                    </a:lnTo>
                    <a:lnTo>
                      <a:pt x="1320" y="721"/>
                    </a:lnTo>
                    <a:lnTo>
                      <a:pt x="1335" y="727"/>
                    </a:lnTo>
                    <a:lnTo>
                      <a:pt x="1349" y="703"/>
                    </a:lnTo>
                    <a:lnTo>
                      <a:pt x="1380" y="708"/>
                    </a:lnTo>
                    <a:lnTo>
                      <a:pt x="1401" y="683"/>
                    </a:lnTo>
                    <a:lnTo>
                      <a:pt x="1424" y="687"/>
                    </a:lnTo>
                    <a:lnTo>
                      <a:pt x="1429" y="657"/>
                    </a:lnTo>
                    <a:lnTo>
                      <a:pt x="1412" y="635"/>
                    </a:lnTo>
                    <a:lnTo>
                      <a:pt x="1389" y="638"/>
                    </a:lnTo>
                    <a:lnTo>
                      <a:pt x="1371" y="600"/>
                    </a:lnTo>
                    <a:lnTo>
                      <a:pt x="1331" y="589"/>
                    </a:lnTo>
                    <a:lnTo>
                      <a:pt x="1328" y="566"/>
                    </a:lnTo>
                    <a:lnTo>
                      <a:pt x="1288" y="547"/>
                    </a:lnTo>
                    <a:lnTo>
                      <a:pt x="1300" y="514"/>
                    </a:lnTo>
                    <a:lnTo>
                      <a:pt x="1234" y="467"/>
                    </a:lnTo>
                    <a:lnTo>
                      <a:pt x="1196" y="393"/>
                    </a:lnTo>
                    <a:lnTo>
                      <a:pt x="1143" y="390"/>
                    </a:lnTo>
                    <a:lnTo>
                      <a:pt x="1168" y="334"/>
                    </a:lnTo>
                    <a:lnTo>
                      <a:pt x="1144" y="320"/>
                    </a:lnTo>
                    <a:lnTo>
                      <a:pt x="1158" y="312"/>
                    </a:lnTo>
                    <a:lnTo>
                      <a:pt x="1132" y="275"/>
                    </a:lnTo>
                    <a:lnTo>
                      <a:pt x="1144" y="244"/>
                    </a:lnTo>
                    <a:lnTo>
                      <a:pt x="1110" y="216"/>
                    </a:lnTo>
                    <a:lnTo>
                      <a:pt x="1095" y="217"/>
                    </a:lnTo>
                    <a:lnTo>
                      <a:pt x="1063" y="197"/>
                    </a:lnTo>
                    <a:lnTo>
                      <a:pt x="1025" y="209"/>
                    </a:lnTo>
                    <a:lnTo>
                      <a:pt x="1015" y="194"/>
                    </a:lnTo>
                    <a:lnTo>
                      <a:pt x="1023" y="177"/>
                    </a:lnTo>
                    <a:lnTo>
                      <a:pt x="1078" y="119"/>
                    </a:lnTo>
                    <a:lnTo>
                      <a:pt x="1074" y="73"/>
                    </a:lnTo>
                    <a:lnTo>
                      <a:pt x="1097" y="70"/>
                    </a:lnTo>
                    <a:lnTo>
                      <a:pt x="1111" y="54"/>
                    </a:lnTo>
                    <a:lnTo>
                      <a:pt x="1078" y="41"/>
                    </a:lnTo>
                    <a:lnTo>
                      <a:pt x="1019" y="62"/>
                    </a:lnTo>
                    <a:lnTo>
                      <a:pt x="1015" y="24"/>
                    </a:lnTo>
                    <a:lnTo>
                      <a:pt x="1008" y="24"/>
                    </a:lnTo>
                    <a:lnTo>
                      <a:pt x="1001" y="26"/>
                    </a:lnTo>
                    <a:lnTo>
                      <a:pt x="971" y="35"/>
                    </a:lnTo>
                    <a:lnTo>
                      <a:pt x="927" y="63"/>
                    </a:lnTo>
                    <a:lnTo>
                      <a:pt x="876" y="22"/>
                    </a:lnTo>
                    <a:lnTo>
                      <a:pt x="859" y="0"/>
                    </a:lnTo>
                    <a:lnTo>
                      <a:pt x="815" y="27"/>
                    </a:lnTo>
                    <a:lnTo>
                      <a:pt x="792" y="29"/>
                    </a:lnTo>
                    <a:lnTo>
                      <a:pt x="738" y="27"/>
                    </a:lnTo>
                    <a:lnTo>
                      <a:pt x="703" y="61"/>
                    </a:lnTo>
                    <a:lnTo>
                      <a:pt x="658" y="80"/>
                    </a:lnTo>
                    <a:lnTo>
                      <a:pt x="597" y="86"/>
                    </a:lnTo>
                    <a:lnTo>
                      <a:pt x="583" y="103"/>
                    </a:lnTo>
                    <a:lnTo>
                      <a:pt x="528" y="85"/>
                    </a:lnTo>
                    <a:lnTo>
                      <a:pt x="503" y="64"/>
                    </a:lnTo>
                    <a:lnTo>
                      <a:pt x="472" y="74"/>
                    </a:lnTo>
                    <a:lnTo>
                      <a:pt x="439" y="117"/>
                    </a:lnTo>
                    <a:lnTo>
                      <a:pt x="430" y="117"/>
                    </a:lnTo>
                    <a:lnTo>
                      <a:pt x="420" y="95"/>
                    </a:lnTo>
                    <a:lnTo>
                      <a:pt x="360" y="108"/>
                    </a:lnTo>
                    <a:lnTo>
                      <a:pt x="348" y="140"/>
                    </a:lnTo>
                    <a:lnTo>
                      <a:pt x="360" y="193"/>
                    </a:lnTo>
                    <a:lnTo>
                      <a:pt x="339" y="218"/>
                    </a:lnTo>
                    <a:lnTo>
                      <a:pt x="316" y="212"/>
                    </a:lnTo>
                    <a:lnTo>
                      <a:pt x="274" y="177"/>
                    </a:lnTo>
                    <a:lnTo>
                      <a:pt x="294" y="144"/>
                    </a:lnTo>
                    <a:lnTo>
                      <a:pt x="259" y="102"/>
                    </a:lnTo>
                    <a:lnTo>
                      <a:pt x="218" y="152"/>
                    </a:lnTo>
                    <a:lnTo>
                      <a:pt x="195" y="154"/>
                    </a:lnTo>
                    <a:lnTo>
                      <a:pt x="196" y="170"/>
                    </a:lnTo>
                    <a:lnTo>
                      <a:pt x="172" y="157"/>
                    </a:lnTo>
                    <a:lnTo>
                      <a:pt x="119" y="161"/>
                    </a:lnTo>
                    <a:lnTo>
                      <a:pt x="90" y="187"/>
                    </a:lnTo>
                    <a:lnTo>
                      <a:pt x="68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418">
                <a:extLst>
                  <a:ext uri="{FF2B5EF4-FFF2-40B4-BE49-F238E27FC236}">
                    <a16:creationId xmlns:a16="http://schemas.microsoft.com/office/drawing/2014/main" id="{749404DD-A465-A503-3E0F-C8014F900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241" cy="163"/>
              </a:xfrm>
              <a:custGeom>
                <a:avLst/>
                <a:gdLst>
                  <a:gd name="T0" fmla="*/ 187 w 1204"/>
                  <a:gd name="T1" fmla="*/ 2 h 818"/>
                  <a:gd name="T2" fmla="*/ 160 w 1204"/>
                  <a:gd name="T3" fmla="*/ 51 h 818"/>
                  <a:gd name="T4" fmla="*/ 182 w 1204"/>
                  <a:gd name="T5" fmla="*/ 110 h 818"/>
                  <a:gd name="T6" fmla="*/ 183 w 1204"/>
                  <a:gd name="T7" fmla="*/ 211 h 818"/>
                  <a:gd name="T8" fmla="*/ 120 w 1204"/>
                  <a:gd name="T9" fmla="*/ 279 h 818"/>
                  <a:gd name="T10" fmla="*/ 126 w 1204"/>
                  <a:gd name="T11" fmla="*/ 339 h 818"/>
                  <a:gd name="T12" fmla="*/ 20 w 1204"/>
                  <a:gd name="T13" fmla="*/ 365 h 818"/>
                  <a:gd name="T14" fmla="*/ 10 w 1204"/>
                  <a:gd name="T15" fmla="*/ 419 h 818"/>
                  <a:gd name="T16" fmla="*/ 80 w 1204"/>
                  <a:gd name="T17" fmla="*/ 436 h 818"/>
                  <a:gd name="T18" fmla="*/ 76 w 1204"/>
                  <a:gd name="T19" fmla="*/ 468 h 818"/>
                  <a:gd name="T20" fmla="*/ 17 w 1204"/>
                  <a:gd name="T21" fmla="*/ 589 h 818"/>
                  <a:gd name="T22" fmla="*/ 97 w 1204"/>
                  <a:gd name="T23" fmla="*/ 612 h 818"/>
                  <a:gd name="T24" fmla="*/ 134 w 1204"/>
                  <a:gd name="T25" fmla="*/ 670 h 818"/>
                  <a:gd name="T26" fmla="*/ 170 w 1204"/>
                  <a:gd name="T27" fmla="*/ 729 h 818"/>
                  <a:gd name="T28" fmla="*/ 297 w 1204"/>
                  <a:gd name="T29" fmla="*/ 771 h 818"/>
                  <a:gd name="T30" fmla="*/ 388 w 1204"/>
                  <a:gd name="T31" fmla="*/ 755 h 818"/>
                  <a:gd name="T32" fmla="*/ 456 w 1204"/>
                  <a:gd name="T33" fmla="*/ 818 h 818"/>
                  <a:gd name="T34" fmla="*/ 581 w 1204"/>
                  <a:gd name="T35" fmla="*/ 760 h 818"/>
                  <a:gd name="T36" fmla="*/ 531 w 1204"/>
                  <a:gd name="T37" fmla="*/ 719 h 818"/>
                  <a:gd name="T38" fmla="*/ 589 w 1204"/>
                  <a:gd name="T39" fmla="*/ 682 h 818"/>
                  <a:gd name="T40" fmla="*/ 702 w 1204"/>
                  <a:gd name="T41" fmla="*/ 649 h 818"/>
                  <a:gd name="T42" fmla="*/ 786 w 1204"/>
                  <a:gd name="T43" fmla="*/ 633 h 818"/>
                  <a:gd name="T44" fmla="*/ 766 w 1204"/>
                  <a:gd name="T45" fmla="*/ 589 h 818"/>
                  <a:gd name="T46" fmla="*/ 842 w 1204"/>
                  <a:gd name="T47" fmla="*/ 573 h 818"/>
                  <a:gd name="T48" fmla="*/ 874 w 1204"/>
                  <a:gd name="T49" fmla="*/ 509 h 818"/>
                  <a:gd name="T50" fmla="*/ 898 w 1204"/>
                  <a:gd name="T51" fmla="*/ 438 h 818"/>
                  <a:gd name="T52" fmla="*/ 878 w 1204"/>
                  <a:gd name="T53" fmla="*/ 385 h 818"/>
                  <a:gd name="T54" fmla="*/ 1003 w 1204"/>
                  <a:gd name="T55" fmla="*/ 396 h 818"/>
                  <a:gd name="T56" fmla="*/ 1051 w 1204"/>
                  <a:gd name="T57" fmla="*/ 338 h 818"/>
                  <a:gd name="T58" fmla="*/ 1112 w 1204"/>
                  <a:gd name="T59" fmla="*/ 325 h 818"/>
                  <a:gd name="T60" fmla="*/ 1198 w 1204"/>
                  <a:gd name="T61" fmla="*/ 332 h 818"/>
                  <a:gd name="T62" fmla="*/ 1186 w 1204"/>
                  <a:gd name="T63" fmla="*/ 287 h 818"/>
                  <a:gd name="T64" fmla="*/ 1138 w 1204"/>
                  <a:gd name="T65" fmla="*/ 284 h 818"/>
                  <a:gd name="T66" fmla="*/ 1154 w 1204"/>
                  <a:gd name="T67" fmla="*/ 205 h 818"/>
                  <a:gd name="T68" fmla="*/ 1112 w 1204"/>
                  <a:gd name="T69" fmla="*/ 155 h 818"/>
                  <a:gd name="T70" fmla="*/ 1084 w 1204"/>
                  <a:gd name="T71" fmla="*/ 104 h 818"/>
                  <a:gd name="T72" fmla="*/ 1020 w 1204"/>
                  <a:gd name="T73" fmla="*/ 87 h 818"/>
                  <a:gd name="T74" fmla="*/ 879 w 1204"/>
                  <a:gd name="T75" fmla="*/ 138 h 818"/>
                  <a:gd name="T76" fmla="*/ 809 w 1204"/>
                  <a:gd name="T77" fmla="*/ 130 h 818"/>
                  <a:gd name="T78" fmla="*/ 777 w 1204"/>
                  <a:gd name="T79" fmla="*/ 217 h 818"/>
                  <a:gd name="T80" fmla="*/ 711 w 1204"/>
                  <a:gd name="T81" fmla="*/ 154 h 818"/>
                  <a:gd name="T82" fmla="*/ 570 w 1204"/>
                  <a:gd name="T83" fmla="*/ 221 h 818"/>
                  <a:gd name="T84" fmla="*/ 539 w 1204"/>
                  <a:gd name="T85" fmla="*/ 131 h 818"/>
                  <a:gd name="T86" fmla="*/ 456 w 1204"/>
                  <a:gd name="T87" fmla="*/ 155 h 818"/>
                  <a:gd name="T88" fmla="*/ 373 w 1204"/>
                  <a:gd name="T89" fmla="*/ 85 h 818"/>
                  <a:gd name="T90" fmla="*/ 380 w 1204"/>
                  <a:gd name="T91" fmla="*/ 0 h 818"/>
                  <a:gd name="T92" fmla="*/ 259 w 1204"/>
                  <a:gd name="T93" fmla="*/ 27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04" h="818">
                    <a:moveTo>
                      <a:pt x="259" y="27"/>
                    </a:moveTo>
                    <a:lnTo>
                      <a:pt x="205" y="32"/>
                    </a:lnTo>
                    <a:lnTo>
                      <a:pt x="187" y="2"/>
                    </a:lnTo>
                    <a:lnTo>
                      <a:pt x="164" y="4"/>
                    </a:lnTo>
                    <a:lnTo>
                      <a:pt x="158" y="21"/>
                    </a:lnTo>
                    <a:lnTo>
                      <a:pt x="160" y="51"/>
                    </a:lnTo>
                    <a:lnTo>
                      <a:pt x="134" y="92"/>
                    </a:lnTo>
                    <a:lnTo>
                      <a:pt x="159" y="113"/>
                    </a:lnTo>
                    <a:lnTo>
                      <a:pt x="182" y="110"/>
                    </a:lnTo>
                    <a:lnTo>
                      <a:pt x="209" y="147"/>
                    </a:lnTo>
                    <a:lnTo>
                      <a:pt x="193" y="155"/>
                    </a:lnTo>
                    <a:lnTo>
                      <a:pt x="183" y="211"/>
                    </a:lnTo>
                    <a:lnTo>
                      <a:pt x="164" y="251"/>
                    </a:lnTo>
                    <a:lnTo>
                      <a:pt x="119" y="263"/>
                    </a:lnTo>
                    <a:lnTo>
                      <a:pt x="120" y="279"/>
                    </a:lnTo>
                    <a:lnTo>
                      <a:pt x="143" y="284"/>
                    </a:lnTo>
                    <a:lnTo>
                      <a:pt x="147" y="322"/>
                    </a:lnTo>
                    <a:lnTo>
                      <a:pt x="126" y="339"/>
                    </a:lnTo>
                    <a:lnTo>
                      <a:pt x="62" y="315"/>
                    </a:lnTo>
                    <a:lnTo>
                      <a:pt x="57" y="345"/>
                    </a:lnTo>
                    <a:lnTo>
                      <a:pt x="20" y="365"/>
                    </a:lnTo>
                    <a:lnTo>
                      <a:pt x="0" y="405"/>
                    </a:lnTo>
                    <a:lnTo>
                      <a:pt x="2" y="412"/>
                    </a:lnTo>
                    <a:lnTo>
                      <a:pt x="10" y="419"/>
                    </a:lnTo>
                    <a:lnTo>
                      <a:pt x="17" y="419"/>
                    </a:lnTo>
                    <a:lnTo>
                      <a:pt x="21" y="457"/>
                    </a:lnTo>
                    <a:lnTo>
                      <a:pt x="80" y="436"/>
                    </a:lnTo>
                    <a:lnTo>
                      <a:pt x="113" y="449"/>
                    </a:lnTo>
                    <a:lnTo>
                      <a:pt x="99" y="465"/>
                    </a:lnTo>
                    <a:lnTo>
                      <a:pt x="76" y="468"/>
                    </a:lnTo>
                    <a:lnTo>
                      <a:pt x="80" y="514"/>
                    </a:lnTo>
                    <a:lnTo>
                      <a:pt x="25" y="572"/>
                    </a:lnTo>
                    <a:lnTo>
                      <a:pt x="17" y="589"/>
                    </a:lnTo>
                    <a:lnTo>
                      <a:pt x="27" y="604"/>
                    </a:lnTo>
                    <a:lnTo>
                      <a:pt x="65" y="592"/>
                    </a:lnTo>
                    <a:lnTo>
                      <a:pt x="97" y="612"/>
                    </a:lnTo>
                    <a:lnTo>
                      <a:pt x="112" y="611"/>
                    </a:lnTo>
                    <a:lnTo>
                      <a:pt x="146" y="639"/>
                    </a:lnTo>
                    <a:lnTo>
                      <a:pt x="134" y="670"/>
                    </a:lnTo>
                    <a:lnTo>
                      <a:pt x="160" y="707"/>
                    </a:lnTo>
                    <a:lnTo>
                      <a:pt x="146" y="715"/>
                    </a:lnTo>
                    <a:lnTo>
                      <a:pt x="170" y="729"/>
                    </a:lnTo>
                    <a:lnTo>
                      <a:pt x="145" y="785"/>
                    </a:lnTo>
                    <a:lnTo>
                      <a:pt x="198" y="788"/>
                    </a:lnTo>
                    <a:lnTo>
                      <a:pt x="297" y="771"/>
                    </a:lnTo>
                    <a:lnTo>
                      <a:pt x="326" y="760"/>
                    </a:lnTo>
                    <a:lnTo>
                      <a:pt x="352" y="773"/>
                    </a:lnTo>
                    <a:lnTo>
                      <a:pt x="388" y="755"/>
                    </a:lnTo>
                    <a:lnTo>
                      <a:pt x="446" y="795"/>
                    </a:lnTo>
                    <a:lnTo>
                      <a:pt x="448" y="811"/>
                    </a:lnTo>
                    <a:lnTo>
                      <a:pt x="456" y="818"/>
                    </a:lnTo>
                    <a:lnTo>
                      <a:pt x="500" y="799"/>
                    </a:lnTo>
                    <a:lnTo>
                      <a:pt x="514" y="782"/>
                    </a:lnTo>
                    <a:lnTo>
                      <a:pt x="581" y="760"/>
                    </a:lnTo>
                    <a:lnTo>
                      <a:pt x="580" y="737"/>
                    </a:lnTo>
                    <a:lnTo>
                      <a:pt x="548" y="732"/>
                    </a:lnTo>
                    <a:lnTo>
                      <a:pt x="531" y="719"/>
                    </a:lnTo>
                    <a:lnTo>
                      <a:pt x="553" y="709"/>
                    </a:lnTo>
                    <a:lnTo>
                      <a:pt x="585" y="714"/>
                    </a:lnTo>
                    <a:lnTo>
                      <a:pt x="589" y="682"/>
                    </a:lnTo>
                    <a:lnTo>
                      <a:pt x="597" y="674"/>
                    </a:lnTo>
                    <a:lnTo>
                      <a:pt x="675" y="690"/>
                    </a:lnTo>
                    <a:lnTo>
                      <a:pt x="702" y="649"/>
                    </a:lnTo>
                    <a:lnTo>
                      <a:pt x="726" y="662"/>
                    </a:lnTo>
                    <a:lnTo>
                      <a:pt x="763" y="635"/>
                    </a:lnTo>
                    <a:lnTo>
                      <a:pt x="786" y="633"/>
                    </a:lnTo>
                    <a:lnTo>
                      <a:pt x="793" y="624"/>
                    </a:lnTo>
                    <a:lnTo>
                      <a:pt x="799" y="609"/>
                    </a:lnTo>
                    <a:lnTo>
                      <a:pt x="766" y="589"/>
                    </a:lnTo>
                    <a:lnTo>
                      <a:pt x="772" y="581"/>
                    </a:lnTo>
                    <a:lnTo>
                      <a:pt x="788" y="571"/>
                    </a:lnTo>
                    <a:lnTo>
                      <a:pt x="842" y="573"/>
                    </a:lnTo>
                    <a:lnTo>
                      <a:pt x="854" y="535"/>
                    </a:lnTo>
                    <a:lnTo>
                      <a:pt x="877" y="532"/>
                    </a:lnTo>
                    <a:lnTo>
                      <a:pt x="874" y="509"/>
                    </a:lnTo>
                    <a:lnTo>
                      <a:pt x="911" y="490"/>
                    </a:lnTo>
                    <a:lnTo>
                      <a:pt x="924" y="458"/>
                    </a:lnTo>
                    <a:lnTo>
                      <a:pt x="898" y="438"/>
                    </a:lnTo>
                    <a:lnTo>
                      <a:pt x="883" y="432"/>
                    </a:lnTo>
                    <a:lnTo>
                      <a:pt x="888" y="407"/>
                    </a:lnTo>
                    <a:lnTo>
                      <a:pt x="878" y="385"/>
                    </a:lnTo>
                    <a:lnTo>
                      <a:pt x="885" y="370"/>
                    </a:lnTo>
                    <a:lnTo>
                      <a:pt x="963" y="377"/>
                    </a:lnTo>
                    <a:lnTo>
                      <a:pt x="1003" y="396"/>
                    </a:lnTo>
                    <a:lnTo>
                      <a:pt x="1023" y="364"/>
                    </a:lnTo>
                    <a:lnTo>
                      <a:pt x="1056" y="384"/>
                    </a:lnTo>
                    <a:lnTo>
                      <a:pt x="1051" y="338"/>
                    </a:lnTo>
                    <a:lnTo>
                      <a:pt x="1121" y="348"/>
                    </a:lnTo>
                    <a:lnTo>
                      <a:pt x="1129" y="339"/>
                    </a:lnTo>
                    <a:lnTo>
                      <a:pt x="1112" y="325"/>
                    </a:lnTo>
                    <a:lnTo>
                      <a:pt x="1119" y="316"/>
                    </a:lnTo>
                    <a:lnTo>
                      <a:pt x="1175" y="335"/>
                    </a:lnTo>
                    <a:lnTo>
                      <a:pt x="1198" y="332"/>
                    </a:lnTo>
                    <a:lnTo>
                      <a:pt x="1204" y="316"/>
                    </a:lnTo>
                    <a:lnTo>
                      <a:pt x="1188" y="310"/>
                    </a:lnTo>
                    <a:lnTo>
                      <a:pt x="1186" y="287"/>
                    </a:lnTo>
                    <a:lnTo>
                      <a:pt x="1163" y="290"/>
                    </a:lnTo>
                    <a:lnTo>
                      <a:pt x="1148" y="298"/>
                    </a:lnTo>
                    <a:lnTo>
                      <a:pt x="1138" y="284"/>
                    </a:lnTo>
                    <a:lnTo>
                      <a:pt x="1123" y="278"/>
                    </a:lnTo>
                    <a:lnTo>
                      <a:pt x="1105" y="249"/>
                    </a:lnTo>
                    <a:lnTo>
                      <a:pt x="1154" y="205"/>
                    </a:lnTo>
                    <a:lnTo>
                      <a:pt x="1170" y="204"/>
                    </a:lnTo>
                    <a:lnTo>
                      <a:pt x="1182" y="165"/>
                    </a:lnTo>
                    <a:lnTo>
                      <a:pt x="1112" y="155"/>
                    </a:lnTo>
                    <a:lnTo>
                      <a:pt x="1088" y="142"/>
                    </a:lnTo>
                    <a:lnTo>
                      <a:pt x="1094" y="126"/>
                    </a:lnTo>
                    <a:lnTo>
                      <a:pt x="1084" y="104"/>
                    </a:lnTo>
                    <a:lnTo>
                      <a:pt x="1097" y="80"/>
                    </a:lnTo>
                    <a:lnTo>
                      <a:pt x="1044" y="92"/>
                    </a:lnTo>
                    <a:lnTo>
                      <a:pt x="1020" y="87"/>
                    </a:lnTo>
                    <a:lnTo>
                      <a:pt x="999" y="104"/>
                    </a:lnTo>
                    <a:lnTo>
                      <a:pt x="960" y="101"/>
                    </a:lnTo>
                    <a:lnTo>
                      <a:pt x="879" y="138"/>
                    </a:lnTo>
                    <a:lnTo>
                      <a:pt x="866" y="162"/>
                    </a:lnTo>
                    <a:lnTo>
                      <a:pt x="839" y="135"/>
                    </a:lnTo>
                    <a:lnTo>
                      <a:pt x="809" y="130"/>
                    </a:lnTo>
                    <a:lnTo>
                      <a:pt x="795" y="154"/>
                    </a:lnTo>
                    <a:lnTo>
                      <a:pt x="814" y="190"/>
                    </a:lnTo>
                    <a:lnTo>
                      <a:pt x="777" y="217"/>
                    </a:lnTo>
                    <a:lnTo>
                      <a:pt x="762" y="204"/>
                    </a:lnTo>
                    <a:lnTo>
                      <a:pt x="742" y="166"/>
                    </a:lnTo>
                    <a:lnTo>
                      <a:pt x="711" y="154"/>
                    </a:lnTo>
                    <a:lnTo>
                      <a:pt x="683" y="188"/>
                    </a:lnTo>
                    <a:lnTo>
                      <a:pt x="596" y="242"/>
                    </a:lnTo>
                    <a:lnTo>
                      <a:pt x="570" y="221"/>
                    </a:lnTo>
                    <a:lnTo>
                      <a:pt x="530" y="201"/>
                    </a:lnTo>
                    <a:lnTo>
                      <a:pt x="541" y="162"/>
                    </a:lnTo>
                    <a:lnTo>
                      <a:pt x="539" y="131"/>
                    </a:lnTo>
                    <a:lnTo>
                      <a:pt x="508" y="142"/>
                    </a:lnTo>
                    <a:lnTo>
                      <a:pt x="495" y="159"/>
                    </a:lnTo>
                    <a:lnTo>
                      <a:pt x="456" y="155"/>
                    </a:lnTo>
                    <a:lnTo>
                      <a:pt x="438" y="133"/>
                    </a:lnTo>
                    <a:lnTo>
                      <a:pt x="420" y="104"/>
                    </a:lnTo>
                    <a:lnTo>
                      <a:pt x="373" y="85"/>
                    </a:lnTo>
                    <a:lnTo>
                      <a:pt x="345" y="41"/>
                    </a:lnTo>
                    <a:lnTo>
                      <a:pt x="381" y="15"/>
                    </a:lnTo>
                    <a:lnTo>
                      <a:pt x="380" y="0"/>
                    </a:lnTo>
                    <a:lnTo>
                      <a:pt x="319" y="13"/>
                    </a:lnTo>
                    <a:lnTo>
                      <a:pt x="306" y="29"/>
                    </a:lnTo>
                    <a:lnTo>
                      <a:pt x="25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419">
                <a:extLst>
                  <a:ext uri="{FF2B5EF4-FFF2-40B4-BE49-F238E27FC236}">
                    <a16:creationId xmlns:a16="http://schemas.microsoft.com/office/drawing/2014/main" id="{530BF797-BB73-9B44-2920-2D8D8B585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79"/>
                <a:ext cx="267" cy="215"/>
              </a:xfrm>
              <a:custGeom>
                <a:avLst/>
                <a:gdLst>
                  <a:gd name="T0" fmla="*/ 112 w 1336"/>
                  <a:gd name="T1" fmla="*/ 112 h 1074"/>
                  <a:gd name="T2" fmla="*/ 117 w 1336"/>
                  <a:gd name="T3" fmla="*/ 159 h 1074"/>
                  <a:gd name="T4" fmla="*/ 158 w 1336"/>
                  <a:gd name="T5" fmla="*/ 185 h 1074"/>
                  <a:gd name="T6" fmla="*/ 108 w 1336"/>
                  <a:gd name="T7" fmla="*/ 236 h 1074"/>
                  <a:gd name="T8" fmla="*/ 88 w 1336"/>
                  <a:gd name="T9" fmla="*/ 262 h 1074"/>
                  <a:gd name="T10" fmla="*/ 22 w 1336"/>
                  <a:gd name="T11" fmla="*/ 298 h 1074"/>
                  <a:gd name="T12" fmla="*/ 0 w 1336"/>
                  <a:gd name="T13" fmla="*/ 316 h 1074"/>
                  <a:gd name="T14" fmla="*/ 27 w 1336"/>
                  <a:gd name="T15" fmla="*/ 351 h 1074"/>
                  <a:gd name="T16" fmla="*/ 8 w 1336"/>
                  <a:gd name="T17" fmla="*/ 400 h 1074"/>
                  <a:gd name="T18" fmla="*/ 44 w 1336"/>
                  <a:gd name="T19" fmla="*/ 458 h 1074"/>
                  <a:gd name="T20" fmla="*/ 96 w 1336"/>
                  <a:gd name="T21" fmla="*/ 522 h 1074"/>
                  <a:gd name="T22" fmla="*/ 152 w 1336"/>
                  <a:gd name="T23" fmla="*/ 618 h 1074"/>
                  <a:gd name="T24" fmla="*/ 124 w 1336"/>
                  <a:gd name="T25" fmla="*/ 651 h 1074"/>
                  <a:gd name="T26" fmla="*/ 175 w 1336"/>
                  <a:gd name="T27" fmla="*/ 700 h 1074"/>
                  <a:gd name="T28" fmla="*/ 147 w 1336"/>
                  <a:gd name="T29" fmla="*/ 742 h 1074"/>
                  <a:gd name="T30" fmla="*/ 278 w 1336"/>
                  <a:gd name="T31" fmla="*/ 814 h 1074"/>
                  <a:gd name="T32" fmla="*/ 357 w 1336"/>
                  <a:gd name="T33" fmla="*/ 915 h 1074"/>
                  <a:gd name="T34" fmla="*/ 444 w 1336"/>
                  <a:gd name="T35" fmla="*/ 938 h 1074"/>
                  <a:gd name="T36" fmla="*/ 479 w 1336"/>
                  <a:gd name="T37" fmla="*/ 911 h 1074"/>
                  <a:gd name="T38" fmla="*/ 455 w 1336"/>
                  <a:gd name="T39" fmla="*/ 976 h 1074"/>
                  <a:gd name="T40" fmla="*/ 489 w 1336"/>
                  <a:gd name="T41" fmla="*/ 1011 h 1074"/>
                  <a:gd name="T42" fmla="*/ 508 w 1336"/>
                  <a:gd name="T43" fmla="*/ 1056 h 1074"/>
                  <a:gd name="T44" fmla="*/ 591 w 1336"/>
                  <a:gd name="T45" fmla="*/ 1032 h 1074"/>
                  <a:gd name="T46" fmla="*/ 656 w 1336"/>
                  <a:gd name="T47" fmla="*/ 1065 h 1074"/>
                  <a:gd name="T48" fmla="*/ 686 w 1336"/>
                  <a:gd name="T49" fmla="*/ 977 h 1074"/>
                  <a:gd name="T50" fmla="*/ 735 w 1336"/>
                  <a:gd name="T51" fmla="*/ 996 h 1074"/>
                  <a:gd name="T52" fmla="*/ 851 w 1336"/>
                  <a:gd name="T53" fmla="*/ 1008 h 1074"/>
                  <a:gd name="T54" fmla="*/ 913 w 1336"/>
                  <a:gd name="T55" fmla="*/ 1009 h 1074"/>
                  <a:gd name="T56" fmla="*/ 984 w 1336"/>
                  <a:gd name="T57" fmla="*/ 1026 h 1074"/>
                  <a:gd name="T58" fmla="*/ 1056 w 1336"/>
                  <a:gd name="T59" fmla="*/ 966 h 1074"/>
                  <a:gd name="T60" fmla="*/ 1075 w 1336"/>
                  <a:gd name="T61" fmla="*/ 933 h 1074"/>
                  <a:gd name="T62" fmla="*/ 1035 w 1336"/>
                  <a:gd name="T63" fmla="*/ 836 h 1074"/>
                  <a:gd name="T64" fmla="*/ 1032 w 1336"/>
                  <a:gd name="T65" fmla="*/ 790 h 1074"/>
                  <a:gd name="T66" fmla="*/ 1126 w 1336"/>
                  <a:gd name="T67" fmla="*/ 736 h 1074"/>
                  <a:gd name="T68" fmla="*/ 1227 w 1336"/>
                  <a:gd name="T69" fmla="*/ 742 h 1074"/>
                  <a:gd name="T70" fmla="*/ 1330 w 1336"/>
                  <a:gd name="T71" fmla="*/ 679 h 1074"/>
                  <a:gd name="T72" fmla="*/ 1315 w 1336"/>
                  <a:gd name="T73" fmla="*/ 609 h 1074"/>
                  <a:gd name="T74" fmla="*/ 1154 w 1336"/>
                  <a:gd name="T75" fmla="*/ 617 h 1074"/>
                  <a:gd name="T76" fmla="*/ 1073 w 1336"/>
                  <a:gd name="T77" fmla="*/ 578 h 1074"/>
                  <a:gd name="T78" fmla="*/ 989 w 1336"/>
                  <a:gd name="T79" fmla="*/ 424 h 1074"/>
                  <a:gd name="T80" fmla="*/ 927 w 1336"/>
                  <a:gd name="T81" fmla="*/ 338 h 1074"/>
                  <a:gd name="T82" fmla="*/ 902 w 1336"/>
                  <a:gd name="T83" fmla="*/ 231 h 1074"/>
                  <a:gd name="T84" fmla="*/ 844 w 1336"/>
                  <a:gd name="T85" fmla="*/ 183 h 1074"/>
                  <a:gd name="T86" fmla="*/ 768 w 1336"/>
                  <a:gd name="T87" fmla="*/ 105 h 1074"/>
                  <a:gd name="T88" fmla="*/ 711 w 1336"/>
                  <a:gd name="T89" fmla="*/ 72 h 1074"/>
                  <a:gd name="T90" fmla="*/ 654 w 1336"/>
                  <a:gd name="T91" fmla="*/ 47 h 1074"/>
                  <a:gd name="T92" fmla="*/ 580 w 1336"/>
                  <a:gd name="T93" fmla="*/ 0 h 1074"/>
                  <a:gd name="T94" fmla="*/ 505 w 1336"/>
                  <a:gd name="T95" fmla="*/ 14 h 1074"/>
                  <a:gd name="T96" fmla="*/ 409 w 1336"/>
                  <a:gd name="T97" fmla="*/ 62 h 1074"/>
                  <a:gd name="T98" fmla="*/ 346 w 1336"/>
                  <a:gd name="T99" fmla="*/ 52 h 1074"/>
                  <a:gd name="T100" fmla="*/ 355 w 1336"/>
                  <a:gd name="T101" fmla="*/ 75 h 1074"/>
                  <a:gd name="T102" fmla="*/ 290 w 1336"/>
                  <a:gd name="T103" fmla="*/ 111 h 1074"/>
                  <a:gd name="T104" fmla="*/ 237 w 1336"/>
                  <a:gd name="T105" fmla="*/ 123 h 1074"/>
                  <a:gd name="T106" fmla="*/ 119 w 1336"/>
                  <a:gd name="T107" fmla="*/ 97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6" h="1074">
                    <a:moveTo>
                      <a:pt x="119" y="97"/>
                    </a:moveTo>
                    <a:lnTo>
                      <a:pt x="112" y="112"/>
                    </a:lnTo>
                    <a:lnTo>
                      <a:pt x="122" y="134"/>
                    </a:lnTo>
                    <a:lnTo>
                      <a:pt x="117" y="159"/>
                    </a:lnTo>
                    <a:lnTo>
                      <a:pt x="132" y="165"/>
                    </a:lnTo>
                    <a:lnTo>
                      <a:pt x="158" y="185"/>
                    </a:lnTo>
                    <a:lnTo>
                      <a:pt x="145" y="217"/>
                    </a:lnTo>
                    <a:lnTo>
                      <a:pt x="108" y="236"/>
                    </a:lnTo>
                    <a:lnTo>
                      <a:pt x="111" y="259"/>
                    </a:lnTo>
                    <a:lnTo>
                      <a:pt x="88" y="262"/>
                    </a:lnTo>
                    <a:lnTo>
                      <a:pt x="76" y="300"/>
                    </a:lnTo>
                    <a:lnTo>
                      <a:pt x="22" y="298"/>
                    </a:lnTo>
                    <a:lnTo>
                      <a:pt x="6" y="308"/>
                    </a:lnTo>
                    <a:lnTo>
                      <a:pt x="0" y="316"/>
                    </a:lnTo>
                    <a:lnTo>
                      <a:pt x="33" y="336"/>
                    </a:lnTo>
                    <a:lnTo>
                      <a:pt x="27" y="351"/>
                    </a:lnTo>
                    <a:lnTo>
                      <a:pt x="20" y="360"/>
                    </a:lnTo>
                    <a:lnTo>
                      <a:pt x="8" y="400"/>
                    </a:lnTo>
                    <a:lnTo>
                      <a:pt x="27" y="436"/>
                    </a:lnTo>
                    <a:lnTo>
                      <a:pt x="44" y="458"/>
                    </a:lnTo>
                    <a:lnTo>
                      <a:pt x="46" y="488"/>
                    </a:lnTo>
                    <a:lnTo>
                      <a:pt x="96" y="522"/>
                    </a:lnTo>
                    <a:lnTo>
                      <a:pt x="109" y="583"/>
                    </a:lnTo>
                    <a:lnTo>
                      <a:pt x="152" y="618"/>
                    </a:lnTo>
                    <a:lnTo>
                      <a:pt x="146" y="634"/>
                    </a:lnTo>
                    <a:lnTo>
                      <a:pt x="124" y="651"/>
                    </a:lnTo>
                    <a:lnTo>
                      <a:pt x="172" y="677"/>
                    </a:lnTo>
                    <a:lnTo>
                      <a:pt x="175" y="700"/>
                    </a:lnTo>
                    <a:lnTo>
                      <a:pt x="146" y="719"/>
                    </a:lnTo>
                    <a:lnTo>
                      <a:pt x="147" y="742"/>
                    </a:lnTo>
                    <a:lnTo>
                      <a:pt x="238" y="802"/>
                    </a:lnTo>
                    <a:lnTo>
                      <a:pt x="278" y="814"/>
                    </a:lnTo>
                    <a:lnTo>
                      <a:pt x="323" y="887"/>
                    </a:lnTo>
                    <a:lnTo>
                      <a:pt x="357" y="915"/>
                    </a:lnTo>
                    <a:lnTo>
                      <a:pt x="429" y="946"/>
                    </a:lnTo>
                    <a:lnTo>
                      <a:pt x="444" y="938"/>
                    </a:lnTo>
                    <a:lnTo>
                      <a:pt x="456" y="914"/>
                    </a:lnTo>
                    <a:lnTo>
                      <a:pt x="479" y="911"/>
                    </a:lnTo>
                    <a:lnTo>
                      <a:pt x="474" y="943"/>
                    </a:lnTo>
                    <a:lnTo>
                      <a:pt x="455" y="976"/>
                    </a:lnTo>
                    <a:lnTo>
                      <a:pt x="466" y="1006"/>
                    </a:lnTo>
                    <a:lnTo>
                      <a:pt x="489" y="1011"/>
                    </a:lnTo>
                    <a:lnTo>
                      <a:pt x="498" y="1025"/>
                    </a:lnTo>
                    <a:lnTo>
                      <a:pt x="508" y="1056"/>
                    </a:lnTo>
                    <a:lnTo>
                      <a:pt x="540" y="1060"/>
                    </a:lnTo>
                    <a:lnTo>
                      <a:pt x="591" y="1032"/>
                    </a:lnTo>
                    <a:lnTo>
                      <a:pt x="641" y="1074"/>
                    </a:lnTo>
                    <a:lnTo>
                      <a:pt x="656" y="1065"/>
                    </a:lnTo>
                    <a:lnTo>
                      <a:pt x="651" y="1019"/>
                    </a:lnTo>
                    <a:lnTo>
                      <a:pt x="686" y="977"/>
                    </a:lnTo>
                    <a:lnTo>
                      <a:pt x="712" y="997"/>
                    </a:lnTo>
                    <a:lnTo>
                      <a:pt x="735" y="996"/>
                    </a:lnTo>
                    <a:lnTo>
                      <a:pt x="815" y="1035"/>
                    </a:lnTo>
                    <a:lnTo>
                      <a:pt x="851" y="1008"/>
                    </a:lnTo>
                    <a:lnTo>
                      <a:pt x="874" y="1013"/>
                    </a:lnTo>
                    <a:lnTo>
                      <a:pt x="913" y="1009"/>
                    </a:lnTo>
                    <a:lnTo>
                      <a:pt x="937" y="1023"/>
                    </a:lnTo>
                    <a:lnTo>
                      <a:pt x="984" y="1026"/>
                    </a:lnTo>
                    <a:lnTo>
                      <a:pt x="1035" y="999"/>
                    </a:lnTo>
                    <a:lnTo>
                      <a:pt x="1056" y="966"/>
                    </a:lnTo>
                    <a:lnTo>
                      <a:pt x="1079" y="972"/>
                    </a:lnTo>
                    <a:lnTo>
                      <a:pt x="1075" y="933"/>
                    </a:lnTo>
                    <a:lnTo>
                      <a:pt x="1079" y="894"/>
                    </a:lnTo>
                    <a:lnTo>
                      <a:pt x="1035" y="836"/>
                    </a:lnTo>
                    <a:lnTo>
                      <a:pt x="1041" y="813"/>
                    </a:lnTo>
                    <a:lnTo>
                      <a:pt x="1032" y="790"/>
                    </a:lnTo>
                    <a:lnTo>
                      <a:pt x="1063" y="719"/>
                    </a:lnTo>
                    <a:lnTo>
                      <a:pt x="1126" y="736"/>
                    </a:lnTo>
                    <a:lnTo>
                      <a:pt x="1176" y="769"/>
                    </a:lnTo>
                    <a:lnTo>
                      <a:pt x="1227" y="742"/>
                    </a:lnTo>
                    <a:lnTo>
                      <a:pt x="1318" y="717"/>
                    </a:lnTo>
                    <a:lnTo>
                      <a:pt x="1330" y="679"/>
                    </a:lnTo>
                    <a:lnTo>
                      <a:pt x="1336" y="670"/>
                    </a:lnTo>
                    <a:lnTo>
                      <a:pt x="1315" y="609"/>
                    </a:lnTo>
                    <a:lnTo>
                      <a:pt x="1244" y="585"/>
                    </a:lnTo>
                    <a:lnTo>
                      <a:pt x="1154" y="617"/>
                    </a:lnTo>
                    <a:lnTo>
                      <a:pt x="1106" y="591"/>
                    </a:lnTo>
                    <a:lnTo>
                      <a:pt x="1073" y="578"/>
                    </a:lnTo>
                    <a:lnTo>
                      <a:pt x="994" y="477"/>
                    </a:lnTo>
                    <a:lnTo>
                      <a:pt x="989" y="424"/>
                    </a:lnTo>
                    <a:lnTo>
                      <a:pt x="969" y="365"/>
                    </a:lnTo>
                    <a:lnTo>
                      <a:pt x="927" y="338"/>
                    </a:lnTo>
                    <a:lnTo>
                      <a:pt x="940" y="298"/>
                    </a:lnTo>
                    <a:lnTo>
                      <a:pt x="902" y="231"/>
                    </a:lnTo>
                    <a:lnTo>
                      <a:pt x="875" y="196"/>
                    </a:lnTo>
                    <a:lnTo>
                      <a:pt x="844" y="183"/>
                    </a:lnTo>
                    <a:lnTo>
                      <a:pt x="835" y="177"/>
                    </a:lnTo>
                    <a:lnTo>
                      <a:pt x="768" y="105"/>
                    </a:lnTo>
                    <a:lnTo>
                      <a:pt x="728" y="94"/>
                    </a:lnTo>
                    <a:lnTo>
                      <a:pt x="711" y="72"/>
                    </a:lnTo>
                    <a:lnTo>
                      <a:pt x="649" y="70"/>
                    </a:lnTo>
                    <a:lnTo>
                      <a:pt x="654" y="47"/>
                    </a:lnTo>
                    <a:lnTo>
                      <a:pt x="622" y="34"/>
                    </a:lnTo>
                    <a:lnTo>
                      <a:pt x="580" y="0"/>
                    </a:lnTo>
                    <a:lnTo>
                      <a:pt x="536" y="19"/>
                    </a:lnTo>
                    <a:lnTo>
                      <a:pt x="505" y="14"/>
                    </a:lnTo>
                    <a:lnTo>
                      <a:pt x="432" y="59"/>
                    </a:lnTo>
                    <a:lnTo>
                      <a:pt x="409" y="62"/>
                    </a:lnTo>
                    <a:lnTo>
                      <a:pt x="353" y="43"/>
                    </a:lnTo>
                    <a:lnTo>
                      <a:pt x="346" y="52"/>
                    </a:lnTo>
                    <a:lnTo>
                      <a:pt x="363" y="66"/>
                    </a:lnTo>
                    <a:lnTo>
                      <a:pt x="355" y="75"/>
                    </a:lnTo>
                    <a:lnTo>
                      <a:pt x="285" y="65"/>
                    </a:lnTo>
                    <a:lnTo>
                      <a:pt x="290" y="111"/>
                    </a:lnTo>
                    <a:lnTo>
                      <a:pt x="257" y="91"/>
                    </a:lnTo>
                    <a:lnTo>
                      <a:pt x="237" y="123"/>
                    </a:lnTo>
                    <a:lnTo>
                      <a:pt x="197" y="104"/>
                    </a:lnTo>
                    <a:lnTo>
                      <a:pt x="119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420">
                <a:extLst>
                  <a:ext uri="{FF2B5EF4-FFF2-40B4-BE49-F238E27FC236}">
                    <a16:creationId xmlns:a16="http://schemas.microsoft.com/office/drawing/2014/main" id="{3CCFEBA8-4338-8CEA-E002-0FBD245D3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451"/>
                <a:ext cx="313" cy="321"/>
              </a:xfrm>
              <a:custGeom>
                <a:avLst/>
                <a:gdLst>
                  <a:gd name="T0" fmla="*/ 874 w 1566"/>
                  <a:gd name="T1" fmla="*/ 76 h 1602"/>
                  <a:gd name="T2" fmla="*/ 901 w 1566"/>
                  <a:gd name="T3" fmla="*/ 104 h 1602"/>
                  <a:gd name="T4" fmla="*/ 821 w 1566"/>
                  <a:gd name="T5" fmla="*/ 166 h 1602"/>
                  <a:gd name="T6" fmla="*/ 767 w 1566"/>
                  <a:gd name="T7" fmla="*/ 162 h 1602"/>
                  <a:gd name="T8" fmla="*/ 647 w 1566"/>
                  <a:gd name="T9" fmla="*/ 127 h 1602"/>
                  <a:gd name="T10" fmla="*/ 557 w 1566"/>
                  <a:gd name="T11" fmla="*/ 229 h 1602"/>
                  <a:gd name="T12" fmla="*/ 651 w 1566"/>
                  <a:gd name="T13" fmla="*/ 328 h 1602"/>
                  <a:gd name="T14" fmla="*/ 712 w 1566"/>
                  <a:gd name="T15" fmla="*/ 400 h 1602"/>
                  <a:gd name="T16" fmla="*/ 747 w 1566"/>
                  <a:gd name="T17" fmla="*/ 449 h 1602"/>
                  <a:gd name="T18" fmla="*/ 672 w 1566"/>
                  <a:gd name="T19" fmla="*/ 465 h 1602"/>
                  <a:gd name="T20" fmla="*/ 627 w 1566"/>
                  <a:gd name="T21" fmla="*/ 485 h 1602"/>
                  <a:gd name="T22" fmla="*/ 616 w 1566"/>
                  <a:gd name="T23" fmla="*/ 532 h 1602"/>
                  <a:gd name="T24" fmla="*/ 592 w 1566"/>
                  <a:gd name="T25" fmla="*/ 596 h 1602"/>
                  <a:gd name="T26" fmla="*/ 559 w 1566"/>
                  <a:gd name="T27" fmla="*/ 660 h 1602"/>
                  <a:gd name="T28" fmla="*/ 466 w 1566"/>
                  <a:gd name="T29" fmla="*/ 662 h 1602"/>
                  <a:gd name="T30" fmla="*/ 325 w 1566"/>
                  <a:gd name="T31" fmla="*/ 643 h 1602"/>
                  <a:gd name="T32" fmla="*/ 228 w 1566"/>
                  <a:gd name="T33" fmla="*/ 761 h 1602"/>
                  <a:gd name="T34" fmla="*/ 129 w 1566"/>
                  <a:gd name="T35" fmla="*/ 854 h 1602"/>
                  <a:gd name="T36" fmla="*/ 134 w 1566"/>
                  <a:gd name="T37" fmla="*/ 900 h 1602"/>
                  <a:gd name="T38" fmla="*/ 12 w 1566"/>
                  <a:gd name="T39" fmla="*/ 1012 h 1602"/>
                  <a:gd name="T40" fmla="*/ 80 w 1566"/>
                  <a:gd name="T41" fmla="*/ 1068 h 1602"/>
                  <a:gd name="T42" fmla="*/ 94 w 1566"/>
                  <a:gd name="T43" fmla="*/ 1136 h 1602"/>
                  <a:gd name="T44" fmla="*/ 164 w 1566"/>
                  <a:gd name="T45" fmla="*/ 1144 h 1602"/>
                  <a:gd name="T46" fmla="*/ 197 w 1566"/>
                  <a:gd name="T47" fmla="*/ 1242 h 1602"/>
                  <a:gd name="T48" fmla="*/ 77 w 1566"/>
                  <a:gd name="T49" fmla="*/ 1361 h 1602"/>
                  <a:gd name="T50" fmla="*/ 14 w 1566"/>
                  <a:gd name="T51" fmla="*/ 1514 h 1602"/>
                  <a:gd name="T52" fmla="*/ 27 w 1566"/>
                  <a:gd name="T53" fmla="*/ 1582 h 1602"/>
                  <a:gd name="T54" fmla="*/ 80 w 1566"/>
                  <a:gd name="T55" fmla="*/ 1577 h 1602"/>
                  <a:gd name="T56" fmla="*/ 206 w 1566"/>
                  <a:gd name="T57" fmla="*/ 1596 h 1602"/>
                  <a:gd name="T58" fmla="*/ 221 w 1566"/>
                  <a:gd name="T59" fmla="*/ 1586 h 1602"/>
                  <a:gd name="T60" fmla="*/ 226 w 1566"/>
                  <a:gd name="T61" fmla="*/ 1555 h 1602"/>
                  <a:gd name="T62" fmla="*/ 191 w 1566"/>
                  <a:gd name="T63" fmla="*/ 1512 h 1602"/>
                  <a:gd name="T64" fmla="*/ 215 w 1566"/>
                  <a:gd name="T65" fmla="*/ 1448 h 1602"/>
                  <a:gd name="T66" fmla="*/ 262 w 1566"/>
                  <a:gd name="T67" fmla="*/ 1374 h 1602"/>
                  <a:gd name="T68" fmla="*/ 380 w 1566"/>
                  <a:gd name="T69" fmla="*/ 1310 h 1602"/>
                  <a:gd name="T70" fmla="*/ 504 w 1566"/>
                  <a:gd name="T71" fmla="*/ 1236 h 1602"/>
                  <a:gd name="T72" fmla="*/ 535 w 1566"/>
                  <a:gd name="T73" fmla="*/ 1156 h 1602"/>
                  <a:gd name="T74" fmla="*/ 581 w 1566"/>
                  <a:gd name="T75" fmla="*/ 1059 h 1602"/>
                  <a:gd name="T76" fmla="*/ 668 w 1566"/>
                  <a:gd name="T77" fmla="*/ 1005 h 1602"/>
                  <a:gd name="T78" fmla="*/ 769 w 1566"/>
                  <a:gd name="T79" fmla="*/ 1088 h 1602"/>
                  <a:gd name="T80" fmla="*/ 815 w 1566"/>
                  <a:gd name="T81" fmla="*/ 1014 h 1602"/>
                  <a:gd name="T82" fmla="*/ 778 w 1566"/>
                  <a:gd name="T83" fmla="*/ 956 h 1602"/>
                  <a:gd name="T84" fmla="*/ 912 w 1566"/>
                  <a:gd name="T85" fmla="*/ 889 h 1602"/>
                  <a:gd name="T86" fmla="*/ 873 w 1566"/>
                  <a:gd name="T87" fmla="*/ 801 h 1602"/>
                  <a:gd name="T88" fmla="*/ 960 w 1566"/>
                  <a:gd name="T89" fmla="*/ 909 h 1602"/>
                  <a:gd name="T90" fmla="*/ 1032 w 1566"/>
                  <a:gd name="T91" fmla="*/ 856 h 1602"/>
                  <a:gd name="T92" fmla="*/ 1116 w 1566"/>
                  <a:gd name="T93" fmla="*/ 856 h 1602"/>
                  <a:gd name="T94" fmla="*/ 1194 w 1566"/>
                  <a:gd name="T95" fmla="*/ 856 h 1602"/>
                  <a:gd name="T96" fmla="*/ 1270 w 1566"/>
                  <a:gd name="T97" fmla="*/ 765 h 1602"/>
                  <a:gd name="T98" fmla="*/ 1382 w 1566"/>
                  <a:gd name="T99" fmla="*/ 637 h 1602"/>
                  <a:gd name="T100" fmla="*/ 1453 w 1566"/>
                  <a:gd name="T101" fmla="*/ 662 h 1602"/>
                  <a:gd name="T102" fmla="*/ 1553 w 1566"/>
                  <a:gd name="T103" fmla="*/ 646 h 1602"/>
                  <a:gd name="T104" fmla="*/ 1566 w 1566"/>
                  <a:gd name="T105" fmla="*/ 551 h 1602"/>
                  <a:gd name="T106" fmla="*/ 1516 w 1566"/>
                  <a:gd name="T107" fmla="*/ 586 h 1602"/>
                  <a:gd name="T108" fmla="*/ 1365 w 1566"/>
                  <a:gd name="T109" fmla="*/ 454 h 1602"/>
                  <a:gd name="T110" fmla="*/ 1233 w 1566"/>
                  <a:gd name="T111" fmla="*/ 359 h 1602"/>
                  <a:gd name="T112" fmla="*/ 1211 w 1566"/>
                  <a:gd name="T113" fmla="*/ 291 h 1602"/>
                  <a:gd name="T114" fmla="*/ 1196 w 1566"/>
                  <a:gd name="T115" fmla="*/ 223 h 1602"/>
                  <a:gd name="T116" fmla="*/ 1131 w 1566"/>
                  <a:gd name="T117" fmla="*/ 98 h 1602"/>
                  <a:gd name="T118" fmla="*/ 1107 w 1566"/>
                  <a:gd name="T119" fmla="*/ 0 h 1602"/>
                  <a:gd name="T120" fmla="*/ 1023 w 1566"/>
                  <a:gd name="T121" fmla="*/ 16 h 1602"/>
                  <a:gd name="T122" fmla="*/ 910 w 1566"/>
                  <a:gd name="T123" fmla="*/ 49 h 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66" h="1602">
                    <a:moveTo>
                      <a:pt x="910" y="49"/>
                    </a:moveTo>
                    <a:lnTo>
                      <a:pt x="906" y="81"/>
                    </a:lnTo>
                    <a:lnTo>
                      <a:pt x="874" y="76"/>
                    </a:lnTo>
                    <a:lnTo>
                      <a:pt x="852" y="86"/>
                    </a:lnTo>
                    <a:lnTo>
                      <a:pt x="869" y="99"/>
                    </a:lnTo>
                    <a:lnTo>
                      <a:pt x="901" y="104"/>
                    </a:lnTo>
                    <a:lnTo>
                      <a:pt x="902" y="127"/>
                    </a:lnTo>
                    <a:lnTo>
                      <a:pt x="835" y="149"/>
                    </a:lnTo>
                    <a:lnTo>
                      <a:pt x="821" y="166"/>
                    </a:lnTo>
                    <a:lnTo>
                      <a:pt x="777" y="185"/>
                    </a:lnTo>
                    <a:lnTo>
                      <a:pt x="769" y="178"/>
                    </a:lnTo>
                    <a:lnTo>
                      <a:pt x="767" y="162"/>
                    </a:lnTo>
                    <a:lnTo>
                      <a:pt x="709" y="122"/>
                    </a:lnTo>
                    <a:lnTo>
                      <a:pt x="673" y="140"/>
                    </a:lnTo>
                    <a:lnTo>
                      <a:pt x="647" y="127"/>
                    </a:lnTo>
                    <a:lnTo>
                      <a:pt x="618" y="138"/>
                    </a:lnTo>
                    <a:lnTo>
                      <a:pt x="519" y="155"/>
                    </a:lnTo>
                    <a:lnTo>
                      <a:pt x="557" y="229"/>
                    </a:lnTo>
                    <a:lnTo>
                      <a:pt x="623" y="276"/>
                    </a:lnTo>
                    <a:lnTo>
                      <a:pt x="611" y="309"/>
                    </a:lnTo>
                    <a:lnTo>
                      <a:pt x="651" y="328"/>
                    </a:lnTo>
                    <a:lnTo>
                      <a:pt x="654" y="351"/>
                    </a:lnTo>
                    <a:lnTo>
                      <a:pt x="694" y="362"/>
                    </a:lnTo>
                    <a:lnTo>
                      <a:pt x="712" y="400"/>
                    </a:lnTo>
                    <a:lnTo>
                      <a:pt x="735" y="397"/>
                    </a:lnTo>
                    <a:lnTo>
                      <a:pt x="752" y="419"/>
                    </a:lnTo>
                    <a:lnTo>
                      <a:pt x="747" y="449"/>
                    </a:lnTo>
                    <a:lnTo>
                      <a:pt x="724" y="445"/>
                    </a:lnTo>
                    <a:lnTo>
                      <a:pt x="703" y="470"/>
                    </a:lnTo>
                    <a:lnTo>
                      <a:pt x="672" y="465"/>
                    </a:lnTo>
                    <a:lnTo>
                      <a:pt x="658" y="489"/>
                    </a:lnTo>
                    <a:lnTo>
                      <a:pt x="643" y="483"/>
                    </a:lnTo>
                    <a:lnTo>
                      <a:pt x="627" y="485"/>
                    </a:lnTo>
                    <a:lnTo>
                      <a:pt x="629" y="508"/>
                    </a:lnTo>
                    <a:lnTo>
                      <a:pt x="615" y="516"/>
                    </a:lnTo>
                    <a:lnTo>
                      <a:pt x="616" y="532"/>
                    </a:lnTo>
                    <a:lnTo>
                      <a:pt x="610" y="548"/>
                    </a:lnTo>
                    <a:lnTo>
                      <a:pt x="582" y="573"/>
                    </a:lnTo>
                    <a:lnTo>
                      <a:pt x="592" y="596"/>
                    </a:lnTo>
                    <a:lnTo>
                      <a:pt x="578" y="628"/>
                    </a:lnTo>
                    <a:lnTo>
                      <a:pt x="581" y="651"/>
                    </a:lnTo>
                    <a:lnTo>
                      <a:pt x="559" y="660"/>
                    </a:lnTo>
                    <a:lnTo>
                      <a:pt x="554" y="699"/>
                    </a:lnTo>
                    <a:lnTo>
                      <a:pt x="541" y="716"/>
                    </a:lnTo>
                    <a:lnTo>
                      <a:pt x="466" y="662"/>
                    </a:lnTo>
                    <a:lnTo>
                      <a:pt x="395" y="645"/>
                    </a:lnTo>
                    <a:lnTo>
                      <a:pt x="366" y="663"/>
                    </a:lnTo>
                    <a:lnTo>
                      <a:pt x="325" y="643"/>
                    </a:lnTo>
                    <a:lnTo>
                      <a:pt x="300" y="692"/>
                    </a:lnTo>
                    <a:lnTo>
                      <a:pt x="269" y="703"/>
                    </a:lnTo>
                    <a:lnTo>
                      <a:pt x="228" y="761"/>
                    </a:lnTo>
                    <a:lnTo>
                      <a:pt x="176" y="773"/>
                    </a:lnTo>
                    <a:lnTo>
                      <a:pt x="193" y="795"/>
                    </a:lnTo>
                    <a:lnTo>
                      <a:pt x="129" y="854"/>
                    </a:lnTo>
                    <a:lnTo>
                      <a:pt x="123" y="870"/>
                    </a:lnTo>
                    <a:lnTo>
                      <a:pt x="132" y="885"/>
                    </a:lnTo>
                    <a:lnTo>
                      <a:pt x="134" y="900"/>
                    </a:lnTo>
                    <a:lnTo>
                      <a:pt x="80" y="905"/>
                    </a:lnTo>
                    <a:lnTo>
                      <a:pt x="75" y="944"/>
                    </a:lnTo>
                    <a:lnTo>
                      <a:pt x="12" y="1012"/>
                    </a:lnTo>
                    <a:lnTo>
                      <a:pt x="22" y="1034"/>
                    </a:lnTo>
                    <a:lnTo>
                      <a:pt x="54" y="1039"/>
                    </a:lnTo>
                    <a:lnTo>
                      <a:pt x="80" y="1068"/>
                    </a:lnTo>
                    <a:lnTo>
                      <a:pt x="120" y="1087"/>
                    </a:lnTo>
                    <a:lnTo>
                      <a:pt x="117" y="1133"/>
                    </a:lnTo>
                    <a:lnTo>
                      <a:pt x="94" y="1136"/>
                    </a:lnTo>
                    <a:lnTo>
                      <a:pt x="90" y="1174"/>
                    </a:lnTo>
                    <a:lnTo>
                      <a:pt x="98" y="1182"/>
                    </a:lnTo>
                    <a:lnTo>
                      <a:pt x="164" y="1144"/>
                    </a:lnTo>
                    <a:lnTo>
                      <a:pt x="176" y="1190"/>
                    </a:lnTo>
                    <a:lnTo>
                      <a:pt x="170" y="1213"/>
                    </a:lnTo>
                    <a:lnTo>
                      <a:pt x="197" y="1242"/>
                    </a:lnTo>
                    <a:lnTo>
                      <a:pt x="154" y="1285"/>
                    </a:lnTo>
                    <a:lnTo>
                      <a:pt x="115" y="1365"/>
                    </a:lnTo>
                    <a:lnTo>
                      <a:pt x="77" y="1361"/>
                    </a:lnTo>
                    <a:lnTo>
                      <a:pt x="29" y="1350"/>
                    </a:lnTo>
                    <a:lnTo>
                      <a:pt x="12" y="1420"/>
                    </a:lnTo>
                    <a:lnTo>
                      <a:pt x="14" y="1514"/>
                    </a:lnTo>
                    <a:lnTo>
                      <a:pt x="0" y="1545"/>
                    </a:lnTo>
                    <a:lnTo>
                      <a:pt x="26" y="1566"/>
                    </a:lnTo>
                    <a:lnTo>
                      <a:pt x="27" y="1582"/>
                    </a:lnTo>
                    <a:lnTo>
                      <a:pt x="60" y="1594"/>
                    </a:lnTo>
                    <a:lnTo>
                      <a:pt x="66" y="1585"/>
                    </a:lnTo>
                    <a:lnTo>
                      <a:pt x="80" y="1577"/>
                    </a:lnTo>
                    <a:lnTo>
                      <a:pt x="128" y="1588"/>
                    </a:lnTo>
                    <a:lnTo>
                      <a:pt x="142" y="1578"/>
                    </a:lnTo>
                    <a:lnTo>
                      <a:pt x="206" y="1596"/>
                    </a:lnTo>
                    <a:lnTo>
                      <a:pt x="215" y="1602"/>
                    </a:lnTo>
                    <a:lnTo>
                      <a:pt x="222" y="1602"/>
                    </a:lnTo>
                    <a:lnTo>
                      <a:pt x="221" y="1586"/>
                    </a:lnTo>
                    <a:lnTo>
                      <a:pt x="227" y="1578"/>
                    </a:lnTo>
                    <a:lnTo>
                      <a:pt x="218" y="1563"/>
                    </a:lnTo>
                    <a:lnTo>
                      <a:pt x="226" y="1555"/>
                    </a:lnTo>
                    <a:lnTo>
                      <a:pt x="217" y="1549"/>
                    </a:lnTo>
                    <a:lnTo>
                      <a:pt x="208" y="1526"/>
                    </a:lnTo>
                    <a:lnTo>
                      <a:pt x="191" y="1512"/>
                    </a:lnTo>
                    <a:lnTo>
                      <a:pt x="211" y="1487"/>
                    </a:lnTo>
                    <a:lnTo>
                      <a:pt x="194" y="1474"/>
                    </a:lnTo>
                    <a:lnTo>
                      <a:pt x="215" y="1448"/>
                    </a:lnTo>
                    <a:lnTo>
                      <a:pt x="211" y="1402"/>
                    </a:lnTo>
                    <a:lnTo>
                      <a:pt x="233" y="1385"/>
                    </a:lnTo>
                    <a:lnTo>
                      <a:pt x="262" y="1374"/>
                    </a:lnTo>
                    <a:lnTo>
                      <a:pt x="319" y="1408"/>
                    </a:lnTo>
                    <a:lnTo>
                      <a:pt x="398" y="1424"/>
                    </a:lnTo>
                    <a:lnTo>
                      <a:pt x="380" y="1310"/>
                    </a:lnTo>
                    <a:lnTo>
                      <a:pt x="424" y="1289"/>
                    </a:lnTo>
                    <a:lnTo>
                      <a:pt x="428" y="1251"/>
                    </a:lnTo>
                    <a:lnTo>
                      <a:pt x="504" y="1236"/>
                    </a:lnTo>
                    <a:lnTo>
                      <a:pt x="541" y="1209"/>
                    </a:lnTo>
                    <a:lnTo>
                      <a:pt x="553" y="1185"/>
                    </a:lnTo>
                    <a:lnTo>
                      <a:pt x="535" y="1156"/>
                    </a:lnTo>
                    <a:lnTo>
                      <a:pt x="532" y="1126"/>
                    </a:lnTo>
                    <a:lnTo>
                      <a:pt x="549" y="1054"/>
                    </a:lnTo>
                    <a:lnTo>
                      <a:pt x="581" y="1059"/>
                    </a:lnTo>
                    <a:lnTo>
                      <a:pt x="600" y="1019"/>
                    </a:lnTo>
                    <a:lnTo>
                      <a:pt x="630" y="1017"/>
                    </a:lnTo>
                    <a:lnTo>
                      <a:pt x="668" y="1005"/>
                    </a:lnTo>
                    <a:lnTo>
                      <a:pt x="701" y="1025"/>
                    </a:lnTo>
                    <a:lnTo>
                      <a:pt x="724" y="1031"/>
                    </a:lnTo>
                    <a:lnTo>
                      <a:pt x="769" y="1088"/>
                    </a:lnTo>
                    <a:lnTo>
                      <a:pt x="790" y="1086"/>
                    </a:lnTo>
                    <a:lnTo>
                      <a:pt x="833" y="1043"/>
                    </a:lnTo>
                    <a:lnTo>
                      <a:pt x="815" y="1014"/>
                    </a:lnTo>
                    <a:lnTo>
                      <a:pt x="776" y="1002"/>
                    </a:lnTo>
                    <a:lnTo>
                      <a:pt x="759" y="989"/>
                    </a:lnTo>
                    <a:lnTo>
                      <a:pt x="778" y="956"/>
                    </a:lnTo>
                    <a:lnTo>
                      <a:pt x="840" y="950"/>
                    </a:lnTo>
                    <a:lnTo>
                      <a:pt x="914" y="921"/>
                    </a:lnTo>
                    <a:lnTo>
                      <a:pt x="912" y="889"/>
                    </a:lnTo>
                    <a:lnTo>
                      <a:pt x="839" y="858"/>
                    </a:lnTo>
                    <a:lnTo>
                      <a:pt x="844" y="826"/>
                    </a:lnTo>
                    <a:lnTo>
                      <a:pt x="873" y="801"/>
                    </a:lnTo>
                    <a:lnTo>
                      <a:pt x="903" y="799"/>
                    </a:lnTo>
                    <a:lnTo>
                      <a:pt x="955" y="863"/>
                    </a:lnTo>
                    <a:lnTo>
                      <a:pt x="960" y="909"/>
                    </a:lnTo>
                    <a:lnTo>
                      <a:pt x="1000" y="928"/>
                    </a:lnTo>
                    <a:lnTo>
                      <a:pt x="1036" y="909"/>
                    </a:lnTo>
                    <a:lnTo>
                      <a:pt x="1032" y="856"/>
                    </a:lnTo>
                    <a:lnTo>
                      <a:pt x="1038" y="832"/>
                    </a:lnTo>
                    <a:lnTo>
                      <a:pt x="1095" y="865"/>
                    </a:lnTo>
                    <a:lnTo>
                      <a:pt x="1116" y="856"/>
                    </a:lnTo>
                    <a:lnTo>
                      <a:pt x="1149" y="868"/>
                    </a:lnTo>
                    <a:lnTo>
                      <a:pt x="1175" y="897"/>
                    </a:lnTo>
                    <a:lnTo>
                      <a:pt x="1194" y="856"/>
                    </a:lnTo>
                    <a:lnTo>
                      <a:pt x="1217" y="854"/>
                    </a:lnTo>
                    <a:lnTo>
                      <a:pt x="1258" y="796"/>
                    </a:lnTo>
                    <a:lnTo>
                      <a:pt x="1270" y="765"/>
                    </a:lnTo>
                    <a:lnTo>
                      <a:pt x="1339" y="757"/>
                    </a:lnTo>
                    <a:lnTo>
                      <a:pt x="1333" y="704"/>
                    </a:lnTo>
                    <a:lnTo>
                      <a:pt x="1382" y="637"/>
                    </a:lnTo>
                    <a:lnTo>
                      <a:pt x="1416" y="665"/>
                    </a:lnTo>
                    <a:lnTo>
                      <a:pt x="1433" y="694"/>
                    </a:lnTo>
                    <a:lnTo>
                      <a:pt x="1453" y="662"/>
                    </a:lnTo>
                    <a:lnTo>
                      <a:pt x="1524" y="671"/>
                    </a:lnTo>
                    <a:lnTo>
                      <a:pt x="1554" y="660"/>
                    </a:lnTo>
                    <a:lnTo>
                      <a:pt x="1553" y="646"/>
                    </a:lnTo>
                    <a:lnTo>
                      <a:pt x="1542" y="616"/>
                    </a:lnTo>
                    <a:lnTo>
                      <a:pt x="1561" y="583"/>
                    </a:lnTo>
                    <a:lnTo>
                      <a:pt x="1566" y="551"/>
                    </a:lnTo>
                    <a:lnTo>
                      <a:pt x="1543" y="554"/>
                    </a:lnTo>
                    <a:lnTo>
                      <a:pt x="1531" y="578"/>
                    </a:lnTo>
                    <a:lnTo>
                      <a:pt x="1516" y="586"/>
                    </a:lnTo>
                    <a:lnTo>
                      <a:pt x="1444" y="555"/>
                    </a:lnTo>
                    <a:lnTo>
                      <a:pt x="1410" y="527"/>
                    </a:lnTo>
                    <a:lnTo>
                      <a:pt x="1365" y="454"/>
                    </a:lnTo>
                    <a:lnTo>
                      <a:pt x="1325" y="442"/>
                    </a:lnTo>
                    <a:lnTo>
                      <a:pt x="1234" y="382"/>
                    </a:lnTo>
                    <a:lnTo>
                      <a:pt x="1233" y="359"/>
                    </a:lnTo>
                    <a:lnTo>
                      <a:pt x="1262" y="340"/>
                    </a:lnTo>
                    <a:lnTo>
                      <a:pt x="1259" y="317"/>
                    </a:lnTo>
                    <a:lnTo>
                      <a:pt x="1211" y="291"/>
                    </a:lnTo>
                    <a:lnTo>
                      <a:pt x="1233" y="274"/>
                    </a:lnTo>
                    <a:lnTo>
                      <a:pt x="1239" y="258"/>
                    </a:lnTo>
                    <a:lnTo>
                      <a:pt x="1196" y="223"/>
                    </a:lnTo>
                    <a:lnTo>
                      <a:pt x="1183" y="162"/>
                    </a:lnTo>
                    <a:lnTo>
                      <a:pt x="1133" y="128"/>
                    </a:lnTo>
                    <a:lnTo>
                      <a:pt x="1131" y="98"/>
                    </a:lnTo>
                    <a:lnTo>
                      <a:pt x="1114" y="76"/>
                    </a:lnTo>
                    <a:lnTo>
                      <a:pt x="1095" y="40"/>
                    </a:lnTo>
                    <a:lnTo>
                      <a:pt x="1107" y="0"/>
                    </a:lnTo>
                    <a:lnTo>
                      <a:pt x="1084" y="2"/>
                    </a:lnTo>
                    <a:lnTo>
                      <a:pt x="1047" y="29"/>
                    </a:lnTo>
                    <a:lnTo>
                      <a:pt x="1023" y="16"/>
                    </a:lnTo>
                    <a:lnTo>
                      <a:pt x="996" y="57"/>
                    </a:lnTo>
                    <a:lnTo>
                      <a:pt x="918" y="41"/>
                    </a:lnTo>
                    <a:lnTo>
                      <a:pt x="910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421">
                <a:extLst>
                  <a:ext uri="{FF2B5EF4-FFF2-40B4-BE49-F238E27FC236}">
                    <a16:creationId xmlns:a16="http://schemas.microsoft.com/office/drawing/2014/main" id="{66F41D54-C64A-9C8C-1797-D9FB0F2FA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39"/>
                <a:ext cx="244" cy="229"/>
              </a:xfrm>
              <a:custGeom>
                <a:avLst/>
                <a:gdLst>
                  <a:gd name="T0" fmla="*/ 1045 w 1221"/>
                  <a:gd name="T1" fmla="*/ 274 h 1146"/>
                  <a:gd name="T2" fmla="*/ 983 w 1221"/>
                  <a:gd name="T3" fmla="*/ 196 h 1146"/>
                  <a:gd name="T4" fmla="*/ 933 w 1221"/>
                  <a:gd name="T5" fmla="*/ 238 h 1146"/>
                  <a:gd name="T6" fmla="*/ 815 w 1221"/>
                  <a:gd name="T7" fmla="*/ 203 h 1146"/>
                  <a:gd name="T8" fmla="*/ 754 w 1221"/>
                  <a:gd name="T9" fmla="*/ 139 h 1146"/>
                  <a:gd name="T10" fmla="*/ 636 w 1221"/>
                  <a:gd name="T11" fmla="*/ 119 h 1146"/>
                  <a:gd name="T12" fmla="*/ 581 w 1221"/>
                  <a:gd name="T13" fmla="*/ 101 h 1146"/>
                  <a:gd name="T14" fmla="*/ 527 w 1221"/>
                  <a:gd name="T15" fmla="*/ 21 h 1146"/>
                  <a:gd name="T16" fmla="*/ 450 w 1221"/>
                  <a:gd name="T17" fmla="*/ 21 h 1146"/>
                  <a:gd name="T18" fmla="*/ 401 w 1221"/>
                  <a:gd name="T19" fmla="*/ 79 h 1146"/>
                  <a:gd name="T20" fmla="*/ 392 w 1221"/>
                  <a:gd name="T21" fmla="*/ 142 h 1146"/>
                  <a:gd name="T22" fmla="*/ 290 w 1221"/>
                  <a:gd name="T23" fmla="*/ 120 h 1146"/>
                  <a:gd name="T24" fmla="*/ 217 w 1221"/>
                  <a:gd name="T25" fmla="*/ 250 h 1146"/>
                  <a:gd name="T26" fmla="*/ 125 w 1221"/>
                  <a:gd name="T27" fmla="*/ 345 h 1146"/>
                  <a:gd name="T28" fmla="*/ 155 w 1221"/>
                  <a:gd name="T29" fmla="*/ 419 h 1146"/>
                  <a:gd name="T30" fmla="*/ 112 w 1221"/>
                  <a:gd name="T31" fmla="*/ 454 h 1146"/>
                  <a:gd name="T32" fmla="*/ 72 w 1221"/>
                  <a:gd name="T33" fmla="*/ 519 h 1146"/>
                  <a:gd name="T34" fmla="*/ 67 w 1221"/>
                  <a:gd name="T35" fmla="*/ 627 h 1146"/>
                  <a:gd name="T36" fmla="*/ 11 w 1221"/>
                  <a:gd name="T37" fmla="*/ 694 h 1146"/>
                  <a:gd name="T38" fmla="*/ 17 w 1221"/>
                  <a:gd name="T39" fmla="*/ 763 h 1146"/>
                  <a:gd name="T40" fmla="*/ 95 w 1221"/>
                  <a:gd name="T41" fmla="*/ 925 h 1146"/>
                  <a:gd name="T42" fmla="*/ 66 w 1221"/>
                  <a:gd name="T43" fmla="*/ 1028 h 1146"/>
                  <a:gd name="T44" fmla="*/ 96 w 1221"/>
                  <a:gd name="T45" fmla="*/ 1111 h 1146"/>
                  <a:gd name="T46" fmla="*/ 135 w 1221"/>
                  <a:gd name="T47" fmla="*/ 1114 h 1146"/>
                  <a:gd name="T48" fmla="*/ 247 w 1221"/>
                  <a:gd name="T49" fmla="*/ 1073 h 1146"/>
                  <a:gd name="T50" fmla="*/ 296 w 1221"/>
                  <a:gd name="T51" fmla="*/ 1100 h 1146"/>
                  <a:gd name="T52" fmla="*/ 395 w 1221"/>
                  <a:gd name="T53" fmla="*/ 1099 h 1146"/>
                  <a:gd name="T54" fmla="*/ 461 w 1221"/>
                  <a:gd name="T55" fmla="*/ 960 h 1146"/>
                  <a:gd name="T56" fmla="*/ 512 w 1221"/>
                  <a:gd name="T57" fmla="*/ 848 h 1146"/>
                  <a:gd name="T58" fmla="*/ 573 w 1221"/>
                  <a:gd name="T59" fmla="*/ 772 h 1146"/>
                  <a:gd name="T60" fmla="*/ 630 w 1221"/>
                  <a:gd name="T61" fmla="*/ 722 h 1146"/>
                  <a:gd name="T62" fmla="*/ 701 w 1221"/>
                  <a:gd name="T63" fmla="*/ 808 h 1146"/>
                  <a:gd name="T64" fmla="*/ 771 w 1221"/>
                  <a:gd name="T65" fmla="*/ 908 h 1146"/>
                  <a:gd name="T66" fmla="*/ 821 w 1221"/>
                  <a:gd name="T67" fmla="*/ 935 h 1146"/>
                  <a:gd name="T68" fmla="*/ 816 w 1221"/>
                  <a:gd name="T69" fmla="*/ 974 h 1146"/>
                  <a:gd name="T70" fmla="*/ 843 w 1221"/>
                  <a:gd name="T71" fmla="*/ 1088 h 1146"/>
                  <a:gd name="T72" fmla="*/ 920 w 1221"/>
                  <a:gd name="T73" fmla="*/ 1011 h 1146"/>
                  <a:gd name="T74" fmla="*/ 933 w 1221"/>
                  <a:gd name="T75" fmla="*/ 901 h 1146"/>
                  <a:gd name="T76" fmla="*/ 984 w 1221"/>
                  <a:gd name="T77" fmla="*/ 788 h 1146"/>
                  <a:gd name="T78" fmla="*/ 1064 w 1221"/>
                  <a:gd name="T79" fmla="*/ 820 h 1146"/>
                  <a:gd name="T80" fmla="*/ 1112 w 1221"/>
                  <a:gd name="T81" fmla="*/ 746 h 1146"/>
                  <a:gd name="T82" fmla="*/ 1215 w 1221"/>
                  <a:gd name="T83" fmla="*/ 699 h 1146"/>
                  <a:gd name="T84" fmla="*/ 1217 w 1221"/>
                  <a:gd name="T85" fmla="*/ 636 h 1146"/>
                  <a:gd name="T86" fmla="*/ 1160 w 1221"/>
                  <a:gd name="T87" fmla="*/ 518 h 1146"/>
                  <a:gd name="T88" fmla="*/ 1147 w 1221"/>
                  <a:gd name="T89" fmla="*/ 465 h 1146"/>
                  <a:gd name="T90" fmla="*/ 1104 w 1221"/>
                  <a:gd name="T91" fmla="*/ 337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21" h="1146">
                    <a:moveTo>
                      <a:pt x="1104" y="337"/>
                    </a:moveTo>
                    <a:lnTo>
                      <a:pt x="1084" y="278"/>
                    </a:lnTo>
                    <a:lnTo>
                      <a:pt x="1045" y="274"/>
                    </a:lnTo>
                    <a:lnTo>
                      <a:pt x="1027" y="252"/>
                    </a:lnTo>
                    <a:lnTo>
                      <a:pt x="972" y="250"/>
                    </a:lnTo>
                    <a:lnTo>
                      <a:pt x="983" y="196"/>
                    </a:lnTo>
                    <a:lnTo>
                      <a:pt x="973" y="172"/>
                    </a:lnTo>
                    <a:lnTo>
                      <a:pt x="944" y="198"/>
                    </a:lnTo>
                    <a:lnTo>
                      <a:pt x="933" y="238"/>
                    </a:lnTo>
                    <a:lnTo>
                      <a:pt x="889" y="257"/>
                    </a:lnTo>
                    <a:lnTo>
                      <a:pt x="832" y="225"/>
                    </a:lnTo>
                    <a:lnTo>
                      <a:pt x="815" y="203"/>
                    </a:lnTo>
                    <a:lnTo>
                      <a:pt x="803" y="158"/>
                    </a:lnTo>
                    <a:lnTo>
                      <a:pt x="777" y="137"/>
                    </a:lnTo>
                    <a:lnTo>
                      <a:pt x="754" y="139"/>
                    </a:lnTo>
                    <a:lnTo>
                      <a:pt x="706" y="113"/>
                    </a:lnTo>
                    <a:lnTo>
                      <a:pt x="676" y="131"/>
                    </a:lnTo>
                    <a:lnTo>
                      <a:pt x="636" y="119"/>
                    </a:lnTo>
                    <a:lnTo>
                      <a:pt x="615" y="129"/>
                    </a:lnTo>
                    <a:lnTo>
                      <a:pt x="596" y="107"/>
                    </a:lnTo>
                    <a:lnTo>
                      <a:pt x="581" y="101"/>
                    </a:lnTo>
                    <a:lnTo>
                      <a:pt x="586" y="62"/>
                    </a:lnTo>
                    <a:lnTo>
                      <a:pt x="530" y="44"/>
                    </a:lnTo>
                    <a:lnTo>
                      <a:pt x="527" y="21"/>
                    </a:lnTo>
                    <a:lnTo>
                      <a:pt x="498" y="39"/>
                    </a:lnTo>
                    <a:lnTo>
                      <a:pt x="474" y="26"/>
                    </a:lnTo>
                    <a:lnTo>
                      <a:pt x="450" y="21"/>
                    </a:lnTo>
                    <a:lnTo>
                      <a:pt x="449" y="5"/>
                    </a:lnTo>
                    <a:lnTo>
                      <a:pt x="417" y="0"/>
                    </a:lnTo>
                    <a:lnTo>
                      <a:pt x="401" y="79"/>
                    </a:lnTo>
                    <a:lnTo>
                      <a:pt x="435" y="107"/>
                    </a:lnTo>
                    <a:lnTo>
                      <a:pt x="437" y="123"/>
                    </a:lnTo>
                    <a:lnTo>
                      <a:pt x="392" y="142"/>
                    </a:lnTo>
                    <a:lnTo>
                      <a:pt x="302" y="89"/>
                    </a:lnTo>
                    <a:lnTo>
                      <a:pt x="279" y="90"/>
                    </a:lnTo>
                    <a:lnTo>
                      <a:pt x="290" y="120"/>
                    </a:lnTo>
                    <a:lnTo>
                      <a:pt x="274" y="199"/>
                    </a:lnTo>
                    <a:lnTo>
                      <a:pt x="237" y="210"/>
                    </a:lnTo>
                    <a:lnTo>
                      <a:pt x="217" y="250"/>
                    </a:lnTo>
                    <a:lnTo>
                      <a:pt x="194" y="252"/>
                    </a:lnTo>
                    <a:lnTo>
                      <a:pt x="167" y="301"/>
                    </a:lnTo>
                    <a:lnTo>
                      <a:pt x="125" y="345"/>
                    </a:lnTo>
                    <a:lnTo>
                      <a:pt x="119" y="360"/>
                    </a:lnTo>
                    <a:lnTo>
                      <a:pt x="130" y="389"/>
                    </a:lnTo>
                    <a:lnTo>
                      <a:pt x="155" y="419"/>
                    </a:lnTo>
                    <a:lnTo>
                      <a:pt x="141" y="427"/>
                    </a:lnTo>
                    <a:lnTo>
                      <a:pt x="127" y="451"/>
                    </a:lnTo>
                    <a:lnTo>
                      <a:pt x="112" y="454"/>
                    </a:lnTo>
                    <a:lnTo>
                      <a:pt x="114" y="477"/>
                    </a:lnTo>
                    <a:lnTo>
                      <a:pt x="103" y="524"/>
                    </a:lnTo>
                    <a:lnTo>
                      <a:pt x="72" y="519"/>
                    </a:lnTo>
                    <a:lnTo>
                      <a:pt x="29" y="562"/>
                    </a:lnTo>
                    <a:lnTo>
                      <a:pt x="49" y="605"/>
                    </a:lnTo>
                    <a:lnTo>
                      <a:pt x="67" y="627"/>
                    </a:lnTo>
                    <a:lnTo>
                      <a:pt x="69" y="650"/>
                    </a:lnTo>
                    <a:lnTo>
                      <a:pt x="0" y="665"/>
                    </a:lnTo>
                    <a:lnTo>
                      <a:pt x="11" y="694"/>
                    </a:lnTo>
                    <a:lnTo>
                      <a:pt x="14" y="717"/>
                    </a:lnTo>
                    <a:lnTo>
                      <a:pt x="39" y="746"/>
                    </a:lnTo>
                    <a:lnTo>
                      <a:pt x="17" y="763"/>
                    </a:lnTo>
                    <a:lnTo>
                      <a:pt x="20" y="786"/>
                    </a:lnTo>
                    <a:lnTo>
                      <a:pt x="91" y="888"/>
                    </a:lnTo>
                    <a:lnTo>
                      <a:pt x="95" y="925"/>
                    </a:lnTo>
                    <a:lnTo>
                      <a:pt x="80" y="942"/>
                    </a:lnTo>
                    <a:lnTo>
                      <a:pt x="77" y="988"/>
                    </a:lnTo>
                    <a:lnTo>
                      <a:pt x="66" y="1028"/>
                    </a:lnTo>
                    <a:lnTo>
                      <a:pt x="81" y="1034"/>
                    </a:lnTo>
                    <a:lnTo>
                      <a:pt x="98" y="1056"/>
                    </a:lnTo>
                    <a:lnTo>
                      <a:pt x="96" y="1111"/>
                    </a:lnTo>
                    <a:lnTo>
                      <a:pt x="130" y="1146"/>
                    </a:lnTo>
                    <a:lnTo>
                      <a:pt x="137" y="1137"/>
                    </a:lnTo>
                    <a:lnTo>
                      <a:pt x="135" y="1114"/>
                    </a:lnTo>
                    <a:lnTo>
                      <a:pt x="141" y="1099"/>
                    </a:lnTo>
                    <a:lnTo>
                      <a:pt x="201" y="1078"/>
                    </a:lnTo>
                    <a:lnTo>
                      <a:pt x="247" y="1073"/>
                    </a:lnTo>
                    <a:lnTo>
                      <a:pt x="257" y="1103"/>
                    </a:lnTo>
                    <a:lnTo>
                      <a:pt x="273" y="1109"/>
                    </a:lnTo>
                    <a:lnTo>
                      <a:pt x="296" y="1100"/>
                    </a:lnTo>
                    <a:lnTo>
                      <a:pt x="343" y="1111"/>
                    </a:lnTo>
                    <a:lnTo>
                      <a:pt x="365" y="1101"/>
                    </a:lnTo>
                    <a:lnTo>
                      <a:pt x="395" y="1099"/>
                    </a:lnTo>
                    <a:lnTo>
                      <a:pt x="407" y="1051"/>
                    </a:lnTo>
                    <a:lnTo>
                      <a:pt x="464" y="1006"/>
                    </a:lnTo>
                    <a:lnTo>
                      <a:pt x="461" y="960"/>
                    </a:lnTo>
                    <a:lnTo>
                      <a:pt x="473" y="929"/>
                    </a:lnTo>
                    <a:lnTo>
                      <a:pt x="502" y="911"/>
                    </a:lnTo>
                    <a:lnTo>
                      <a:pt x="512" y="848"/>
                    </a:lnTo>
                    <a:lnTo>
                      <a:pt x="531" y="815"/>
                    </a:lnTo>
                    <a:lnTo>
                      <a:pt x="554" y="805"/>
                    </a:lnTo>
                    <a:lnTo>
                      <a:pt x="573" y="772"/>
                    </a:lnTo>
                    <a:lnTo>
                      <a:pt x="588" y="764"/>
                    </a:lnTo>
                    <a:lnTo>
                      <a:pt x="604" y="763"/>
                    </a:lnTo>
                    <a:lnTo>
                      <a:pt x="630" y="722"/>
                    </a:lnTo>
                    <a:lnTo>
                      <a:pt x="664" y="749"/>
                    </a:lnTo>
                    <a:lnTo>
                      <a:pt x="663" y="826"/>
                    </a:lnTo>
                    <a:lnTo>
                      <a:pt x="701" y="808"/>
                    </a:lnTo>
                    <a:lnTo>
                      <a:pt x="747" y="811"/>
                    </a:lnTo>
                    <a:lnTo>
                      <a:pt x="749" y="834"/>
                    </a:lnTo>
                    <a:lnTo>
                      <a:pt x="771" y="908"/>
                    </a:lnTo>
                    <a:lnTo>
                      <a:pt x="788" y="923"/>
                    </a:lnTo>
                    <a:lnTo>
                      <a:pt x="811" y="913"/>
                    </a:lnTo>
                    <a:lnTo>
                      <a:pt x="821" y="935"/>
                    </a:lnTo>
                    <a:lnTo>
                      <a:pt x="815" y="951"/>
                    </a:lnTo>
                    <a:lnTo>
                      <a:pt x="799" y="953"/>
                    </a:lnTo>
                    <a:lnTo>
                      <a:pt x="816" y="974"/>
                    </a:lnTo>
                    <a:lnTo>
                      <a:pt x="811" y="998"/>
                    </a:lnTo>
                    <a:lnTo>
                      <a:pt x="823" y="1043"/>
                    </a:lnTo>
                    <a:lnTo>
                      <a:pt x="843" y="1088"/>
                    </a:lnTo>
                    <a:lnTo>
                      <a:pt x="867" y="1108"/>
                    </a:lnTo>
                    <a:lnTo>
                      <a:pt x="898" y="1021"/>
                    </a:lnTo>
                    <a:lnTo>
                      <a:pt x="920" y="1011"/>
                    </a:lnTo>
                    <a:lnTo>
                      <a:pt x="910" y="988"/>
                    </a:lnTo>
                    <a:lnTo>
                      <a:pt x="922" y="957"/>
                    </a:lnTo>
                    <a:lnTo>
                      <a:pt x="933" y="901"/>
                    </a:lnTo>
                    <a:lnTo>
                      <a:pt x="953" y="861"/>
                    </a:lnTo>
                    <a:lnTo>
                      <a:pt x="976" y="859"/>
                    </a:lnTo>
                    <a:lnTo>
                      <a:pt x="984" y="788"/>
                    </a:lnTo>
                    <a:lnTo>
                      <a:pt x="1013" y="770"/>
                    </a:lnTo>
                    <a:lnTo>
                      <a:pt x="1040" y="806"/>
                    </a:lnTo>
                    <a:lnTo>
                      <a:pt x="1064" y="820"/>
                    </a:lnTo>
                    <a:lnTo>
                      <a:pt x="1101" y="793"/>
                    </a:lnTo>
                    <a:lnTo>
                      <a:pt x="1097" y="763"/>
                    </a:lnTo>
                    <a:lnTo>
                      <a:pt x="1112" y="746"/>
                    </a:lnTo>
                    <a:lnTo>
                      <a:pt x="1116" y="723"/>
                    </a:lnTo>
                    <a:lnTo>
                      <a:pt x="1149" y="735"/>
                    </a:lnTo>
                    <a:lnTo>
                      <a:pt x="1215" y="699"/>
                    </a:lnTo>
                    <a:lnTo>
                      <a:pt x="1221" y="674"/>
                    </a:lnTo>
                    <a:lnTo>
                      <a:pt x="1211" y="660"/>
                    </a:lnTo>
                    <a:lnTo>
                      <a:pt x="1217" y="636"/>
                    </a:lnTo>
                    <a:lnTo>
                      <a:pt x="1166" y="594"/>
                    </a:lnTo>
                    <a:lnTo>
                      <a:pt x="1170" y="540"/>
                    </a:lnTo>
                    <a:lnTo>
                      <a:pt x="1160" y="518"/>
                    </a:lnTo>
                    <a:lnTo>
                      <a:pt x="1189" y="507"/>
                    </a:lnTo>
                    <a:lnTo>
                      <a:pt x="1204" y="491"/>
                    </a:lnTo>
                    <a:lnTo>
                      <a:pt x="1147" y="465"/>
                    </a:lnTo>
                    <a:lnTo>
                      <a:pt x="1126" y="412"/>
                    </a:lnTo>
                    <a:lnTo>
                      <a:pt x="1130" y="366"/>
                    </a:lnTo>
                    <a:lnTo>
                      <a:pt x="1104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422">
                <a:extLst>
                  <a:ext uri="{FF2B5EF4-FFF2-40B4-BE49-F238E27FC236}">
                    <a16:creationId xmlns:a16="http://schemas.microsoft.com/office/drawing/2014/main" id="{636DFD59-2604-624D-7753-B8148EF99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184"/>
                <a:ext cx="306" cy="329"/>
              </a:xfrm>
              <a:custGeom>
                <a:avLst/>
                <a:gdLst>
                  <a:gd name="T0" fmla="*/ 805 w 1531"/>
                  <a:gd name="T1" fmla="*/ 42 h 1648"/>
                  <a:gd name="T2" fmla="*/ 748 w 1531"/>
                  <a:gd name="T3" fmla="*/ 93 h 1648"/>
                  <a:gd name="T4" fmla="*/ 690 w 1531"/>
                  <a:gd name="T5" fmla="*/ 207 h 1648"/>
                  <a:gd name="T6" fmla="*/ 624 w 1531"/>
                  <a:gd name="T7" fmla="*/ 329 h 1648"/>
                  <a:gd name="T8" fmla="*/ 560 w 1531"/>
                  <a:gd name="T9" fmla="*/ 389 h 1648"/>
                  <a:gd name="T10" fmla="*/ 474 w 1531"/>
                  <a:gd name="T11" fmla="*/ 381 h 1648"/>
                  <a:gd name="T12" fmla="*/ 358 w 1531"/>
                  <a:gd name="T13" fmla="*/ 377 h 1648"/>
                  <a:gd name="T14" fmla="*/ 347 w 1531"/>
                  <a:gd name="T15" fmla="*/ 424 h 1648"/>
                  <a:gd name="T16" fmla="*/ 298 w 1531"/>
                  <a:gd name="T17" fmla="*/ 475 h 1648"/>
                  <a:gd name="T18" fmla="*/ 214 w 1531"/>
                  <a:gd name="T19" fmla="*/ 482 h 1648"/>
                  <a:gd name="T20" fmla="*/ 138 w 1531"/>
                  <a:gd name="T21" fmla="*/ 505 h 1648"/>
                  <a:gd name="T22" fmla="*/ 69 w 1531"/>
                  <a:gd name="T23" fmla="*/ 581 h 1648"/>
                  <a:gd name="T24" fmla="*/ 0 w 1531"/>
                  <a:gd name="T25" fmla="*/ 595 h 1648"/>
                  <a:gd name="T26" fmla="*/ 27 w 1531"/>
                  <a:gd name="T27" fmla="*/ 709 h 1648"/>
                  <a:gd name="T28" fmla="*/ 21 w 1531"/>
                  <a:gd name="T29" fmla="*/ 809 h 1648"/>
                  <a:gd name="T30" fmla="*/ 49 w 1531"/>
                  <a:gd name="T31" fmla="*/ 860 h 1648"/>
                  <a:gd name="T32" fmla="*/ 91 w 1531"/>
                  <a:gd name="T33" fmla="*/ 910 h 1648"/>
                  <a:gd name="T34" fmla="*/ 75 w 1531"/>
                  <a:gd name="T35" fmla="*/ 989 h 1648"/>
                  <a:gd name="T36" fmla="*/ 123 w 1531"/>
                  <a:gd name="T37" fmla="*/ 992 h 1648"/>
                  <a:gd name="T38" fmla="*/ 135 w 1531"/>
                  <a:gd name="T39" fmla="*/ 1037 h 1648"/>
                  <a:gd name="T40" fmla="*/ 283 w 1531"/>
                  <a:gd name="T41" fmla="*/ 978 h 1648"/>
                  <a:gd name="T42" fmla="*/ 352 w 1531"/>
                  <a:gd name="T43" fmla="*/ 1048 h 1648"/>
                  <a:gd name="T44" fmla="*/ 471 w 1531"/>
                  <a:gd name="T45" fmla="*/ 1083 h 1648"/>
                  <a:gd name="T46" fmla="*/ 578 w 1531"/>
                  <a:gd name="T47" fmla="*/ 1174 h 1648"/>
                  <a:gd name="T48" fmla="*/ 630 w 1531"/>
                  <a:gd name="T49" fmla="*/ 1316 h 1648"/>
                  <a:gd name="T50" fmla="*/ 697 w 1531"/>
                  <a:gd name="T51" fmla="*/ 1455 h 1648"/>
                  <a:gd name="T52" fmla="*/ 857 w 1531"/>
                  <a:gd name="T53" fmla="*/ 1595 h 1648"/>
                  <a:gd name="T54" fmla="*/ 1039 w 1531"/>
                  <a:gd name="T55" fmla="*/ 1648 h 1648"/>
                  <a:gd name="T56" fmla="*/ 1163 w 1531"/>
                  <a:gd name="T57" fmla="*/ 1644 h 1648"/>
                  <a:gd name="T58" fmla="*/ 1156 w 1531"/>
                  <a:gd name="T59" fmla="*/ 1575 h 1648"/>
                  <a:gd name="T60" fmla="*/ 1169 w 1531"/>
                  <a:gd name="T61" fmla="*/ 1458 h 1648"/>
                  <a:gd name="T62" fmla="*/ 1309 w 1531"/>
                  <a:gd name="T63" fmla="*/ 1483 h 1648"/>
                  <a:gd name="T64" fmla="*/ 1361 w 1531"/>
                  <a:gd name="T65" fmla="*/ 1379 h 1648"/>
                  <a:gd name="T66" fmla="*/ 1447 w 1531"/>
                  <a:gd name="T67" fmla="*/ 1309 h 1648"/>
                  <a:gd name="T68" fmla="*/ 1473 w 1531"/>
                  <a:gd name="T69" fmla="*/ 1168 h 1648"/>
                  <a:gd name="T70" fmla="*/ 1386 w 1531"/>
                  <a:gd name="T71" fmla="*/ 1145 h 1648"/>
                  <a:gd name="T72" fmla="*/ 1410 w 1531"/>
                  <a:gd name="T73" fmla="*/ 1066 h 1648"/>
                  <a:gd name="T74" fmla="*/ 1432 w 1531"/>
                  <a:gd name="T75" fmla="*/ 970 h 1648"/>
                  <a:gd name="T76" fmla="*/ 1320 w 1531"/>
                  <a:gd name="T77" fmla="*/ 935 h 1648"/>
                  <a:gd name="T78" fmla="*/ 1223 w 1531"/>
                  <a:gd name="T79" fmla="*/ 890 h 1648"/>
                  <a:gd name="T80" fmla="*/ 1247 w 1531"/>
                  <a:gd name="T81" fmla="*/ 810 h 1648"/>
                  <a:gd name="T82" fmla="*/ 1216 w 1531"/>
                  <a:gd name="T83" fmla="*/ 729 h 1648"/>
                  <a:gd name="T84" fmla="*/ 1234 w 1531"/>
                  <a:gd name="T85" fmla="*/ 674 h 1648"/>
                  <a:gd name="T86" fmla="*/ 1181 w 1531"/>
                  <a:gd name="T87" fmla="*/ 509 h 1648"/>
                  <a:gd name="T88" fmla="*/ 1060 w 1531"/>
                  <a:gd name="T89" fmla="*/ 366 h 1648"/>
                  <a:gd name="T90" fmla="*/ 1033 w 1531"/>
                  <a:gd name="T91" fmla="*/ 252 h 1648"/>
                  <a:gd name="T92" fmla="*/ 1038 w 1531"/>
                  <a:gd name="T93" fmla="*/ 213 h 1648"/>
                  <a:gd name="T94" fmla="*/ 988 w 1531"/>
                  <a:gd name="T95" fmla="*/ 186 h 1648"/>
                  <a:gd name="T96" fmla="*/ 918 w 1531"/>
                  <a:gd name="T97" fmla="*/ 86 h 1648"/>
                  <a:gd name="T98" fmla="*/ 847 w 1531"/>
                  <a:gd name="T99" fmla="*/ 0 h 1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31" h="1648">
                    <a:moveTo>
                      <a:pt x="847" y="0"/>
                    </a:moveTo>
                    <a:lnTo>
                      <a:pt x="821" y="41"/>
                    </a:lnTo>
                    <a:lnTo>
                      <a:pt x="805" y="42"/>
                    </a:lnTo>
                    <a:lnTo>
                      <a:pt x="790" y="50"/>
                    </a:lnTo>
                    <a:lnTo>
                      <a:pt x="771" y="83"/>
                    </a:lnTo>
                    <a:lnTo>
                      <a:pt x="748" y="93"/>
                    </a:lnTo>
                    <a:lnTo>
                      <a:pt x="729" y="126"/>
                    </a:lnTo>
                    <a:lnTo>
                      <a:pt x="719" y="189"/>
                    </a:lnTo>
                    <a:lnTo>
                      <a:pt x="690" y="207"/>
                    </a:lnTo>
                    <a:lnTo>
                      <a:pt x="678" y="238"/>
                    </a:lnTo>
                    <a:lnTo>
                      <a:pt x="681" y="284"/>
                    </a:lnTo>
                    <a:lnTo>
                      <a:pt x="624" y="329"/>
                    </a:lnTo>
                    <a:lnTo>
                      <a:pt x="612" y="377"/>
                    </a:lnTo>
                    <a:lnTo>
                      <a:pt x="582" y="379"/>
                    </a:lnTo>
                    <a:lnTo>
                      <a:pt x="560" y="389"/>
                    </a:lnTo>
                    <a:lnTo>
                      <a:pt x="513" y="378"/>
                    </a:lnTo>
                    <a:lnTo>
                      <a:pt x="490" y="387"/>
                    </a:lnTo>
                    <a:lnTo>
                      <a:pt x="474" y="381"/>
                    </a:lnTo>
                    <a:lnTo>
                      <a:pt x="464" y="351"/>
                    </a:lnTo>
                    <a:lnTo>
                      <a:pt x="418" y="356"/>
                    </a:lnTo>
                    <a:lnTo>
                      <a:pt x="358" y="377"/>
                    </a:lnTo>
                    <a:lnTo>
                      <a:pt x="352" y="392"/>
                    </a:lnTo>
                    <a:lnTo>
                      <a:pt x="354" y="415"/>
                    </a:lnTo>
                    <a:lnTo>
                      <a:pt x="347" y="424"/>
                    </a:lnTo>
                    <a:lnTo>
                      <a:pt x="335" y="455"/>
                    </a:lnTo>
                    <a:lnTo>
                      <a:pt x="312" y="458"/>
                    </a:lnTo>
                    <a:lnTo>
                      <a:pt x="298" y="475"/>
                    </a:lnTo>
                    <a:lnTo>
                      <a:pt x="252" y="478"/>
                    </a:lnTo>
                    <a:lnTo>
                      <a:pt x="228" y="466"/>
                    </a:lnTo>
                    <a:lnTo>
                      <a:pt x="214" y="482"/>
                    </a:lnTo>
                    <a:lnTo>
                      <a:pt x="205" y="467"/>
                    </a:lnTo>
                    <a:lnTo>
                      <a:pt x="176" y="494"/>
                    </a:lnTo>
                    <a:lnTo>
                      <a:pt x="138" y="505"/>
                    </a:lnTo>
                    <a:lnTo>
                      <a:pt x="112" y="546"/>
                    </a:lnTo>
                    <a:lnTo>
                      <a:pt x="75" y="564"/>
                    </a:lnTo>
                    <a:lnTo>
                      <a:pt x="69" y="581"/>
                    </a:lnTo>
                    <a:lnTo>
                      <a:pt x="44" y="568"/>
                    </a:lnTo>
                    <a:lnTo>
                      <a:pt x="39" y="591"/>
                    </a:lnTo>
                    <a:lnTo>
                      <a:pt x="0" y="595"/>
                    </a:lnTo>
                    <a:lnTo>
                      <a:pt x="5" y="648"/>
                    </a:lnTo>
                    <a:lnTo>
                      <a:pt x="32" y="677"/>
                    </a:lnTo>
                    <a:lnTo>
                      <a:pt x="27" y="709"/>
                    </a:lnTo>
                    <a:lnTo>
                      <a:pt x="62" y="758"/>
                    </a:lnTo>
                    <a:lnTo>
                      <a:pt x="34" y="785"/>
                    </a:lnTo>
                    <a:lnTo>
                      <a:pt x="21" y="809"/>
                    </a:lnTo>
                    <a:lnTo>
                      <a:pt x="31" y="831"/>
                    </a:lnTo>
                    <a:lnTo>
                      <a:pt x="25" y="847"/>
                    </a:lnTo>
                    <a:lnTo>
                      <a:pt x="49" y="860"/>
                    </a:lnTo>
                    <a:lnTo>
                      <a:pt x="119" y="870"/>
                    </a:lnTo>
                    <a:lnTo>
                      <a:pt x="107" y="909"/>
                    </a:lnTo>
                    <a:lnTo>
                      <a:pt x="91" y="910"/>
                    </a:lnTo>
                    <a:lnTo>
                      <a:pt x="42" y="954"/>
                    </a:lnTo>
                    <a:lnTo>
                      <a:pt x="60" y="983"/>
                    </a:lnTo>
                    <a:lnTo>
                      <a:pt x="75" y="989"/>
                    </a:lnTo>
                    <a:lnTo>
                      <a:pt x="85" y="1003"/>
                    </a:lnTo>
                    <a:lnTo>
                      <a:pt x="100" y="995"/>
                    </a:lnTo>
                    <a:lnTo>
                      <a:pt x="123" y="992"/>
                    </a:lnTo>
                    <a:lnTo>
                      <a:pt x="125" y="1015"/>
                    </a:lnTo>
                    <a:lnTo>
                      <a:pt x="141" y="1021"/>
                    </a:lnTo>
                    <a:lnTo>
                      <a:pt x="135" y="1037"/>
                    </a:lnTo>
                    <a:lnTo>
                      <a:pt x="208" y="992"/>
                    </a:lnTo>
                    <a:lnTo>
                      <a:pt x="239" y="997"/>
                    </a:lnTo>
                    <a:lnTo>
                      <a:pt x="283" y="978"/>
                    </a:lnTo>
                    <a:lnTo>
                      <a:pt x="325" y="1012"/>
                    </a:lnTo>
                    <a:lnTo>
                      <a:pt x="357" y="1025"/>
                    </a:lnTo>
                    <a:lnTo>
                      <a:pt x="352" y="1048"/>
                    </a:lnTo>
                    <a:lnTo>
                      <a:pt x="414" y="1050"/>
                    </a:lnTo>
                    <a:lnTo>
                      <a:pt x="431" y="1072"/>
                    </a:lnTo>
                    <a:lnTo>
                      <a:pt x="471" y="1083"/>
                    </a:lnTo>
                    <a:lnTo>
                      <a:pt x="538" y="1155"/>
                    </a:lnTo>
                    <a:lnTo>
                      <a:pt x="547" y="1161"/>
                    </a:lnTo>
                    <a:lnTo>
                      <a:pt x="578" y="1174"/>
                    </a:lnTo>
                    <a:lnTo>
                      <a:pt x="605" y="1209"/>
                    </a:lnTo>
                    <a:lnTo>
                      <a:pt x="643" y="1276"/>
                    </a:lnTo>
                    <a:lnTo>
                      <a:pt x="630" y="1316"/>
                    </a:lnTo>
                    <a:lnTo>
                      <a:pt x="672" y="1343"/>
                    </a:lnTo>
                    <a:lnTo>
                      <a:pt x="692" y="1402"/>
                    </a:lnTo>
                    <a:lnTo>
                      <a:pt x="697" y="1455"/>
                    </a:lnTo>
                    <a:lnTo>
                      <a:pt x="776" y="1556"/>
                    </a:lnTo>
                    <a:lnTo>
                      <a:pt x="809" y="1569"/>
                    </a:lnTo>
                    <a:lnTo>
                      <a:pt x="857" y="1595"/>
                    </a:lnTo>
                    <a:lnTo>
                      <a:pt x="947" y="1563"/>
                    </a:lnTo>
                    <a:lnTo>
                      <a:pt x="1018" y="1587"/>
                    </a:lnTo>
                    <a:lnTo>
                      <a:pt x="1039" y="1648"/>
                    </a:lnTo>
                    <a:lnTo>
                      <a:pt x="1091" y="1627"/>
                    </a:lnTo>
                    <a:lnTo>
                      <a:pt x="1132" y="1647"/>
                    </a:lnTo>
                    <a:lnTo>
                      <a:pt x="1163" y="1644"/>
                    </a:lnTo>
                    <a:lnTo>
                      <a:pt x="1169" y="1627"/>
                    </a:lnTo>
                    <a:lnTo>
                      <a:pt x="1160" y="1613"/>
                    </a:lnTo>
                    <a:lnTo>
                      <a:pt x="1156" y="1575"/>
                    </a:lnTo>
                    <a:lnTo>
                      <a:pt x="1177" y="1550"/>
                    </a:lnTo>
                    <a:lnTo>
                      <a:pt x="1149" y="1506"/>
                    </a:lnTo>
                    <a:lnTo>
                      <a:pt x="1169" y="1458"/>
                    </a:lnTo>
                    <a:lnTo>
                      <a:pt x="1192" y="1464"/>
                    </a:lnTo>
                    <a:lnTo>
                      <a:pt x="1240" y="1482"/>
                    </a:lnTo>
                    <a:lnTo>
                      <a:pt x="1309" y="1483"/>
                    </a:lnTo>
                    <a:lnTo>
                      <a:pt x="1347" y="1465"/>
                    </a:lnTo>
                    <a:lnTo>
                      <a:pt x="1335" y="1420"/>
                    </a:lnTo>
                    <a:lnTo>
                      <a:pt x="1361" y="1379"/>
                    </a:lnTo>
                    <a:lnTo>
                      <a:pt x="1423" y="1380"/>
                    </a:lnTo>
                    <a:lnTo>
                      <a:pt x="1444" y="1356"/>
                    </a:lnTo>
                    <a:lnTo>
                      <a:pt x="1447" y="1309"/>
                    </a:lnTo>
                    <a:lnTo>
                      <a:pt x="1526" y="1240"/>
                    </a:lnTo>
                    <a:lnTo>
                      <a:pt x="1531" y="1209"/>
                    </a:lnTo>
                    <a:lnTo>
                      <a:pt x="1473" y="1168"/>
                    </a:lnTo>
                    <a:lnTo>
                      <a:pt x="1435" y="1172"/>
                    </a:lnTo>
                    <a:lnTo>
                      <a:pt x="1417" y="1143"/>
                    </a:lnTo>
                    <a:lnTo>
                      <a:pt x="1386" y="1145"/>
                    </a:lnTo>
                    <a:lnTo>
                      <a:pt x="1360" y="1116"/>
                    </a:lnTo>
                    <a:lnTo>
                      <a:pt x="1405" y="1097"/>
                    </a:lnTo>
                    <a:lnTo>
                      <a:pt x="1410" y="1066"/>
                    </a:lnTo>
                    <a:lnTo>
                      <a:pt x="1422" y="1034"/>
                    </a:lnTo>
                    <a:lnTo>
                      <a:pt x="1458" y="1015"/>
                    </a:lnTo>
                    <a:lnTo>
                      <a:pt x="1432" y="970"/>
                    </a:lnTo>
                    <a:lnTo>
                      <a:pt x="1386" y="968"/>
                    </a:lnTo>
                    <a:lnTo>
                      <a:pt x="1310" y="990"/>
                    </a:lnTo>
                    <a:lnTo>
                      <a:pt x="1320" y="935"/>
                    </a:lnTo>
                    <a:lnTo>
                      <a:pt x="1257" y="918"/>
                    </a:lnTo>
                    <a:lnTo>
                      <a:pt x="1246" y="881"/>
                    </a:lnTo>
                    <a:lnTo>
                      <a:pt x="1223" y="890"/>
                    </a:lnTo>
                    <a:lnTo>
                      <a:pt x="1222" y="867"/>
                    </a:lnTo>
                    <a:lnTo>
                      <a:pt x="1241" y="835"/>
                    </a:lnTo>
                    <a:lnTo>
                      <a:pt x="1247" y="810"/>
                    </a:lnTo>
                    <a:lnTo>
                      <a:pt x="1230" y="797"/>
                    </a:lnTo>
                    <a:lnTo>
                      <a:pt x="1218" y="752"/>
                    </a:lnTo>
                    <a:lnTo>
                      <a:pt x="1216" y="729"/>
                    </a:lnTo>
                    <a:lnTo>
                      <a:pt x="1230" y="720"/>
                    </a:lnTo>
                    <a:lnTo>
                      <a:pt x="1221" y="689"/>
                    </a:lnTo>
                    <a:lnTo>
                      <a:pt x="1234" y="674"/>
                    </a:lnTo>
                    <a:lnTo>
                      <a:pt x="1232" y="642"/>
                    </a:lnTo>
                    <a:lnTo>
                      <a:pt x="1171" y="579"/>
                    </a:lnTo>
                    <a:lnTo>
                      <a:pt x="1181" y="509"/>
                    </a:lnTo>
                    <a:lnTo>
                      <a:pt x="1171" y="486"/>
                    </a:lnTo>
                    <a:lnTo>
                      <a:pt x="1084" y="386"/>
                    </a:lnTo>
                    <a:lnTo>
                      <a:pt x="1060" y="366"/>
                    </a:lnTo>
                    <a:lnTo>
                      <a:pt x="1040" y="321"/>
                    </a:lnTo>
                    <a:lnTo>
                      <a:pt x="1028" y="276"/>
                    </a:lnTo>
                    <a:lnTo>
                      <a:pt x="1033" y="252"/>
                    </a:lnTo>
                    <a:lnTo>
                      <a:pt x="1016" y="231"/>
                    </a:lnTo>
                    <a:lnTo>
                      <a:pt x="1032" y="229"/>
                    </a:lnTo>
                    <a:lnTo>
                      <a:pt x="1038" y="213"/>
                    </a:lnTo>
                    <a:lnTo>
                      <a:pt x="1028" y="191"/>
                    </a:lnTo>
                    <a:lnTo>
                      <a:pt x="1005" y="201"/>
                    </a:lnTo>
                    <a:lnTo>
                      <a:pt x="988" y="186"/>
                    </a:lnTo>
                    <a:lnTo>
                      <a:pt x="966" y="112"/>
                    </a:lnTo>
                    <a:lnTo>
                      <a:pt x="964" y="89"/>
                    </a:lnTo>
                    <a:lnTo>
                      <a:pt x="918" y="86"/>
                    </a:lnTo>
                    <a:lnTo>
                      <a:pt x="880" y="104"/>
                    </a:lnTo>
                    <a:lnTo>
                      <a:pt x="881" y="27"/>
                    </a:lnTo>
                    <a:lnTo>
                      <a:pt x="8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423">
                <a:extLst>
                  <a:ext uri="{FF2B5EF4-FFF2-40B4-BE49-F238E27FC236}">
                    <a16:creationId xmlns:a16="http://schemas.microsoft.com/office/drawing/2014/main" id="{4731B26B-DEBA-B1EF-7824-9230A8126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5"/>
                <a:ext cx="303" cy="212"/>
              </a:xfrm>
              <a:custGeom>
                <a:avLst/>
                <a:gdLst>
                  <a:gd name="T0" fmla="*/ 1406 w 1513"/>
                  <a:gd name="T1" fmla="*/ 268 h 1064"/>
                  <a:gd name="T2" fmla="*/ 1326 w 1513"/>
                  <a:gd name="T3" fmla="*/ 237 h 1064"/>
                  <a:gd name="T4" fmla="*/ 1275 w 1513"/>
                  <a:gd name="T5" fmla="*/ 188 h 1064"/>
                  <a:gd name="T6" fmla="*/ 1174 w 1513"/>
                  <a:gd name="T7" fmla="*/ 174 h 1064"/>
                  <a:gd name="T8" fmla="*/ 1144 w 1513"/>
                  <a:gd name="T9" fmla="*/ 108 h 1064"/>
                  <a:gd name="T10" fmla="*/ 1148 w 1513"/>
                  <a:gd name="T11" fmla="*/ 145 h 1064"/>
                  <a:gd name="T12" fmla="*/ 1090 w 1513"/>
                  <a:gd name="T13" fmla="*/ 182 h 1064"/>
                  <a:gd name="T14" fmla="*/ 1052 w 1513"/>
                  <a:gd name="T15" fmla="*/ 270 h 1064"/>
                  <a:gd name="T16" fmla="*/ 988 w 1513"/>
                  <a:gd name="T17" fmla="*/ 246 h 1064"/>
                  <a:gd name="T18" fmla="*/ 947 w 1513"/>
                  <a:gd name="T19" fmla="*/ 211 h 1064"/>
                  <a:gd name="T20" fmla="*/ 873 w 1513"/>
                  <a:gd name="T21" fmla="*/ 171 h 1064"/>
                  <a:gd name="T22" fmla="*/ 842 w 1513"/>
                  <a:gd name="T23" fmla="*/ 97 h 1064"/>
                  <a:gd name="T24" fmla="*/ 854 w 1513"/>
                  <a:gd name="T25" fmla="*/ 49 h 1064"/>
                  <a:gd name="T26" fmla="*/ 783 w 1513"/>
                  <a:gd name="T27" fmla="*/ 32 h 1064"/>
                  <a:gd name="T28" fmla="*/ 721 w 1513"/>
                  <a:gd name="T29" fmla="*/ 31 h 1064"/>
                  <a:gd name="T30" fmla="*/ 605 w 1513"/>
                  <a:gd name="T31" fmla="*/ 19 h 1064"/>
                  <a:gd name="T32" fmla="*/ 556 w 1513"/>
                  <a:gd name="T33" fmla="*/ 0 h 1064"/>
                  <a:gd name="T34" fmla="*/ 526 w 1513"/>
                  <a:gd name="T35" fmla="*/ 88 h 1064"/>
                  <a:gd name="T36" fmla="*/ 461 w 1513"/>
                  <a:gd name="T37" fmla="*/ 55 h 1064"/>
                  <a:gd name="T38" fmla="*/ 378 w 1513"/>
                  <a:gd name="T39" fmla="*/ 79 h 1064"/>
                  <a:gd name="T40" fmla="*/ 359 w 1513"/>
                  <a:gd name="T41" fmla="*/ 34 h 1064"/>
                  <a:gd name="T42" fmla="*/ 337 w 1513"/>
                  <a:gd name="T43" fmla="*/ 43 h 1064"/>
                  <a:gd name="T44" fmla="*/ 236 w 1513"/>
                  <a:gd name="T45" fmla="*/ 45 h 1064"/>
                  <a:gd name="T46" fmla="*/ 199 w 1513"/>
                  <a:gd name="T47" fmla="*/ 48 h 1064"/>
                  <a:gd name="T48" fmla="*/ 116 w 1513"/>
                  <a:gd name="T49" fmla="*/ 87 h 1064"/>
                  <a:gd name="T50" fmla="*/ 53 w 1513"/>
                  <a:gd name="T51" fmla="*/ 148 h 1064"/>
                  <a:gd name="T52" fmla="*/ 0 w 1513"/>
                  <a:gd name="T53" fmla="*/ 237 h 1064"/>
                  <a:gd name="T54" fmla="*/ 33 w 1513"/>
                  <a:gd name="T55" fmla="*/ 349 h 1064"/>
                  <a:gd name="T56" fmla="*/ 138 w 1513"/>
                  <a:gd name="T57" fmla="*/ 401 h 1064"/>
                  <a:gd name="T58" fmla="*/ 196 w 1513"/>
                  <a:gd name="T59" fmla="*/ 442 h 1064"/>
                  <a:gd name="T60" fmla="*/ 242 w 1513"/>
                  <a:gd name="T61" fmla="*/ 439 h 1064"/>
                  <a:gd name="T62" fmla="*/ 251 w 1513"/>
                  <a:gd name="T63" fmla="*/ 529 h 1064"/>
                  <a:gd name="T64" fmla="*/ 280 w 1513"/>
                  <a:gd name="T65" fmla="*/ 596 h 1064"/>
                  <a:gd name="T66" fmla="*/ 263 w 1513"/>
                  <a:gd name="T67" fmla="*/ 660 h 1064"/>
                  <a:gd name="T68" fmla="*/ 282 w 1513"/>
                  <a:gd name="T69" fmla="*/ 704 h 1064"/>
                  <a:gd name="T70" fmla="*/ 252 w 1513"/>
                  <a:gd name="T71" fmla="*/ 792 h 1064"/>
                  <a:gd name="T72" fmla="*/ 171 w 1513"/>
                  <a:gd name="T73" fmla="*/ 839 h 1064"/>
                  <a:gd name="T74" fmla="*/ 223 w 1513"/>
                  <a:gd name="T75" fmla="*/ 895 h 1064"/>
                  <a:gd name="T76" fmla="*/ 265 w 1513"/>
                  <a:gd name="T77" fmla="*/ 945 h 1064"/>
                  <a:gd name="T78" fmla="*/ 358 w 1513"/>
                  <a:gd name="T79" fmla="*/ 928 h 1064"/>
                  <a:gd name="T80" fmla="*/ 465 w 1513"/>
                  <a:gd name="T81" fmla="*/ 1012 h 1064"/>
                  <a:gd name="T82" fmla="*/ 478 w 1513"/>
                  <a:gd name="T83" fmla="*/ 1064 h 1064"/>
                  <a:gd name="T84" fmla="*/ 556 w 1513"/>
                  <a:gd name="T85" fmla="*/ 995 h 1064"/>
                  <a:gd name="T86" fmla="*/ 646 w 1513"/>
                  <a:gd name="T87" fmla="*/ 963 h 1064"/>
                  <a:gd name="T88" fmla="*/ 618 w 1513"/>
                  <a:gd name="T89" fmla="*/ 828 h 1064"/>
                  <a:gd name="T90" fmla="*/ 741 w 1513"/>
                  <a:gd name="T91" fmla="*/ 824 h 1064"/>
                  <a:gd name="T92" fmla="*/ 973 w 1513"/>
                  <a:gd name="T93" fmla="*/ 832 h 1064"/>
                  <a:gd name="T94" fmla="*/ 1065 w 1513"/>
                  <a:gd name="T95" fmla="*/ 748 h 1064"/>
                  <a:gd name="T96" fmla="*/ 1197 w 1513"/>
                  <a:gd name="T97" fmla="*/ 759 h 1064"/>
                  <a:gd name="T98" fmla="*/ 1319 w 1513"/>
                  <a:gd name="T99" fmla="*/ 824 h 1064"/>
                  <a:gd name="T100" fmla="*/ 1315 w 1513"/>
                  <a:gd name="T101" fmla="*/ 693 h 1064"/>
                  <a:gd name="T102" fmla="*/ 1343 w 1513"/>
                  <a:gd name="T103" fmla="*/ 575 h 1064"/>
                  <a:gd name="T104" fmla="*/ 1513 w 1513"/>
                  <a:gd name="T105" fmla="*/ 328 h 1064"/>
                  <a:gd name="T106" fmla="*/ 1424 w 1513"/>
                  <a:gd name="T107" fmla="*/ 289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13" h="1064">
                    <a:moveTo>
                      <a:pt x="1424" y="289"/>
                    </a:moveTo>
                    <a:lnTo>
                      <a:pt x="1406" y="268"/>
                    </a:lnTo>
                    <a:lnTo>
                      <a:pt x="1376" y="271"/>
                    </a:lnTo>
                    <a:lnTo>
                      <a:pt x="1326" y="237"/>
                    </a:lnTo>
                    <a:lnTo>
                      <a:pt x="1288" y="241"/>
                    </a:lnTo>
                    <a:lnTo>
                      <a:pt x="1275" y="188"/>
                    </a:lnTo>
                    <a:lnTo>
                      <a:pt x="1222" y="192"/>
                    </a:lnTo>
                    <a:lnTo>
                      <a:pt x="1174" y="174"/>
                    </a:lnTo>
                    <a:lnTo>
                      <a:pt x="1162" y="129"/>
                    </a:lnTo>
                    <a:lnTo>
                      <a:pt x="1144" y="108"/>
                    </a:lnTo>
                    <a:lnTo>
                      <a:pt x="1138" y="116"/>
                    </a:lnTo>
                    <a:lnTo>
                      <a:pt x="1148" y="145"/>
                    </a:lnTo>
                    <a:lnTo>
                      <a:pt x="1150" y="168"/>
                    </a:lnTo>
                    <a:lnTo>
                      <a:pt x="1090" y="182"/>
                    </a:lnTo>
                    <a:lnTo>
                      <a:pt x="1092" y="205"/>
                    </a:lnTo>
                    <a:lnTo>
                      <a:pt x="1052" y="270"/>
                    </a:lnTo>
                    <a:lnTo>
                      <a:pt x="1036" y="271"/>
                    </a:lnTo>
                    <a:lnTo>
                      <a:pt x="988" y="246"/>
                    </a:lnTo>
                    <a:lnTo>
                      <a:pt x="976" y="192"/>
                    </a:lnTo>
                    <a:lnTo>
                      <a:pt x="947" y="211"/>
                    </a:lnTo>
                    <a:lnTo>
                      <a:pt x="901" y="223"/>
                    </a:lnTo>
                    <a:lnTo>
                      <a:pt x="873" y="171"/>
                    </a:lnTo>
                    <a:lnTo>
                      <a:pt x="833" y="151"/>
                    </a:lnTo>
                    <a:lnTo>
                      <a:pt x="842" y="97"/>
                    </a:lnTo>
                    <a:lnTo>
                      <a:pt x="879" y="70"/>
                    </a:lnTo>
                    <a:lnTo>
                      <a:pt x="854" y="49"/>
                    </a:lnTo>
                    <a:lnTo>
                      <a:pt x="807" y="46"/>
                    </a:lnTo>
                    <a:lnTo>
                      <a:pt x="783" y="32"/>
                    </a:lnTo>
                    <a:lnTo>
                      <a:pt x="744" y="36"/>
                    </a:lnTo>
                    <a:lnTo>
                      <a:pt x="721" y="31"/>
                    </a:lnTo>
                    <a:lnTo>
                      <a:pt x="685" y="58"/>
                    </a:lnTo>
                    <a:lnTo>
                      <a:pt x="605" y="19"/>
                    </a:lnTo>
                    <a:lnTo>
                      <a:pt x="582" y="20"/>
                    </a:lnTo>
                    <a:lnTo>
                      <a:pt x="556" y="0"/>
                    </a:lnTo>
                    <a:lnTo>
                      <a:pt x="521" y="42"/>
                    </a:lnTo>
                    <a:lnTo>
                      <a:pt x="526" y="88"/>
                    </a:lnTo>
                    <a:lnTo>
                      <a:pt x="511" y="97"/>
                    </a:lnTo>
                    <a:lnTo>
                      <a:pt x="461" y="55"/>
                    </a:lnTo>
                    <a:lnTo>
                      <a:pt x="410" y="83"/>
                    </a:lnTo>
                    <a:lnTo>
                      <a:pt x="378" y="79"/>
                    </a:lnTo>
                    <a:lnTo>
                      <a:pt x="368" y="48"/>
                    </a:lnTo>
                    <a:lnTo>
                      <a:pt x="359" y="34"/>
                    </a:lnTo>
                    <a:lnTo>
                      <a:pt x="336" y="29"/>
                    </a:lnTo>
                    <a:lnTo>
                      <a:pt x="337" y="43"/>
                    </a:lnTo>
                    <a:lnTo>
                      <a:pt x="307" y="54"/>
                    </a:lnTo>
                    <a:lnTo>
                      <a:pt x="236" y="45"/>
                    </a:lnTo>
                    <a:lnTo>
                      <a:pt x="216" y="77"/>
                    </a:lnTo>
                    <a:lnTo>
                      <a:pt x="199" y="48"/>
                    </a:lnTo>
                    <a:lnTo>
                      <a:pt x="165" y="20"/>
                    </a:lnTo>
                    <a:lnTo>
                      <a:pt x="116" y="87"/>
                    </a:lnTo>
                    <a:lnTo>
                      <a:pt x="122" y="140"/>
                    </a:lnTo>
                    <a:lnTo>
                      <a:pt x="53" y="148"/>
                    </a:lnTo>
                    <a:lnTo>
                      <a:pt x="41" y="179"/>
                    </a:lnTo>
                    <a:lnTo>
                      <a:pt x="0" y="237"/>
                    </a:lnTo>
                    <a:lnTo>
                      <a:pt x="29" y="304"/>
                    </a:lnTo>
                    <a:lnTo>
                      <a:pt x="33" y="349"/>
                    </a:lnTo>
                    <a:lnTo>
                      <a:pt x="99" y="397"/>
                    </a:lnTo>
                    <a:lnTo>
                      <a:pt x="138" y="401"/>
                    </a:lnTo>
                    <a:lnTo>
                      <a:pt x="161" y="400"/>
                    </a:lnTo>
                    <a:lnTo>
                      <a:pt x="196" y="442"/>
                    </a:lnTo>
                    <a:lnTo>
                      <a:pt x="218" y="432"/>
                    </a:lnTo>
                    <a:lnTo>
                      <a:pt x="242" y="439"/>
                    </a:lnTo>
                    <a:lnTo>
                      <a:pt x="264" y="505"/>
                    </a:lnTo>
                    <a:lnTo>
                      <a:pt x="251" y="529"/>
                    </a:lnTo>
                    <a:lnTo>
                      <a:pt x="284" y="557"/>
                    </a:lnTo>
                    <a:lnTo>
                      <a:pt x="280" y="596"/>
                    </a:lnTo>
                    <a:lnTo>
                      <a:pt x="292" y="649"/>
                    </a:lnTo>
                    <a:lnTo>
                      <a:pt x="263" y="660"/>
                    </a:lnTo>
                    <a:lnTo>
                      <a:pt x="241" y="677"/>
                    </a:lnTo>
                    <a:lnTo>
                      <a:pt x="282" y="704"/>
                    </a:lnTo>
                    <a:lnTo>
                      <a:pt x="288" y="766"/>
                    </a:lnTo>
                    <a:lnTo>
                      <a:pt x="252" y="792"/>
                    </a:lnTo>
                    <a:lnTo>
                      <a:pt x="183" y="799"/>
                    </a:lnTo>
                    <a:lnTo>
                      <a:pt x="171" y="839"/>
                    </a:lnTo>
                    <a:lnTo>
                      <a:pt x="205" y="865"/>
                    </a:lnTo>
                    <a:lnTo>
                      <a:pt x="223" y="895"/>
                    </a:lnTo>
                    <a:lnTo>
                      <a:pt x="217" y="911"/>
                    </a:lnTo>
                    <a:lnTo>
                      <a:pt x="265" y="945"/>
                    </a:lnTo>
                    <a:lnTo>
                      <a:pt x="305" y="949"/>
                    </a:lnTo>
                    <a:lnTo>
                      <a:pt x="358" y="928"/>
                    </a:lnTo>
                    <a:lnTo>
                      <a:pt x="381" y="934"/>
                    </a:lnTo>
                    <a:lnTo>
                      <a:pt x="465" y="1012"/>
                    </a:lnTo>
                    <a:lnTo>
                      <a:pt x="461" y="1051"/>
                    </a:lnTo>
                    <a:lnTo>
                      <a:pt x="478" y="1064"/>
                    </a:lnTo>
                    <a:lnTo>
                      <a:pt x="536" y="1028"/>
                    </a:lnTo>
                    <a:lnTo>
                      <a:pt x="556" y="995"/>
                    </a:lnTo>
                    <a:lnTo>
                      <a:pt x="602" y="999"/>
                    </a:lnTo>
                    <a:lnTo>
                      <a:pt x="646" y="963"/>
                    </a:lnTo>
                    <a:lnTo>
                      <a:pt x="641" y="917"/>
                    </a:lnTo>
                    <a:lnTo>
                      <a:pt x="618" y="828"/>
                    </a:lnTo>
                    <a:lnTo>
                      <a:pt x="678" y="807"/>
                    </a:lnTo>
                    <a:lnTo>
                      <a:pt x="741" y="824"/>
                    </a:lnTo>
                    <a:lnTo>
                      <a:pt x="793" y="803"/>
                    </a:lnTo>
                    <a:lnTo>
                      <a:pt x="973" y="832"/>
                    </a:lnTo>
                    <a:lnTo>
                      <a:pt x="1019" y="829"/>
                    </a:lnTo>
                    <a:lnTo>
                      <a:pt x="1065" y="748"/>
                    </a:lnTo>
                    <a:lnTo>
                      <a:pt x="1139" y="717"/>
                    </a:lnTo>
                    <a:lnTo>
                      <a:pt x="1197" y="759"/>
                    </a:lnTo>
                    <a:lnTo>
                      <a:pt x="1253" y="784"/>
                    </a:lnTo>
                    <a:lnTo>
                      <a:pt x="1319" y="824"/>
                    </a:lnTo>
                    <a:lnTo>
                      <a:pt x="1333" y="722"/>
                    </a:lnTo>
                    <a:lnTo>
                      <a:pt x="1315" y="693"/>
                    </a:lnTo>
                    <a:lnTo>
                      <a:pt x="1320" y="662"/>
                    </a:lnTo>
                    <a:lnTo>
                      <a:pt x="1343" y="575"/>
                    </a:lnTo>
                    <a:lnTo>
                      <a:pt x="1422" y="429"/>
                    </a:lnTo>
                    <a:lnTo>
                      <a:pt x="1513" y="328"/>
                    </a:lnTo>
                    <a:lnTo>
                      <a:pt x="1462" y="279"/>
                    </a:lnTo>
                    <a:lnTo>
                      <a:pt x="1424" y="2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424">
                <a:extLst>
                  <a:ext uri="{FF2B5EF4-FFF2-40B4-BE49-F238E27FC236}">
                    <a16:creationId xmlns:a16="http://schemas.microsoft.com/office/drawing/2014/main" id="{90409141-F8CC-8B4C-9B16-7106E0015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260" cy="196"/>
              </a:xfrm>
              <a:custGeom>
                <a:avLst/>
                <a:gdLst>
                  <a:gd name="T0" fmla="*/ 866 w 1302"/>
                  <a:gd name="T1" fmla="*/ 122 h 980"/>
                  <a:gd name="T2" fmla="*/ 814 w 1302"/>
                  <a:gd name="T3" fmla="*/ 57 h 980"/>
                  <a:gd name="T4" fmla="*/ 769 w 1302"/>
                  <a:gd name="T5" fmla="*/ 69 h 980"/>
                  <a:gd name="T6" fmla="*/ 715 w 1302"/>
                  <a:gd name="T7" fmla="*/ 66 h 980"/>
                  <a:gd name="T8" fmla="*/ 652 w 1302"/>
                  <a:gd name="T9" fmla="*/ 57 h 980"/>
                  <a:gd name="T10" fmla="*/ 620 w 1302"/>
                  <a:gd name="T11" fmla="*/ 129 h 980"/>
                  <a:gd name="T12" fmla="*/ 575 w 1302"/>
                  <a:gd name="T13" fmla="*/ 64 h 980"/>
                  <a:gd name="T14" fmla="*/ 493 w 1302"/>
                  <a:gd name="T15" fmla="*/ 2 h 980"/>
                  <a:gd name="T16" fmla="*/ 459 w 1302"/>
                  <a:gd name="T17" fmla="*/ 59 h 980"/>
                  <a:gd name="T18" fmla="*/ 534 w 1302"/>
                  <a:gd name="T19" fmla="*/ 122 h 980"/>
                  <a:gd name="T20" fmla="*/ 398 w 1302"/>
                  <a:gd name="T21" fmla="*/ 157 h 980"/>
                  <a:gd name="T22" fmla="*/ 396 w 1302"/>
                  <a:gd name="T23" fmla="*/ 203 h 980"/>
                  <a:gd name="T24" fmla="*/ 453 w 1302"/>
                  <a:gd name="T25" fmla="*/ 244 h 980"/>
                  <a:gd name="T26" fmla="*/ 389 w 1302"/>
                  <a:gd name="T27" fmla="*/ 289 h 980"/>
                  <a:gd name="T28" fmla="*/ 321 w 1302"/>
                  <a:gd name="T29" fmla="*/ 226 h 980"/>
                  <a:gd name="T30" fmla="*/ 250 w 1302"/>
                  <a:gd name="T31" fmla="*/ 218 h 980"/>
                  <a:gd name="T32" fmla="*/ 201 w 1302"/>
                  <a:gd name="T33" fmla="*/ 260 h 980"/>
                  <a:gd name="T34" fmla="*/ 152 w 1302"/>
                  <a:gd name="T35" fmla="*/ 327 h 980"/>
                  <a:gd name="T36" fmla="*/ 173 w 1302"/>
                  <a:gd name="T37" fmla="*/ 386 h 980"/>
                  <a:gd name="T38" fmla="*/ 124 w 1302"/>
                  <a:gd name="T39" fmla="*/ 437 h 980"/>
                  <a:gd name="T40" fmla="*/ 44 w 1302"/>
                  <a:gd name="T41" fmla="*/ 490 h 980"/>
                  <a:gd name="T42" fmla="*/ 18 w 1302"/>
                  <a:gd name="T43" fmla="*/ 625 h 980"/>
                  <a:gd name="T44" fmla="*/ 122 w 1302"/>
                  <a:gd name="T45" fmla="*/ 661 h 980"/>
                  <a:gd name="T46" fmla="*/ 240 w 1302"/>
                  <a:gd name="T47" fmla="*/ 689 h 980"/>
                  <a:gd name="T48" fmla="*/ 282 w 1302"/>
                  <a:gd name="T49" fmla="*/ 732 h 980"/>
                  <a:gd name="T50" fmla="*/ 327 w 1302"/>
                  <a:gd name="T51" fmla="*/ 789 h 980"/>
                  <a:gd name="T52" fmla="*/ 410 w 1302"/>
                  <a:gd name="T53" fmla="*/ 781 h 980"/>
                  <a:gd name="T54" fmla="*/ 505 w 1302"/>
                  <a:gd name="T55" fmla="*/ 803 h 980"/>
                  <a:gd name="T56" fmla="*/ 540 w 1302"/>
                  <a:gd name="T57" fmla="*/ 846 h 980"/>
                  <a:gd name="T58" fmla="*/ 569 w 1302"/>
                  <a:gd name="T59" fmla="*/ 905 h 980"/>
                  <a:gd name="T60" fmla="*/ 616 w 1302"/>
                  <a:gd name="T61" fmla="*/ 924 h 980"/>
                  <a:gd name="T62" fmla="*/ 627 w 1302"/>
                  <a:gd name="T63" fmla="*/ 876 h 980"/>
                  <a:gd name="T64" fmla="*/ 696 w 1302"/>
                  <a:gd name="T65" fmla="*/ 870 h 980"/>
                  <a:gd name="T66" fmla="*/ 871 w 1302"/>
                  <a:gd name="T67" fmla="*/ 923 h 980"/>
                  <a:gd name="T68" fmla="*/ 923 w 1302"/>
                  <a:gd name="T69" fmla="*/ 980 h 980"/>
                  <a:gd name="T70" fmla="*/ 1020 w 1302"/>
                  <a:gd name="T71" fmla="*/ 956 h 980"/>
                  <a:gd name="T72" fmla="*/ 1072 w 1302"/>
                  <a:gd name="T73" fmla="*/ 935 h 980"/>
                  <a:gd name="T74" fmla="*/ 1136 w 1302"/>
                  <a:gd name="T75" fmla="*/ 867 h 980"/>
                  <a:gd name="T76" fmla="*/ 1259 w 1302"/>
                  <a:gd name="T77" fmla="*/ 857 h 980"/>
                  <a:gd name="T78" fmla="*/ 1302 w 1302"/>
                  <a:gd name="T79" fmla="*/ 830 h 980"/>
                  <a:gd name="T80" fmla="*/ 1195 w 1302"/>
                  <a:gd name="T81" fmla="*/ 746 h 980"/>
                  <a:gd name="T82" fmla="*/ 1102 w 1302"/>
                  <a:gd name="T83" fmla="*/ 763 h 980"/>
                  <a:gd name="T84" fmla="*/ 1060 w 1302"/>
                  <a:gd name="T85" fmla="*/ 713 h 980"/>
                  <a:gd name="T86" fmla="*/ 1008 w 1302"/>
                  <a:gd name="T87" fmla="*/ 657 h 980"/>
                  <a:gd name="T88" fmla="*/ 1089 w 1302"/>
                  <a:gd name="T89" fmla="*/ 610 h 980"/>
                  <a:gd name="T90" fmla="*/ 1119 w 1302"/>
                  <a:gd name="T91" fmla="*/ 522 h 980"/>
                  <a:gd name="T92" fmla="*/ 1100 w 1302"/>
                  <a:gd name="T93" fmla="*/ 478 h 980"/>
                  <a:gd name="T94" fmla="*/ 1117 w 1302"/>
                  <a:gd name="T95" fmla="*/ 414 h 980"/>
                  <a:gd name="T96" fmla="*/ 1088 w 1302"/>
                  <a:gd name="T97" fmla="*/ 347 h 980"/>
                  <a:gd name="T98" fmla="*/ 1079 w 1302"/>
                  <a:gd name="T99" fmla="*/ 257 h 980"/>
                  <a:gd name="T100" fmla="*/ 1033 w 1302"/>
                  <a:gd name="T101" fmla="*/ 260 h 980"/>
                  <a:gd name="T102" fmla="*/ 975 w 1302"/>
                  <a:gd name="T103" fmla="*/ 219 h 980"/>
                  <a:gd name="T104" fmla="*/ 870 w 1302"/>
                  <a:gd name="T105" fmla="*/ 167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02" h="980">
                    <a:moveTo>
                      <a:pt x="870" y="167"/>
                    </a:moveTo>
                    <a:lnTo>
                      <a:pt x="866" y="122"/>
                    </a:lnTo>
                    <a:lnTo>
                      <a:pt x="837" y="55"/>
                    </a:ln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  <a:lnTo>
                      <a:pt x="84" y="672"/>
                    </a:lnTo>
                    <a:lnTo>
                      <a:pt x="122" y="661"/>
                    </a:lnTo>
                    <a:lnTo>
                      <a:pt x="146" y="682"/>
                    </a:lnTo>
                    <a:lnTo>
                      <a:pt x="240" y="689"/>
                    </a:lnTo>
                    <a:lnTo>
                      <a:pt x="266" y="717"/>
                    </a:lnTo>
                    <a:lnTo>
                      <a:pt x="282" y="732"/>
                    </a:lnTo>
                    <a:lnTo>
                      <a:pt x="293" y="761"/>
                    </a:lnTo>
                    <a:lnTo>
                      <a:pt x="327" y="789"/>
                    </a:lnTo>
                    <a:lnTo>
                      <a:pt x="379" y="768"/>
                    </a:lnTo>
                    <a:lnTo>
                      <a:pt x="410" y="781"/>
                    </a:lnTo>
                    <a:lnTo>
                      <a:pt x="503" y="780"/>
                    </a:lnTo>
                    <a:lnTo>
                      <a:pt x="505" y="803"/>
                    </a:lnTo>
                    <a:lnTo>
                      <a:pt x="530" y="824"/>
                    </a:lnTo>
                    <a:lnTo>
                      <a:pt x="540" y="846"/>
                    </a:lnTo>
                    <a:lnTo>
                      <a:pt x="557" y="867"/>
                    </a:lnTo>
                    <a:lnTo>
                      <a:pt x="569" y="905"/>
                    </a:lnTo>
                    <a:lnTo>
                      <a:pt x="586" y="934"/>
                    </a:lnTo>
                    <a:lnTo>
                      <a:pt x="616" y="924"/>
                    </a:lnTo>
                    <a:lnTo>
                      <a:pt x="614" y="893"/>
                    </a:lnTo>
                    <a:lnTo>
                      <a:pt x="627" y="876"/>
                    </a:lnTo>
                    <a:lnTo>
                      <a:pt x="659" y="881"/>
                    </a:lnTo>
                    <a:lnTo>
                      <a:pt x="696" y="870"/>
                    </a:lnTo>
                    <a:lnTo>
                      <a:pt x="746" y="904"/>
                    </a:lnTo>
                    <a:lnTo>
                      <a:pt x="871" y="923"/>
                    </a:lnTo>
                    <a:lnTo>
                      <a:pt x="873" y="953"/>
                    </a:lnTo>
                    <a:lnTo>
                      <a:pt x="923" y="980"/>
                    </a:lnTo>
                    <a:lnTo>
                      <a:pt x="1007" y="973"/>
                    </a:lnTo>
                    <a:lnTo>
                      <a:pt x="1020" y="956"/>
                    </a:lnTo>
                    <a:lnTo>
                      <a:pt x="1033" y="932"/>
                    </a:lnTo>
                    <a:lnTo>
                      <a:pt x="1072" y="935"/>
                    </a:lnTo>
                    <a:lnTo>
                      <a:pt x="1102" y="924"/>
                    </a:lnTo>
                    <a:lnTo>
                      <a:pt x="1136" y="867"/>
                    </a:lnTo>
                    <a:lnTo>
                      <a:pt x="1168" y="881"/>
                    </a:lnTo>
                    <a:lnTo>
                      <a:pt x="1259" y="857"/>
                    </a:lnTo>
                    <a:lnTo>
                      <a:pt x="1298" y="869"/>
                    </a:lnTo>
                    <a:lnTo>
                      <a:pt x="1302" y="830"/>
                    </a:lnTo>
                    <a:lnTo>
                      <a:pt x="1218" y="752"/>
                    </a:lnTo>
                    <a:lnTo>
                      <a:pt x="1195" y="746"/>
                    </a:lnTo>
                    <a:lnTo>
                      <a:pt x="1142" y="767"/>
                    </a:lnTo>
                    <a:lnTo>
                      <a:pt x="1102" y="763"/>
                    </a:lnTo>
                    <a:lnTo>
                      <a:pt x="1054" y="729"/>
                    </a:lnTo>
                    <a:lnTo>
                      <a:pt x="1060" y="713"/>
                    </a:lnTo>
                    <a:lnTo>
                      <a:pt x="1042" y="683"/>
                    </a:lnTo>
                    <a:lnTo>
                      <a:pt x="1008" y="657"/>
                    </a:lnTo>
                    <a:lnTo>
                      <a:pt x="1020" y="617"/>
                    </a:lnTo>
                    <a:lnTo>
                      <a:pt x="1089" y="610"/>
                    </a:lnTo>
                    <a:lnTo>
                      <a:pt x="1125" y="584"/>
                    </a:lnTo>
                    <a:lnTo>
                      <a:pt x="1119" y="522"/>
                    </a:lnTo>
                    <a:lnTo>
                      <a:pt x="1078" y="495"/>
                    </a:lnTo>
                    <a:lnTo>
                      <a:pt x="1100" y="478"/>
                    </a:lnTo>
                    <a:lnTo>
                      <a:pt x="1129" y="467"/>
                    </a:lnTo>
                    <a:lnTo>
                      <a:pt x="1117" y="414"/>
                    </a:lnTo>
                    <a:lnTo>
                      <a:pt x="1121" y="375"/>
                    </a:lnTo>
                    <a:lnTo>
                      <a:pt x="1088" y="347"/>
                    </a:lnTo>
                    <a:lnTo>
                      <a:pt x="1101" y="323"/>
                    </a:lnTo>
                    <a:lnTo>
                      <a:pt x="1079" y="257"/>
                    </a:lnTo>
                    <a:lnTo>
                      <a:pt x="1055" y="250"/>
                    </a:lnTo>
                    <a:lnTo>
                      <a:pt x="1033" y="260"/>
                    </a:lnTo>
                    <a:lnTo>
                      <a:pt x="998" y="218"/>
                    </a:lnTo>
                    <a:lnTo>
                      <a:pt x="975" y="219"/>
                    </a:lnTo>
                    <a:lnTo>
                      <a:pt x="936" y="215"/>
                    </a:lnTo>
                    <a:lnTo>
                      <a:pt x="870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425">
                <a:extLst>
                  <a:ext uri="{FF2B5EF4-FFF2-40B4-BE49-F238E27FC236}">
                    <a16:creationId xmlns:a16="http://schemas.microsoft.com/office/drawing/2014/main" id="{BC91207E-5F9C-F7A6-841A-4130ACFA65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9" y="2718"/>
                <a:ext cx="286" cy="154"/>
              </a:xfrm>
              <a:custGeom>
                <a:avLst/>
                <a:gdLst>
                  <a:gd name="T0" fmla="*/ 718 w 1430"/>
                  <a:gd name="T1" fmla="*/ 107 h 771"/>
                  <a:gd name="T2" fmla="*/ 595 w 1430"/>
                  <a:gd name="T3" fmla="*/ 111 h 771"/>
                  <a:gd name="T4" fmla="*/ 623 w 1430"/>
                  <a:gd name="T5" fmla="*/ 246 h 771"/>
                  <a:gd name="T6" fmla="*/ 533 w 1430"/>
                  <a:gd name="T7" fmla="*/ 278 h 771"/>
                  <a:gd name="T8" fmla="*/ 455 w 1430"/>
                  <a:gd name="T9" fmla="*/ 347 h 771"/>
                  <a:gd name="T10" fmla="*/ 399 w 1430"/>
                  <a:gd name="T11" fmla="*/ 322 h 771"/>
                  <a:gd name="T12" fmla="*/ 276 w 1430"/>
                  <a:gd name="T13" fmla="*/ 332 h 771"/>
                  <a:gd name="T14" fmla="*/ 212 w 1430"/>
                  <a:gd name="T15" fmla="*/ 400 h 771"/>
                  <a:gd name="T16" fmla="*/ 160 w 1430"/>
                  <a:gd name="T17" fmla="*/ 421 h 771"/>
                  <a:gd name="T18" fmla="*/ 63 w 1430"/>
                  <a:gd name="T19" fmla="*/ 445 h 771"/>
                  <a:gd name="T20" fmla="*/ 33 w 1430"/>
                  <a:gd name="T21" fmla="*/ 456 h 771"/>
                  <a:gd name="T22" fmla="*/ 15 w 1430"/>
                  <a:gd name="T23" fmla="*/ 503 h 771"/>
                  <a:gd name="T24" fmla="*/ 1 w 1430"/>
                  <a:gd name="T25" fmla="*/ 536 h 771"/>
                  <a:gd name="T26" fmla="*/ 104 w 1430"/>
                  <a:gd name="T27" fmla="*/ 565 h 771"/>
                  <a:gd name="T28" fmla="*/ 209 w 1430"/>
                  <a:gd name="T29" fmla="*/ 609 h 771"/>
                  <a:gd name="T30" fmla="*/ 241 w 1430"/>
                  <a:gd name="T31" fmla="*/ 706 h 771"/>
                  <a:gd name="T32" fmla="*/ 352 w 1430"/>
                  <a:gd name="T33" fmla="*/ 728 h 771"/>
                  <a:gd name="T34" fmla="*/ 475 w 1430"/>
                  <a:gd name="T35" fmla="*/ 654 h 771"/>
                  <a:gd name="T36" fmla="*/ 575 w 1430"/>
                  <a:gd name="T37" fmla="*/ 644 h 771"/>
                  <a:gd name="T38" fmla="*/ 696 w 1430"/>
                  <a:gd name="T39" fmla="*/ 695 h 771"/>
                  <a:gd name="T40" fmla="*/ 795 w 1430"/>
                  <a:gd name="T41" fmla="*/ 771 h 771"/>
                  <a:gd name="T42" fmla="*/ 830 w 1430"/>
                  <a:gd name="T43" fmla="*/ 745 h 771"/>
                  <a:gd name="T44" fmla="*/ 939 w 1430"/>
                  <a:gd name="T45" fmla="*/ 749 h 771"/>
                  <a:gd name="T46" fmla="*/ 941 w 1430"/>
                  <a:gd name="T47" fmla="*/ 680 h 771"/>
                  <a:gd name="T48" fmla="*/ 1007 w 1430"/>
                  <a:gd name="T49" fmla="*/ 651 h 771"/>
                  <a:gd name="T50" fmla="*/ 1054 w 1430"/>
                  <a:gd name="T51" fmla="*/ 662 h 771"/>
                  <a:gd name="T52" fmla="*/ 1133 w 1430"/>
                  <a:gd name="T53" fmla="*/ 600 h 771"/>
                  <a:gd name="T54" fmla="*/ 1201 w 1430"/>
                  <a:gd name="T55" fmla="*/ 578 h 771"/>
                  <a:gd name="T56" fmla="*/ 1294 w 1430"/>
                  <a:gd name="T57" fmla="*/ 593 h 771"/>
                  <a:gd name="T58" fmla="*/ 1377 w 1430"/>
                  <a:gd name="T59" fmla="*/ 639 h 771"/>
                  <a:gd name="T60" fmla="*/ 1411 w 1430"/>
                  <a:gd name="T61" fmla="*/ 591 h 771"/>
                  <a:gd name="T62" fmla="*/ 1389 w 1430"/>
                  <a:gd name="T63" fmla="*/ 530 h 771"/>
                  <a:gd name="T64" fmla="*/ 1308 w 1430"/>
                  <a:gd name="T65" fmla="*/ 484 h 771"/>
                  <a:gd name="T66" fmla="*/ 1296 w 1430"/>
                  <a:gd name="T67" fmla="*/ 107 h 771"/>
                  <a:gd name="T68" fmla="*/ 1174 w 1430"/>
                  <a:gd name="T69" fmla="*/ 42 h 771"/>
                  <a:gd name="T70" fmla="*/ 1042 w 1430"/>
                  <a:gd name="T71" fmla="*/ 31 h 771"/>
                  <a:gd name="T72" fmla="*/ 950 w 1430"/>
                  <a:gd name="T73" fmla="*/ 115 h 771"/>
                  <a:gd name="T74" fmla="*/ 286 w 1430"/>
                  <a:gd name="T75" fmla="*/ 610 h 771"/>
                  <a:gd name="T76" fmla="*/ 256 w 1430"/>
                  <a:gd name="T77" fmla="*/ 612 h 771"/>
                  <a:gd name="T78" fmla="*/ 232 w 1430"/>
                  <a:gd name="T79" fmla="*/ 599 h 771"/>
                  <a:gd name="T80" fmla="*/ 251 w 1430"/>
                  <a:gd name="T81" fmla="*/ 566 h 771"/>
                  <a:gd name="T82" fmla="*/ 274 w 1430"/>
                  <a:gd name="T83" fmla="*/ 564 h 771"/>
                  <a:gd name="T84" fmla="*/ 269 w 1430"/>
                  <a:gd name="T85" fmla="*/ 595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30" h="771">
                    <a:moveTo>
                      <a:pt x="770" y="86"/>
                    </a:moveTo>
                    <a:lnTo>
                      <a:pt x="718" y="107"/>
                    </a:lnTo>
                    <a:lnTo>
                      <a:pt x="655" y="90"/>
                    </a:lnTo>
                    <a:lnTo>
                      <a:pt x="595" y="111"/>
                    </a:lnTo>
                    <a:lnTo>
                      <a:pt x="618" y="200"/>
                    </a:lnTo>
                    <a:lnTo>
                      <a:pt x="623" y="246"/>
                    </a:lnTo>
                    <a:lnTo>
                      <a:pt x="579" y="282"/>
                    </a:lnTo>
                    <a:lnTo>
                      <a:pt x="533" y="278"/>
                    </a:lnTo>
                    <a:lnTo>
                      <a:pt x="513" y="311"/>
                    </a:lnTo>
                    <a:lnTo>
                      <a:pt x="455" y="347"/>
                    </a:lnTo>
                    <a:lnTo>
                      <a:pt x="438" y="334"/>
                    </a:lnTo>
                    <a:lnTo>
                      <a:pt x="399" y="322"/>
                    </a:lnTo>
                    <a:lnTo>
                      <a:pt x="308" y="346"/>
                    </a:lnTo>
                    <a:lnTo>
                      <a:pt x="276" y="332"/>
                    </a:lnTo>
                    <a:lnTo>
                      <a:pt x="242" y="389"/>
                    </a:lnTo>
                    <a:lnTo>
                      <a:pt x="212" y="400"/>
                    </a:lnTo>
                    <a:lnTo>
                      <a:pt x="173" y="397"/>
                    </a:lnTo>
                    <a:lnTo>
                      <a:pt x="160" y="421"/>
                    </a:lnTo>
                    <a:lnTo>
                      <a:pt x="147" y="438"/>
                    </a:lnTo>
                    <a:lnTo>
                      <a:pt x="63" y="445"/>
                    </a:lnTo>
                    <a:lnTo>
                      <a:pt x="49" y="455"/>
                    </a:lnTo>
                    <a:lnTo>
                      <a:pt x="33" y="456"/>
                    </a:lnTo>
                    <a:lnTo>
                      <a:pt x="12" y="480"/>
                    </a:lnTo>
                    <a:lnTo>
                      <a:pt x="15" y="503"/>
                    </a:lnTo>
                    <a:lnTo>
                      <a:pt x="0" y="520"/>
                    </a:lnTo>
                    <a:lnTo>
                      <a:pt x="1" y="536"/>
                    </a:lnTo>
                    <a:lnTo>
                      <a:pt x="11" y="551"/>
                    </a:lnTo>
                    <a:lnTo>
                      <a:pt x="104" y="565"/>
                    </a:lnTo>
                    <a:lnTo>
                      <a:pt x="164" y="614"/>
                    </a:lnTo>
                    <a:lnTo>
                      <a:pt x="209" y="609"/>
                    </a:lnTo>
                    <a:lnTo>
                      <a:pt x="229" y="654"/>
                    </a:lnTo>
                    <a:lnTo>
                      <a:pt x="241" y="706"/>
                    </a:lnTo>
                    <a:lnTo>
                      <a:pt x="291" y="741"/>
                    </a:lnTo>
                    <a:lnTo>
                      <a:pt x="352" y="728"/>
                    </a:lnTo>
                    <a:lnTo>
                      <a:pt x="421" y="651"/>
                    </a:lnTo>
                    <a:lnTo>
                      <a:pt x="475" y="654"/>
                    </a:lnTo>
                    <a:lnTo>
                      <a:pt x="527" y="633"/>
                    </a:lnTo>
                    <a:lnTo>
                      <a:pt x="575" y="644"/>
                    </a:lnTo>
                    <a:lnTo>
                      <a:pt x="631" y="678"/>
                    </a:lnTo>
                    <a:lnTo>
                      <a:pt x="696" y="695"/>
                    </a:lnTo>
                    <a:lnTo>
                      <a:pt x="748" y="759"/>
                    </a:lnTo>
                    <a:lnTo>
                      <a:pt x="795" y="771"/>
                    </a:lnTo>
                    <a:lnTo>
                      <a:pt x="810" y="769"/>
                    </a:lnTo>
                    <a:lnTo>
                      <a:pt x="830" y="745"/>
                    </a:lnTo>
                    <a:lnTo>
                      <a:pt x="932" y="758"/>
                    </a:lnTo>
                    <a:lnTo>
                      <a:pt x="939" y="749"/>
                    </a:lnTo>
                    <a:lnTo>
                      <a:pt x="920" y="705"/>
                    </a:lnTo>
                    <a:lnTo>
                      <a:pt x="941" y="680"/>
                    </a:lnTo>
                    <a:lnTo>
                      <a:pt x="955" y="671"/>
                    </a:lnTo>
                    <a:lnTo>
                      <a:pt x="1007" y="651"/>
                    </a:lnTo>
                    <a:lnTo>
                      <a:pt x="1031" y="663"/>
                    </a:lnTo>
                    <a:lnTo>
                      <a:pt x="1054" y="662"/>
                    </a:lnTo>
                    <a:lnTo>
                      <a:pt x="1104" y="611"/>
                    </a:lnTo>
                    <a:lnTo>
                      <a:pt x="1133" y="600"/>
                    </a:lnTo>
                    <a:lnTo>
                      <a:pt x="1180" y="604"/>
                    </a:lnTo>
                    <a:lnTo>
                      <a:pt x="1201" y="578"/>
                    </a:lnTo>
                    <a:lnTo>
                      <a:pt x="1227" y="599"/>
                    </a:lnTo>
                    <a:lnTo>
                      <a:pt x="1294" y="593"/>
                    </a:lnTo>
                    <a:lnTo>
                      <a:pt x="1347" y="650"/>
                    </a:lnTo>
                    <a:lnTo>
                      <a:pt x="1377" y="639"/>
                    </a:lnTo>
                    <a:lnTo>
                      <a:pt x="1430" y="643"/>
                    </a:lnTo>
                    <a:lnTo>
                      <a:pt x="1411" y="591"/>
                    </a:lnTo>
                    <a:lnTo>
                      <a:pt x="1387" y="577"/>
                    </a:lnTo>
                    <a:lnTo>
                      <a:pt x="1389" y="530"/>
                    </a:lnTo>
                    <a:lnTo>
                      <a:pt x="1342" y="519"/>
                    </a:lnTo>
                    <a:lnTo>
                      <a:pt x="1308" y="484"/>
                    </a:lnTo>
                    <a:lnTo>
                      <a:pt x="1296" y="354"/>
                    </a:lnTo>
                    <a:lnTo>
                      <a:pt x="1296" y="107"/>
                    </a:lnTo>
                    <a:lnTo>
                      <a:pt x="1230" y="67"/>
                    </a:lnTo>
                    <a:lnTo>
                      <a:pt x="1174" y="42"/>
                    </a:lnTo>
                    <a:lnTo>
                      <a:pt x="1116" y="0"/>
                    </a:lnTo>
                    <a:lnTo>
                      <a:pt x="1042" y="31"/>
                    </a:lnTo>
                    <a:lnTo>
                      <a:pt x="996" y="112"/>
                    </a:lnTo>
                    <a:lnTo>
                      <a:pt x="950" y="115"/>
                    </a:lnTo>
                    <a:lnTo>
                      <a:pt x="770" y="86"/>
                    </a:lnTo>
                    <a:close/>
                    <a:moveTo>
                      <a:pt x="286" y="610"/>
                    </a:moveTo>
                    <a:lnTo>
                      <a:pt x="279" y="618"/>
                    </a:lnTo>
                    <a:lnTo>
                      <a:pt x="256" y="612"/>
                    </a:lnTo>
                    <a:lnTo>
                      <a:pt x="240" y="606"/>
                    </a:lnTo>
                    <a:lnTo>
                      <a:pt x="232" y="599"/>
                    </a:lnTo>
                    <a:lnTo>
                      <a:pt x="236" y="576"/>
                    </a:lnTo>
                    <a:lnTo>
                      <a:pt x="251" y="566"/>
                    </a:lnTo>
                    <a:lnTo>
                      <a:pt x="257" y="551"/>
                    </a:lnTo>
                    <a:lnTo>
                      <a:pt x="274" y="564"/>
                    </a:lnTo>
                    <a:lnTo>
                      <a:pt x="261" y="581"/>
                    </a:lnTo>
                    <a:lnTo>
                      <a:pt x="269" y="595"/>
                    </a:lnTo>
                    <a:lnTo>
                      <a:pt x="286" y="6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426">
                <a:extLst>
                  <a:ext uri="{FF2B5EF4-FFF2-40B4-BE49-F238E27FC236}">
                    <a16:creationId xmlns:a16="http://schemas.microsoft.com/office/drawing/2014/main" id="{A7DD78BD-B6D1-ACC8-57B7-112416F4C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4"/>
                <a:ext cx="189" cy="248"/>
              </a:xfrm>
              <a:custGeom>
                <a:avLst/>
                <a:gdLst>
                  <a:gd name="T0" fmla="*/ 616 w 947"/>
                  <a:gd name="T1" fmla="*/ 309 h 1244"/>
                  <a:gd name="T2" fmla="*/ 524 w 947"/>
                  <a:gd name="T3" fmla="*/ 318 h 1244"/>
                  <a:gd name="T4" fmla="*/ 470 w 947"/>
                  <a:gd name="T5" fmla="*/ 238 h 1244"/>
                  <a:gd name="T6" fmla="*/ 452 w 947"/>
                  <a:gd name="T7" fmla="*/ 131 h 1244"/>
                  <a:gd name="T8" fmla="*/ 355 w 947"/>
                  <a:gd name="T9" fmla="*/ 79 h 1244"/>
                  <a:gd name="T10" fmla="*/ 279 w 947"/>
                  <a:gd name="T11" fmla="*/ 0 h 1244"/>
                  <a:gd name="T12" fmla="*/ 255 w 947"/>
                  <a:gd name="T13" fmla="*/ 73 h 1244"/>
                  <a:gd name="T14" fmla="*/ 301 w 947"/>
                  <a:gd name="T15" fmla="*/ 153 h 1244"/>
                  <a:gd name="T16" fmla="*/ 281 w 947"/>
                  <a:gd name="T17" fmla="*/ 201 h 1244"/>
                  <a:gd name="T18" fmla="*/ 286 w 947"/>
                  <a:gd name="T19" fmla="*/ 255 h 1244"/>
                  <a:gd name="T20" fmla="*/ 307 w 947"/>
                  <a:gd name="T21" fmla="*/ 229 h 1244"/>
                  <a:gd name="T22" fmla="*/ 339 w 947"/>
                  <a:gd name="T23" fmla="*/ 250 h 1244"/>
                  <a:gd name="T24" fmla="*/ 356 w 947"/>
                  <a:gd name="T25" fmla="*/ 348 h 1244"/>
                  <a:gd name="T26" fmla="*/ 313 w 947"/>
                  <a:gd name="T27" fmla="*/ 376 h 1244"/>
                  <a:gd name="T28" fmla="*/ 293 w 947"/>
                  <a:gd name="T29" fmla="*/ 416 h 1244"/>
                  <a:gd name="T30" fmla="*/ 313 w 947"/>
                  <a:gd name="T31" fmla="*/ 461 h 1244"/>
                  <a:gd name="T32" fmla="*/ 256 w 947"/>
                  <a:gd name="T33" fmla="*/ 512 h 1244"/>
                  <a:gd name="T34" fmla="*/ 232 w 947"/>
                  <a:gd name="T35" fmla="*/ 576 h 1244"/>
                  <a:gd name="T36" fmla="*/ 182 w 947"/>
                  <a:gd name="T37" fmla="*/ 627 h 1244"/>
                  <a:gd name="T38" fmla="*/ 130 w 947"/>
                  <a:gd name="T39" fmla="*/ 732 h 1244"/>
                  <a:gd name="T40" fmla="*/ 70 w 947"/>
                  <a:gd name="T41" fmla="*/ 746 h 1244"/>
                  <a:gd name="T42" fmla="*/ 43 w 947"/>
                  <a:gd name="T43" fmla="*/ 786 h 1244"/>
                  <a:gd name="T44" fmla="*/ 0 w 947"/>
                  <a:gd name="T45" fmla="*/ 906 h 1244"/>
                  <a:gd name="T46" fmla="*/ 7 w 947"/>
                  <a:gd name="T47" fmla="*/ 990 h 1244"/>
                  <a:gd name="T48" fmla="*/ 154 w 947"/>
                  <a:gd name="T49" fmla="*/ 1077 h 1244"/>
                  <a:gd name="T50" fmla="*/ 267 w 947"/>
                  <a:gd name="T51" fmla="*/ 1205 h 1244"/>
                  <a:gd name="T52" fmla="*/ 352 w 947"/>
                  <a:gd name="T53" fmla="*/ 1205 h 1244"/>
                  <a:gd name="T54" fmla="*/ 559 w 947"/>
                  <a:gd name="T55" fmla="*/ 1193 h 1244"/>
                  <a:gd name="T56" fmla="*/ 594 w 947"/>
                  <a:gd name="T57" fmla="*/ 1244 h 1244"/>
                  <a:gd name="T58" fmla="*/ 651 w 947"/>
                  <a:gd name="T59" fmla="*/ 1193 h 1244"/>
                  <a:gd name="T60" fmla="*/ 732 w 947"/>
                  <a:gd name="T61" fmla="*/ 1232 h 1244"/>
                  <a:gd name="T62" fmla="*/ 776 w 947"/>
                  <a:gd name="T63" fmla="*/ 1204 h 1244"/>
                  <a:gd name="T64" fmla="*/ 764 w 947"/>
                  <a:gd name="T65" fmla="*/ 1152 h 1244"/>
                  <a:gd name="T66" fmla="*/ 779 w 947"/>
                  <a:gd name="T67" fmla="*/ 988 h 1244"/>
                  <a:gd name="T68" fmla="*/ 865 w 947"/>
                  <a:gd name="T69" fmla="*/ 1003 h 1244"/>
                  <a:gd name="T70" fmla="*/ 947 w 947"/>
                  <a:gd name="T71" fmla="*/ 880 h 1244"/>
                  <a:gd name="T72" fmla="*/ 926 w 947"/>
                  <a:gd name="T73" fmla="*/ 828 h 1244"/>
                  <a:gd name="T74" fmla="*/ 848 w 947"/>
                  <a:gd name="T75" fmla="*/ 820 h 1244"/>
                  <a:gd name="T76" fmla="*/ 844 w 947"/>
                  <a:gd name="T77" fmla="*/ 774 h 1244"/>
                  <a:gd name="T78" fmla="*/ 870 w 947"/>
                  <a:gd name="T79" fmla="*/ 725 h 1244"/>
                  <a:gd name="T80" fmla="*/ 804 w 947"/>
                  <a:gd name="T81" fmla="*/ 677 h 1244"/>
                  <a:gd name="T82" fmla="*/ 762 w 947"/>
                  <a:gd name="T83" fmla="*/ 650 h 1244"/>
                  <a:gd name="T84" fmla="*/ 830 w 947"/>
                  <a:gd name="T85" fmla="*/ 543 h 1244"/>
                  <a:gd name="T86" fmla="*/ 882 w 947"/>
                  <a:gd name="T87" fmla="*/ 523 h 1244"/>
                  <a:gd name="T88" fmla="*/ 879 w 947"/>
                  <a:gd name="T89" fmla="*/ 492 h 1244"/>
                  <a:gd name="T90" fmla="*/ 926 w 947"/>
                  <a:gd name="T91" fmla="*/ 411 h 1244"/>
                  <a:gd name="T92" fmla="*/ 776 w 947"/>
                  <a:gd name="T93" fmla="*/ 371 h 1244"/>
                  <a:gd name="T94" fmla="*/ 704 w 947"/>
                  <a:gd name="T95" fmla="*/ 354 h 1244"/>
                  <a:gd name="T96" fmla="*/ 649 w 947"/>
                  <a:gd name="T97" fmla="*/ 329 h 1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47" h="1244">
                    <a:moveTo>
                      <a:pt x="649" y="329"/>
                    </a:moveTo>
                    <a:lnTo>
                      <a:pt x="616" y="309"/>
                    </a:lnTo>
                    <a:lnTo>
                      <a:pt x="562" y="321"/>
                    </a:lnTo>
                    <a:lnTo>
                      <a:pt x="524" y="318"/>
                    </a:lnTo>
                    <a:lnTo>
                      <a:pt x="472" y="252"/>
                    </a:lnTo>
                    <a:lnTo>
                      <a:pt x="470" y="238"/>
                    </a:lnTo>
                    <a:lnTo>
                      <a:pt x="491" y="220"/>
                    </a:lnTo>
                    <a:lnTo>
                      <a:pt x="452" y="131"/>
                    </a:lnTo>
                    <a:lnTo>
                      <a:pt x="388" y="106"/>
                    </a:lnTo>
                    <a:lnTo>
                      <a:pt x="355" y="79"/>
                    </a:lnTo>
                    <a:lnTo>
                      <a:pt x="325" y="4"/>
                    </a:lnTo>
                    <a:lnTo>
                      <a:pt x="279" y="0"/>
                    </a:lnTo>
                    <a:lnTo>
                      <a:pt x="250" y="27"/>
                    </a:lnTo>
                    <a:lnTo>
                      <a:pt x="255" y="73"/>
                    </a:lnTo>
                    <a:lnTo>
                      <a:pt x="296" y="100"/>
                    </a:lnTo>
                    <a:lnTo>
                      <a:pt x="301" y="153"/>
                    </a:lnTo>
                    <a:lnTo>
                      <a:pt x="319" y="182"/>
                    </a:lnTo>
                    <a:lnTo>
                      <a:pt x="281" y="201"/>
                    </a:lnTo>
                    <a:lnTo>
                      <a:pt x="276" y="224"/>
                    </a:lnTo>
                    <a:lnTo>
                      <a:pt x="286" y="255"/>
                    </a:lnTo>
                    <a:lnTo>
                      <a:pt x="295" y="254"/>
                    </a:lnTo>
                    <a:lnTo>
                      <a:pt x="307" y="229"/>
                    </a:lnTo>
                    <a:lnTo>
                      <a:pt x="338" y="227"/>
                    </a:lnTo>
                    <a:lnTo>
                      <a:pt x="339" y="250"/>
                    </a:lnTo>
                    <a:lnTo>
                      <a:pt x="338" y="312"/>
                    </a:lnTo>
                    <a:lnTo>
                      <a:pt x="356" y="348"/>
                    </a:lnTo>
                    <a:lnTo>
                      <a:pt x="343" y="365"/>
                    </a:lnTo>
                    <a:lnTo>
                      <a:pt x="313" y="376"/>
                    </a:lnTo>
                    <a:lnTo>
                      <a:pt x="292" y="400"/>
                    </a:lnTo>
                    <a:lnTo>
                      <a:pt x="293" y="416"/>
                    </a:lnTo>
                    <a:lnTo>
                      <a:pt x="312" y="438"/>
                    </a:lnTo>
                    <a:lnTo>
                      <a:pt x="313" y="461"/>
                    </a:lnTo>
                    <a:lnTo>
                      <a:pt x="279" y="509"/>
                    </a:lnTo>
                    <a:lnTo>
                      <a:pt x="256" y="512"/>
                    </a:lnTo>
                    <a:lnTo>
                      <a:pt x="262" y="565"/>
                    </a:lnTo>
                    <a:lnTo>
                      <a:pt x="232" y="576"/>
                    </a:lnTo>
                    <a:lnTo>
                      <a:pt x="216" y="570"/>
                    </a:lnTo>
                    <a:lnTo>
                      <a:pt x="182" y="627"/>
                    </a:lnTo>
                    <a:lnTo>
                      <a:pt x="138" y="646"/>
                    </a:lnTo>
                    <a:lnTo>
                      <a:pt x="130" y="732"/>
                    </a:lnTo>
                    <a:lnTo>
                      <a:pt x="109" y="749"/>
                    </a:lnTo>
                    <a:lnTo>
                      <a:pt x="70" y="746"/>
                    </a:lnTo>
                    <a:lnTo>
                      <a:pt x="66" y="776"/>
                    </a:lnTo>
                    <a:lnTo>
                      <a:pt x="43" y="786"/>
                    </a:lnTo>
                    <a:lnTo>
                      <a:pt x="43" y="870"/>
                    </a:lnTo>
                    <a:lnTo>
                      <a:pt x="0" y="906"/>
                    </a:lnTo>
                    <a:lnTo>
                      <a:pt x="13" y="966"/>
                    </a:lnTo>
                    <a:lnTo>
                      <a:pt x="7" y="990"/>
                    </a:lnTo>
                    <a:lnTo>
                      <a:pt x="107" y="1058"/>
                    </a:lnTo>
                    <a:lnTo>
                      <a:pt x="154" y="1077"/>
                    </a:lnTo>
                    <a:lnTo>
                      <a:pt x="200" y="1149"/>
                    </a:lnTo>
                    <a:lnTo>
                      <a:pt x="267" y="1205"/>
                    </a:lnTo>
                    <a:lnTo>
                      <a:pt x="291" y="1218"/>
                    </a:lnTo>
                    <a:lnTo>
                      <a:pt x="352" y="1205"/>
                    </a:lnTo>
                    <a:lnTo>
                      <a:pt x="486" y="1161"/>
                    </a:lnTo>
                    <a:lnTo>
                      <a:pt x="559" y="1193"/>
                    </a:lnTo>
                    <a:lnTo>
                      <a:pt x="577" y="1222"/>
                    </a:lnTo>
                    <a:lnTo>
                      <a:pt x="594" y="1244"/>
                    </a:lnTo>
                    <a:lnTo>
                      <a:pt x="617" y="1234"/>
                    </a:lnTo>
                    <a:lnTo>
                      <a:pt x="651" y="1193"/>
                    </a:lnTo>
                    <a:lnTo>
                      <a:pt x="675" y="1198"/>
                    </a:lnTo>
                    <a:lnTo>
                      <a:pt x="732" y="1232"/>
                    </a:lnTo>
                    <a:lnTo>
                      <a:pt x="777" y="1220"/>
                    </a:lnTo>
                    <a:lnTo>
                      <a:pt x="776" y="1204"/>
                    </a:lnTo>
                    <a:lnTo>
                      <a:pt x="750" y="1183"/>
                    </a:lnTo>
                    <a:lnTo>
                      <a:pt x="764" y="1152"/>
                    </a:lnTo>
                    <a:lnTo>
                      <a:pt x="762" y="1058"/>
                    </a:lnTo>
                    <a:lnTo>
                      <a:pt x="779" y="988"/>
                    </a:lnTo>
                    <a:lnTo>
                      <a:pt x="827" y="999"/>
                    </a:lnTo>
                    <a:lnTo>
                      <a:pt x="865" y="1003"/>
                    </a:lnTo>
                    <a:lnTo>
                      <a:pt x="904" y="923"/>
                    </a:lnTo>
                    <a:lnTo>
                      <a:pt x="947" y="880"/>
                    </a:lnTo>
                    <a:lnTo>
                      <a:pt x="920" y="851"/>
                    </a:lnTo>
                    <a:lnTo>
                      <a:pt x="926" y="828"/>
                    </a:lnTo>
                    <a:lnTo>
                      <a:pt x="914" y="782"/>
                    </a:lnTo>
                    <a:lnTo>
                      <a:pt x="848" y="820"/>
                    </a:lnTo>
                    <a:lnTo>
                      <a:pt x="840" y="812"/>
                    </a:lnTo>
                    <a:lnTo>
                      <a:pt x="844" y="774"/>
                    </a:lnTo>
                    <a:lnTo>
                      <a:pt x="867" y="771"/>
                    </a:lnTo>
                    <a:lnTo>
                      <a:pt x="870" y="725"/>
                    </a:lnTo>
                    <a:lnTo>
                      <a:pt x="830" y="706"/>
                    </a:lnTo>
                    <a:lnTo>
                      <a:pt x="804" y="677"/>
                    </a:lnTo>
                    <a:lnTo>
                      <a:pt x="772" y="672"/>
                    </a:lnTo>
                    <a:lnTo>
                      <a:pt x="762" y="650"/>
                    </a:lnTo>
                    <a:lnTo>
                      <a:pt x="825" y="582"/>
                    </a:lnTo>
                    <a:lnTo>
                      <a:pt x="830" y="543"/>
                    </a:lnTo>
                    <a:lnTo>
                      <a:pt x="884" y="538"/>
                    </a:lnTo>
                    <a:lnTo>
                      <a:pt x="882" y="523"/>
                    </a:lnTo>
                    <a:lnTo>
                      <a:pt x="873" y="508"/>
                    </a:lnTo>
                    <a:lnTo>
                      <a:pt x="879" y="492"/>
                    </a:lnTo>
                    <a:lnTo>
                      <a:pt x="943" y="433"/>
                    </a:lnTo>
                    <a:lnTo>
                      <a:pt x="926" y="411"/>
                    </a:lnTo>
                    <a:lnTo>
                      <a:pt x="838" y="381"/>
                    </a:lnTo>
                    <a:lnTo>
                      <a:pt x="776" y="371"/>
                    </a:lnTo>
                    <a:lnTo>
                      <a:pt x="731" y="383"/>
                    </a:lnTo>
                    <a:lnTo>
                      <a:pt x="704" y="354"/>
                    </a:lnTo>
                    <a:lnTo>
                      <a:pt x="658" y="352"/>
                    </a:lnTo>
                    <a:lnTo>
                      <a:pt x="649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427">
                <a:extLst>
                  <a:ext uri="{FF2B5EF4-FFF2-40B4-BE49-F238E27FC236}">
                    <a16:creationId xmlns:a16="http://schemas.microsoft.com/office/drawing/2014/main" id="{AE820430-6332-EE04-E5C2-049E6591D6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2523"/>
                <a:ext cx="350" cy="214"/>
              </a:xfrm>
              <a:custGeom>
                <a:avLst/>
                <a:gdLst>
                  <a:gd name="T0" fmla="*/ 1440 w 1752"/>
                  <a:gd name="T1" fmla="*/ 57 h 1070"/>
                  <a:gd name="T2" fmla="*/ 1309 w 1752"/>
                  <a:gd name="T3" fmla="*/ 60 h 1070"/>
                  <a:gd name="T4" fmla="*/ 1304 w 1752"/>
                  <a:gd name="T5" fmla="*/ 0 h 1070"/>
                  <a:gd name="T6" fmla="*/ 1156 w 1752"/>
                  <a:gd name="T7" fmla="*/ 67 h 1070"/>
                  <a:gd name="T8" fmla="*/ 1060 w 1752"/>
                  <a:gd name="T9" fmla="*/ 37 h 1070"/>
                  <a:gd name="T10" fmla="*/ 1047 w 1752"/>
                  <a:gd name="T11" fmla="*/ 54 h 1070"/>
                  <a:gd name="T12" fmla="*/ 937 w 1752"/>
                  <a:gd name="T13" fmla="*/ 33 h 1070"/>
                  <a:gd name="T14" fmla="*/ 846 w 1752"/>
                  <a:gd name="T15" fmla="*/ 58 h 1070"/>
                  <a:gd name="T16" fmla="*/ 710 w 1752"/>
                  <a:gd name="T17" fmla="*/ 86 h 1070"/>
                  <a:gd name="T18" fmla="*/ 611 w 1752"/>
                  <a:gd name="T19" fmla="*/ 95 h 1070"/>
                  <a:gd name="T20" fmla="*/ 647 w 1752"/>
                  <a:gd name="T21" fmla="*/ 69 h 1070"/>
                  <a:gd name="T22" fmla="*/ 494 w 1752"/>
                  <a:gd name="T23" fmla="*/ 82 h 1070"/>
                  <a:gd name="T24" fmla="*/ 370 w 1752"/>
                  <a:gd name="T25" fmla="*/ 78 h 1070"/>
                  <a:gd name="T26" fmla="*/ 319 w 1752"/>
                  <a:gd name="T27" fmla="*/ 21 h 1070"/>
                  <a:gd name="T28" fmla="*/ 120 w 1752"/>
                  <a:gd name="T29" fmla="*/ 209 h 1070"/>
                  <a:gd name="T30" fmla="*/ 0 w 1752"/>
                  <a:gd name="T31" fmla="*/ 252 h 1070"/>
                  <a:gd name="T32" fmla="*/ 114 w 1752"/>
                  <a:gd name="T33" fmla="*/ 311 h 1070"/>
                  <a:gd name="T34" fmla="*/ 167 w 1752"/>
                  <a:gd name="T35" fmla="*/ 383 h 1070"/>
                  <a:gd name="T36" fmla="*/ 206 w 1752"/>
                  <a:gd name="T37" fmla="*/ 387 h 1070"/>
                  <a:gd name="T38" fmla="*/ 313 w 1752"/>
                  <a:gd name="T39" fmla="*/ 377 h 1070"/>
                  <a:gd name="T40" fmla="*/ 388 w 1752"/>
                  <a:gd name="T41" fmla="*/ 432 h 1070"/>
                  <a:gd name="T42" fmla="*/ 297 w 1752"/>
                  <a:gd name="T43" fmla="*/ 625 h 1070"/>
                  <a:gd name="T44" fmla="*/ 411 w 1752"/>
                  <a:gd name="T45" fmla="*/ 676 h 1070"/>
                  <a:gd name="T46" fmla="*/ 471 w 1752"/>
                  <a:gd name="T47" fmla="*/ 593 h 1070"/>
                  <a:gd name="T48" fmla="*/ 542 w 1752"/>
                  <a:gd name="T49" fmla="*/ 680 h 1070"/>
                  <a:gd name="T50" fmla="*/ 639 w 1752"/>
                  <a:gd name="T51" fmla="*/ 733 h 1070"/>
                  <a:gd name="T52" fmla="*/ 794 w 1752"/>
                  <a:gd name="T53" fmla="*/ 818 h 1070"/>
                  <a:gd name="T54" fmla="*/ 978 w 1752"/>
                  <a:gd name="T55" fmla="*/ 817 h 1070"/>
                  <a:gd name="T56" fmla="*/ 994 w 1752"/>
                  <a:gd name="T57" fmla="*/ 893 h 1070"/>
                  <a:gd name="T58" fmla="*/ 1060 w 1752"/>
                  <a:gd name="T59" fmla="*/ 947 h 1070"/>
                  <a:gd name="T60" fmla="*/ 1146 w 1752"/>
                  <a:gd name="T61" fmla="*/ 1048 h 1070"/>
                  <a:gd name="T62" fmla="*/ 1213 w 1752"/>
                  <a:gd name="T63" fmla="*/ 1019 h 1070"/>
                  <a:gd name="T64" fmla="*/ 1403 w 1752"/>
                  <a:gd name="T65" fmla="*/ 993 h 1070"/>
                  <a:gd name="T66" fmla="*/ 1439 w 1752"/>
                  <a:gd name="T67" fmla="*/ 873 h 1070"/>
                  <a:gd name="T68" fmla="*/ 1466 w 1752"/>
                  <a:gd name="T69" fmla="*/ 749 h 1070"/>
                  <a:gd name="T70" fmla="*/ 1534 w 1752"/>
                  <a:gd name="T71" fmla="*/ 649 h 1070"/>
                  <a:gd name="T72" fmla="*/ 1628 w 1752"/>
                  <a:gd name="T73" fmla="*/ 579 h 1070"/>
                  <a:gd name="T74" fmla="*/ 1675 w 1752"/>
                  <a:gd name="T75" fmla="*/ 512 h 1070"/>
                  <a:gd name="T76" fmla="*/ 1689 w 1752"/>
                  <a:gd name="T77" fmla="*/ 419 h 1070"/>
                  <a:gd name="T78" fmla="*/ 1739 w 1752"/>
                  <a:gd name="T79" fmla="*/ 368 h 1070"/>
                  <a:gd name="T80" fmla="*/ 1735 w 1752"/>
                  <a:gd name="T81" fmla="*/ 253 h 1070"/>
                  <a:gd name="T82" fmla="*/ 1691 w 1752"/>
                  <a:gd name="T83" fmla="*/ 257 h 1070"/>
                  <a:gd name="T84" fmla="*/ 1677 w 1752"/>
                  <a:gd name="T85" fmla="*/ 204 h 1070"/>
                  <a:gd name="T86" fmla="*/ 1692 w 1752"/>
                  <a:gd name="T87" fmla="*/ 103 h 1070"/>
                  <a:gd name="T88" fmla="*/ 1584 w 1752"/>
                  <a:gd name="T89" fmla="*/ 27 h 1070"/>
                  <a:gd name="T90" fmla="*/ 1641 w 1752"/>
                  <a:gd name="T91" fmla="*/ 307 h 1070"/>
                  <a:gd name="T92" fmla="*/ 1664 w 1752"/>
                  <a:gd name="T93" fmla="*/ 390 h 1070"/>
                  <a:gd name="T94" fmla="*/ 1647 w 1752"/>
                  <a:gd name="T95" fmla="*/ 461 h 1070"/>
                  <a:gd name="T96" fmla="*/ 1626 w 1752"/>
                  <a:gd name="T97" fmla="*/ 478 h 1070"/>
                  <a:gd name="T98" fmla="*/ 1599 w 1752"/>
                  <a:gd name="T99" fmla="*/ 427 h 1070"/>
                  <a:gd name="T100" fmla="*/ 1646 w 1752"/>
                  <a:gd name="T101" fmla="*/ 361 h 1070"/>
                  <a:gd name="T102" fmla="*/ 1641 w 1752"/>
                  <a:gd name="T103" fmla="*/ 307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52" h="1070">
                    <a:moveTo>
                      <a:pt x="1506" y="27"/>
                    </a:moveTo>
                    <a:lnTo>
                      <a:pt x="1476" y="23"/>
                    </a:lnTo>
                    <a:lnTo>
                      <a:pt x="1440" y="57"/>
                    </a:lnTo>
                    <a:lnTo>
                      <a:pt x="1425" y="58"/>
                    </a:lnTo>
                    <a:lnTo>
                      <a:pt x="1369" y="40"/>
                    </a:lnTo>
                    <a:lnTo>
                      <a:pt x="1309" y="60"/>
                    </a:lnTo>
                    <a:lnTo>
                      <a:pt x="1300" y="46"/>
                    </a:lnTo>
                    <a:lnTo>
                      <a:pt x="1321" y="13"/>
                    </a:lnTo>
                    <a:lnTo>
                      <a:pt x="1304" y="0"/>
                    </a:lnTo>
                    <a:lnTo>
                      <a:pt x="1217" y="61"/>
                    </a:lnTo>
                    <a:lnTo>
                      <a:pt x="1193" y="48"/>
                    </a:lnTo>
                    <a:lnTo>
                      <a:pt x="1156" y="67"/>
                    </a:lnTo>
                    <a:lnTo>
                      <a:pt x="1106" y="41"/>
                    </a:lnTo>
                    <a:lnTo>
                      <a:pt x="1114" y="25"/>
                    </a:lnTo>
                    <a:lnTo>
                      <a:pt x="1060" y="37"/>
                    </a:lnTo>
                    <a:lnTo>
                      <a:pt x="1062" y="46"/>
                    </a:lnTo>
                    <a:lnTo>
                      <a:pt x="1054" y="54"/>
                    </a:lnTo>
                    <a:lnTo>
                      <a:pt x="1047" y="54"/>
                    </a:lnTo>
                    <a:lnTo>
                      <a:pt x="996" y="4"/>
                    </a:lnTo>
                    <a:lnTo>
                      <a:pt x="967" y="31"/>
                    </a:lnTo>
                    <a:lnTo>
                      <a:pt x="937" y="33"/>
                    </a:lnTo>
                    <a:lnTo>
                      <a:pt x="922" y="50"/>
                    </a:lnTo>
                    <a:lnTo>
                      <a:pt x="875" y="40"/>
                    </a:lnTo>
                    <a:lnTo>
                      <a:pt x="846" y="58"/>
                    </a:lnTo>
                    <a:lnTo>
                      <a:pt x="784" y="48"/>
                    </a:lnTo>
                    <a:lnTo>
                      <a:pt x="773" y="95"/>
                    </a:lnTo>
                    <a:lnTo>
                      <a:pt x="710" y="86"/>
                    </a:lnTo>
                    <a:lnTo>
                      <a:pt x="693" y="71"/>
                    </a:lnTo>
                    <a:lnTo>
                      <a:pt x="635" y="107"/>
                    </a:lnTo>
                    <a:lnTo>
                      <a:pt x="611" y="95"/>
                    </a:lnTo>
                    <a:lnTo>
                      <a:pt x="610" y="87"/>
                    </a:lnTo>
                    <a:lnTo>
                      <a:pt x="640" y="77"/>
                    </a:lnTo>
                    <a:lnTo>
                      <a:pt x="647" y="69"/>
                    </a:lnTo>
                    <a:lnTo>
                      <a:pt x="605" y="33"/>
                    </a:lnTo>
                    <a:lnTo>
                      <a:pt x="589" y="27"/>
                    </a:lnTo>
                    <a:lnTo>
                      <a:pt x="494" y="82"/>
                    </a:lnTo>
                    <a:lnTo>
                      <a:pt x="463" y="77"/>
                    </a:lnTo>
                    <a:lnTo>
                      <a:pt x="410" y="83"/>
                    </a:lnTo>
                    <a:lnTo>
                      <a:pt x="370" y="78"/>
                    </a:lnTo>
                    <a:lnTo>
                      <a:pt x="360" y="57"/>
                    </a:lnTo>
                    <a:lnTo>
                      <a:pt x="330" y="52"/>
                    </a:lnTo>
                    <a:lnTo>
                      <a:pt x="319" y="21"/>
                    </a:lnTo>
                    <a:lnTo>
                      <a:pt x="265" y="35"/>
                    </a:lnTo>
                    <a:lnTo>
                      <a:pt x="184" y="157"/>
                    </a:lnTo>
                    <a:lnTo>
                      <a:pt x="120" y="209"/>
                    </a:lnTo>
                    <a:lnTo>
                      <a:pt x="97" y="204"/>
                    </a:lnTo>
                    <a:lnTo>
                      <a:pt x="36" y="218"/>
                    </a:lnTo>
                    <a:lnTo>
                      <a:pt x="0" y="252"/>
                    </a:lnTo>
                    <a:lnTo>
                      <a:pt x="42" y="287"/>
                    </a:lnTo>
                    <a:lnTo>
                      <a:pt x="55" y="332"/>
                    </a:lnTo>
                    <a:lnTo>
                      <a:pt x="114" y="311"/>
                    </a:lnTo>
                    <a:lnTo>
                      <a:pt x="154" y="322"/>
                    </a:lnTo>
                    <a:lnTo>
                      <a:pt x="158" y="368"/>
                    </a:lnTo>
                    <a:lnTo>
                      <a:pt x="167" y="383"/>
                    </a:lnTo>
                    <a:lnTo>
                      <a:pt x="167" y="390"/>
                    </a:lnTo>
                    <a:lnTo>
                      <a:pt x="199" y="395"/>
                    </a:lnTo>
                    <a:lnTo>
                      <a:pt x="206" y="387"/>
                    </a:lnTo>
                    <a:lnTo>
                      <a:pt x="218" y="347"/>
                    </a:lnTo>
                    <a:lnTo>
                      <a:pt x="271" y="343"/>
                    </a:lnTo>
                    <a:lnTo>
                      <a:pt x="313" y="377"/>
                    </a:lnTo>
                    <a:lnTo>
                      <a:pt x="360" y="380"/>
                    </a:lnTo>
                    <a:lnTo>
                      <a:pt x="377" y="395"/>
                    </a:lnTo>
                    <a:lnTo>
                      <a:pt x="388" y="432"/>
                    </a:lnTo>
                    <a:lnTo>
                      <a:pt x="385" y="486"/>
                    </a:lnTo>
                    <a:lnTo>
                      <a:pt x="347" y="567"/>
                    </a:lnTo>
                    <a:lnTo>
                      <a:pt x="297" y="625"/>
                    </a:lnTo>
                    <a:lnTo>
                      <a:pt x="326" y="677"/>
                    </a:lnTo>
                    <a:lnTo>
                      <a:pt x="398" y="701"/>
                    </a:lnTo>
                    <a:lnTo>
                      <a:pt x="411" y="676"/>
                    </a:lnTo>
                    <a:lnTo>
                      <a:pt x="419" y="614"/>
                    </a:lnTo>
                    <a:lnTo>
                      <a:pt x="441" y="596"/>
                    </a:lnTo>
                    <a:lnTo>
                      <a:pt x="471" y="593"/>
                    </a:lnTo>
                    <a:lnTo>
                      <a:pt x="454" y="649"/>
                    </a:lnTo>
                    <a:lnTo>
                      <a:pt x="488" y="684"/>
                    </a:lnTo>
                    <a:lnTo>
                      <a:pt x="542" y="680"/>
                    </a:lnTo>
                    <a:lnTo>
                      <a:pt x="591" y="713"/>
                    </a:lnTo>
                    <a:lnTo>
                      <a:pt x="608" y="735"/>
                    </a:lnTo>
                    <a:lnTo>
                      <a:pt x="639" y="733"/>
                    </a:lnTo>
                    <a:lnTo>
                      <a:pt x="673" y="760"/>
                    </a:lnTo>
                    <a:lnTo>
                      <a:pt x="727" y="770"/>
                    </a:lnTo>
                    <a:lnTo>
                      <a:pt x="794" y="818"/>
                    </a:lnTo>
                    <a:lnTo>
                      <a:pt x="831" y="815"/>
                    </a:lnTo>
                    <a:lnTo>
                      <a:pt x="910" y="831"/>
                    </a:lnTo>
                    <a:lnTo>
                      <a:pt x="978" y="817"/>
                    </a:lnTo>
                    <a:lnTo>
                      <a:pt x="996" y="846"/>
                    </a:lnTo>
                    <a:lnTo>
                      <a:pt x="1008" y="883"/>
                    </a:lnTo>
                    <a:lnTo>
                      <a:pt x="994" y="893"/>
                    </a:lnTo>
                    <a:lnTo>
                      <a:pt x="1003" y="915"/>
                    </a:lnTo>
                    <a:lnTo>
                      <a:pt x="1019" y="928"/>
                    </a:lnTo>
                    <a:lnTo>
                      <a:pt x="1060" y="947"/>
                    </a:lnTo>
                    <a:lnTo>
                      <a:pt x="1111" y="997"/>
                    </a:lnTo>
                    <a:lnTo>
                      <a:pt x="1122" y="1035"/>
                    </a:lnTo>
                    <a:lnTo>
                      <a:pt x="1146" y="1048"/>
                    </a:lnTo>
                    <a:lnTo>
                      <a:pt x="1163" y="1070"/>
                    </a:lnTo>
                    <a:lnTo>
                      <a:pt x="1194" y="1052"/>
                    </a:lnTo>
                    <a:lnTo>
                      <a:pt x="1213" y="1019"/>
                    </a:lnTo>
                    <a:lnTo>
                      <a:pt x="1270" y="1052"/>
                    </a:lnTo>
                    <a:lnTo>
                      <a:pt x="1325" y="1054"/>
                    </a:lnTo>
                    <a:lnTo>
                      <a:pt x="1403" y="993"/>
                    </a:lnTo>
                    <a:lnTo>
                      <a:pt x="1409" y="969"/>
                    </a:lnTo>
                    <a:lnTo>
                      <a:pt x="1396" y="909"/>
                    </a:lnTo>
                    <a:lnTo>
                      <a:pt x="1439" y="873"/>
                    </a:lnTo>
                    <a:lnTo>
                      <a:pt x="1439" y="789"/>
                    </a:lnTo>
                    <a:lnTo>
                      <a:pt x="1462" y="779"/>
                    </a:lnTo>
                    <a:lnTo>
                      <a:pt x="1466" y="749"/>
                    </a:lnTo>
                    <a:lnTo>
                      <a:pt x="1505" y="752"/>
                    </a:lnTo>
                    <a:lnTo>
                      <a:pt x="1526" y="735"/>
                    </a:lnTo>
                    <a:lnTo>
                      <a:pt x="1534" y="649"/>
                    </a:lnTo>
                    <a:lnTo>
                      <a:pt x="1578" y="630"/>
                    </a:lnTo>
                    <a:lnTo>
                      <a:pt x="1612" y="573"/>
                    </a:lnTo>
                    <a:lnTo>
                      <a:pt x="1628" y="579"/>
                    </a:lnTo>
                    <a:lnTo>
                      <a:pt x="1658" y="568"/>
                    </a:lnTo>
                    <a:lnTo>
                      <a:pt x="1652" y="515"/>
                    </a:lnTo>
                    <a:lnTo>
                      <a:pt x="1675" y="512"/>
                    </a:lnTo>
                    <a:lnTo>
                      <a:pt x="1709" y="464"/>
                    </a:lnTo>
                    <a:lnTo>
                      <a:pt x="1708" y="441"/>
                    </a:lnTo>
                    <a:lnTo>
                      <a:pt x="1689" y="419"/>
                    </a:lnTo>
                    <a:lnTo>
                      <a:pt x="1688" y="403"/>
                    </a:lnTo>
                    <a:lnTo>
                      <a:pt x="1709" y="379"/>
                    </a:lnTo>
                    <a:lnTo>
                      <a:pt x="1739" y="368"/>
                    </a:lnTo>
                    <a:lnTo>
                      <a:pt x="1752" y="351"/>
                    </a:lnTo>
                    <a:lnTo>
                      <a:pt x="1734" y="315"/>
                    </a:lnTo>
                    <a:lnTo>
                      <a:pt x="1735" y="253"/>
                    </a:lnTo>
                    <a:lnTo>
                      <a:pt x="1734" y="230"/>
                    </a:lnTo>
                    <a:lnTo>
                      <a:pt x="1703" y="232"/>
                    </a:lnTo>
                    <a:lnTo>
                      <a:pt x="1691" y="257"/>
                    </a:lnTo>
                    <a:lnTo>
                      <a:pt x="1682" y="258"/>
                    </a:lnTo>
                    <a:lnTo>
                      <a:pt x="1672" y="227"/>
                    </a:lnTo>
                    <a:lnTo>
                      <a:pt x="1677" y="204"/>
                    </a:lnTo>
                    <a:lnTo>
                      <a:pt x="1715" y="185"/>
                    </a:lnTo>
                    <a:lnTo>
                      <a:pt x="1697" y="156"/>
                    </a:lnTo>
                    <a:lnTo>
                      <a:pt x="1692" y="103"/>
                    </a:lnTo>
                    <a:lnTo>
                      <a:pt x="1651" y="76"/>
                    </a:lnTo>
                    <a:lnTo>
                      <a:pt x="1646" y="30"/>
                    </a:lnTo>
                    <a:lnTo>
                      <a:pt x="1584" y="27"/>
                    </a:lnTo>
                    <a:lnTo>
                      <a:pt x="1567" y="14"/>
                    </a:lnTo>
                    <a:lnTo>
                      <a:pt x="1506" y="27"/>
                    </a:lnTo>
                    <a:close/>
                    <a:moveTo>
                      <a:pt x="1641" y="307"/>
                    </a:moveTo>
                    <a:lnTo>
                      <a:pt x="1658" y="322"/>
                    </a:lnTo>
                    <a:lnTo>
                      <a:pt x="1668" y="344"/>
                    </a:lnTo>
                    <a:lnTo>
                      <a:pt x="1664" y="390"/>
                    </a:lnTo>
                    <a:lnTo>
                      <a:pt x="1634" y="393"/>
                    </a:lnTo>
                    <a:lnTo>
                      <a:pt x="1642" y="408"/>
                    </a:lnTo>
                    <a:lnTo>
                      <a:pt x="1647" y="461"/>
                    </a:lnTo>
                    <a:lnTo>
                      <a:pt x="1641" y="470"/>
                    </a:lnTo>
                    <a:lnTo>
                      <a:pt x="1625" y="471"/>
                    </a:lnTo>
                    <a:lnTo>
                      <a:pt x="1626" y="478"/>
                    </a:lnTo>
                    <a:lnTo>
                      <a:pt x="1611" y="480"/>
                    </a:lnTo>
                    <a:lnTo>
                      <a:pt x="1601" y="458"/>
                    </a:lnTo>
                    <a:lnTo>
                      <a:pt x="1599" y="427"/>
                    </a:lnTo>
                    <a:lnTo>
                      <a:pt x="1625" y="386"/>
                    </a:lnTo>
                    <a:lnTo>
                      <a:pt x="1623" y="363"/>
                    </a:lnTo>
                    <a:lnTo>
                      <a:pt x="1646" y="361"/>
                    </a:lnTo>
                    <a:lnTo>
                      <a:pt x="1643" y="338"/>
                    </a:lnTo>
                    <a:lnTo>
                      <a:pt x="1628" y="324"/>
                    </a:lnTo>
                    <a:lnTo>
                      <a:pt x="1641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428">
                <a:extLst>
                  <a:ext uri="{FF2B5EF4-FFF2-40B4-BE49-F238E27FC236}">
                    <a16:creationId xmlns:a16="http://schemas.microsoft.com/office/drawing/2014/main" id="{8683EBBE-4F96-6AD3-6874-BB7A37C46F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59 w 69"/>
                  <a:gd name="T1" fmla="*/ 15 h 173"/>
                  <a:gd name="T2" fmla="*/ 42 w 69"/>
                  <a:gd name="T3" fmla="*/ 0 h 173"/>
                  <a:gd name="T4" fmla="*/ 29 w 69"/>
                  <a:gd name="T5" fmla="*/ 17 h 173"/>
                  <a:gd name="T6" fmla="*/ 44 w 69"/>
                  <a:gd name="T7" fmla="*/ 31 h 173"/>
                  <a:gd name="T8" fmla="*/ 47 w 69"/>
                  <a:gd name="T9" fmla="*/ 54 h 173"/>
                  <a:gd name="T10" fmla="*/ 24 w 69"/>
                  <a:gd name="T11" fmla="*/ 56 h 173"/>
                  <a:gd name="T12" fmla="*/ 26 w 69"/>
                  <a:gd name="T13" fmla="*/ 79 h 173"/>
                  <a:gd name="T14" fmla="*/ 0 w 69"/>
                  <a:gd name="T15" fmla="*/ 120 h 173"/>
                  <a:gd name="T16" fmla="*/ 2 w 69"/>
                  <a:gd name="T17" fmla="*/ 151 h 173"/>
                  <a:gd name="T18" fmla="*/ 12 w 69"/>
                  <a:gd name="T19" fmla="*/ 173 h 173"/>
                  <a:gd name="T20" fmla="*/ 27 w 69"/>
                  <a:gd name="T21" fmla="*/ 171 h 173"/>
                  <a:gd name="T22" fmla="*/ 26 w 69"/>
                  <a:gd name="T23" fmla="*/ 164 h 173"/>
                  <a:gd name="T24" fmla="*/ 42 w 69"/>
                  <a:gd name="T25" fmla="*/ 163 h 173"/>
                  <a:gd name="T26" fmla="*/ 48 w 69"/>
                  <a:gd name="T27" fmla="*/ 154 h 173"/>
                  <a:gd name="T28" fmla="*/ 43 w 69"/>
                  <a:gd name="T29" fmla="*/ 101 h 173"/>
                  <a:gd name="T30" fmla="*/ 35 w 69"/>
                  <a:gd name="T31" fmla="*/ 86 h 173"/>
                  <a:gd name="T32" fmla="*/ 65 w 69"/>
                  <a:gd name="T33" fmla="*/ 83 h 173"/>
                  <a:gd name="T34" fmla="*/ 69 w 69"/>
                  <a:gd name="T35" fmla="*/ 37 h 173"/>
                  <a:gd name="T36" fmla="*/ 59 w 69"/>
                  <a:gd name="T37" fmla="*/ 15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59" y="15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429">
                <a:extLst>
                  <a:ext uri="{FF2B5EF4-FFF2-40B4-BE49-F238E27FC236}">
                    <a16:creationId xmlns:a16="http://schemas.microsoft.com/office/drawing/2014/main" id="{4510D929-B552-FFF8-F23E-ED8CFAD56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430">
                <a:extLst>
                  <a:ext uri="{FF2B5EF4-FFF2-40B4-BE49-F238E27FC236}">
                    <a16:creationId xmlns:a16="http://schemas.microsoft.com/office/drawing/2014/main" id="{AC106982-E2C3-0D5B-E3E3-E1585F332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431">
                <a:extLst>
                  <a:ext uri="{FF2B5EF4-FFF2-40B4-BE49-F238E27FC236}">
                    <a16:creationId xmlns:a16="http://schemas.microsoft.com/office/drawing/2014/main" id="{D84B94C8-9D9B-935A-156A-3C41BD0475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0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432">
                <a:extLst>
                  <a:ext uri="{FF2B5EF4-FFF2-40B4-BE49-F238E27FC236}">
                    <a16:creationId xmlns:a16="http://schemas.microsoft.com/office/drawing/2014/main" id="{1384B8C2-8E9D-F8B0-A662-5275415C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2 h 23"/>
                  <a:gd name="T4" fmla="*/ 8 w 17"/>
                  <a:gd name="T5" fmla="*/ 0 h 23"/>
                  <a:gd name="T6" fmla="*/ 0 w 17"/>
                  <a:gd name="T7" fmla="*/ 9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433">
                <a:extLst>
                  <a:ext uri="{FF2B5EF4-FFF2-40B4-BE49-F238E27FC236}">
                    <a16:creationId xmlns:a16="http://schemas.microsoft.com/office/drawing/2014/main" id="{2EB17C6A-E2A0-F384-4D52-6909F8B07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434">
                <a:extLst>
                  <a:ext uri="{FF2B5EF4-FFF2-40B4-BE49-F238E27FC236}">
                    <a16:creationId xmlns:a16="http://schemas.microsoft.com/office/drawing/2014/main" id="{23895198-7378-E1D0-37F2-A5C4B13D1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5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435">
                <a:extLst>
                  <a:ext uri="{FF2B5EF4-FFF2-40B4-BE49-F238E27FC236}">
                    <a16:creationId xmlns:a16="http://schemas.microsoft.com/office/drawing/2014/main" id="{D4A2A92E-3424-F0AD-EC1F-F9C0AEF9C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436">
                <a:extLst>
                  <a:ext uri="{FF2B5EF4-FFF2-40B4-BE49-F238E27FC236}">
                    <a16:creationId xmlns:a16="http://schemas.microsoft.com/office/drawing/2014/main" id="{7F1EA871-F40C-3DA6-AD18-A37CA2481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437">
                <a:extLst>
                  <a:ext uri="{FF2B5EF4-FFF2-40B4-BE49-F238E27FC236}">
                    <a16:creationId xmlns:a16="http://schemas.microsoft.com/office/drawing/2014/main" id="{B746FCC8-CA60-345E-AC27-442F0D94E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438">
                <a:extLst>
                  <a:ext uri="{FF2B5EF4-FFF2-40B4-BE49-F238E27FC236}">
                    <a16:creationId xmlns:a16="http://schemas.microsoft.com/office/drawing/2014/main" id="{7EC110A5-A5BE-9215-204B-71C1F90CA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439">
                <a:extLst>
                  <a:ext uri="{FF2B5EF4-FFF2-40B4-BE49-F238E27FC236}">
                    <a16:creationId xmlns:a16="http://schemas.microsoft.com/office/drawing/2014/main" id="{30C61A39-34F9-9D70-DA28-F100C1C19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9 w 32"/>
                  <a:gd name="T1" fmla="*/ 23 h 29"/>
                  <a:gd name="T2" fmla="*/ 26 w 32"/>
                  <a:gd name="T3" fmla="*/ 29 h 29"/>
                  <a:gd name="T4" fmla="*/ 32 w 32"/>
                  <a:gd name="T5" fmla="*/ 21 h 29"/>
                  <a:gd name="T6" fmla="*/ 23 w 32"/>
                  <a:gd name="T7" fmla="*/ 14 h 29"/>
                  <a:gd name="T8" fmla="*/ 16 w 32"/>
                  <a:gd name="T9" fmla="*/ 14 h 29"/>
                  <a:gd name="T10" fmla="*/ 8 w 32"/>
                  <a:gd name="T11" fmla="*/ 0 h 29"/>
                  <a:gd name="T12" fmla="*/ 0 w 32"/>
                  <a:gd name="T13" fmla="*/ 8 h 29"/>
                  <a:gd name="T14" fmla="*/ 9 w 32"/>
                  <a:gd name="T15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9" y="23"/>
                    </a:move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440">
                <a:extLst>
                  <a:ext uri="{FF2B5EF4-FFF2-40B4-BE49-F238E27FC236}">
                    <a16:creationId xmlns:a16="http://schemas.microsoft.com/office/drawing/2014/main" id="{7B1F0658-5532-D281-F7B2-1150A3C01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441">
                <a:extLst>
                  <a:ext uri="{FF2B5EF4-FFF2-40B4-BE49-F238E27FC236}">
                    <a16:creationId xmlns:a16="http://schemas.microsoft.com/office/drawing/2014/main" id="{180929DF-3D02-3108-E2EC-88E072E224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0 w 15"/>
                  <a:gd name="T1" fmla="*/ 25 h 25"/>
                  <a:gd name="T2" fmla="*/ 7 w 15"/>
                  <a:gd name="T3" fmla="*/ 23 h 25"/>
                  <a:gd name="T4" fmla="*/ 15 w 15"/>
                  <a:gd name="T5" fmla="*/ 15 h 25"/>
                  <a:gd name="T6" fmla="*/ 12 w 15"/>
                  <a:gd name="T7" fmla="*/ 0 h 25"/>
                  <a:gd name="T8" fmla="*/ 6 w 15"/>
                  <a:gd name="T9" fmla="*/ 9 h 25"/>
                  <a:gd name="T10" fmla="*/ 0 w 15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0" y="25"/>
                    </a:move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442">
                <a:extLst>
                  <a:ext uri="{FF2B5EF4-FFF2-40B4-BE49-F238E27FC236}">
                    <a16:creationId xmlns:a16="http://schemas.microsoft.com/office/drawing/2014/main" id="{9E1E3B4A-7446-865D-7678-B1F52E3F7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443">
                <a:extLst>
                  <a:ext uri="{FF2B5EF4-FFF2-40B4-BE49-F238E27FC236}">
                    <a16:creationId xmlns:a16="http://schemas.microsoft.com/office/drawing/2014/main" id="{05C88A88-40E3-21CC-A406-2E23BC1302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444">
                <a:extLst>
                  <a:ext uri="{FF2B5EF4-FFF2-40B4-BE49-F238E27FC236}">
                    <a16:creationId xmlns:a16="http://schemas.microsoft.com/office/drawing/2014/main" id="{29CB86C3-CCF0-4C41-3FE2-BF498F5CE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0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5 h 67"/>
                  <a:gd name="T12" fmla="*/ 10 w 96"/>
                  <a:gd name="T13" fmla="*/ 40 h 67"/>
                  <a:gd name="T14" fmla="*/ 10 w 96"/>
                  <a:gd name="T15" fmla="*/ 48 h 67"/>
                  <a:gd name="T16" fmla="*/ 26 w 96"/>
                  <a:gd name="T17" fmla="*/ 46 h 67"/>
                  <a:gd name="T18" fmla="*/ 26 w 96"/>
                  <a:gd name="T19" fmla="*/ 54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8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445">
                <a:extLst>
                  <a:ext uri="{FF2B5EF4-FFF2-40B4-BE49-F238E27FC236}">
                    <a16:creationId xmlns:a16="http://schemas.microsoft.com/office/drawing/2014/main" id="{CB7DB7A7-FDFE-AFBF-7E07-3B5BB27FE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446">
                <a:extLst>
                  <a:ext uri="{FF2B5EF4-FFF2-40B4-BE49-F238E27FC236}">
                    <a16:creationId xmlns:a16="http://schemas.microsoft.com/office/drawing/2014/main" id="{55C306C6-AEC8-4F5F-27CC-494E95B50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447">
                <a:extLst>
                  <a:ext uri="{FF2B5EF4-FFF2-40B4-BE49-F238E27FC236}">
                    <a16:creationId xmlns:a16="http://schemas.microsoft.com/office/drawing/2014/main" id="{FF36FE1F-639C-75FF-33A3-98E36429C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448">
                <a:extLst>
                  <a:ext uri="{FF2B5EF4-FFF2-40B4-BE49-F238E27FC236}">
                    <a16:creationId xmlns:a16="http://schemas.microsoft.com/office/drawing/2014/main" id="{B35EBF16-A409-5ED0-603B-37DC53200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449">
                <a:extLst>
                  <a:ext uri="{FF2B5EF4-FFF2-40B4-BE49-F238E27FC236}">
                    <a16:creationId xmlns:a16="http://schemas.microsoft.com/office/drawing/2014/main" id="{538A5E9B-CC7D-6BC5-F9ED-5295FEB3A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3 w 18"/>
                  <a:gd name="T1" fmla="*/ 0 h 46"/>
                  <a:gd name="T2" fmla="*/ 6 w 18"/>
                  <a:gd name="T3" fmla="*/ 0 h 46"/>
                  <a:gd name="T4" fmla="*/ 0 w 18"/>
                  <a:gd name="T5" fmla="*/ 17 h 46"/>
                  <a:gd name="T6" fmla="*/ 11 w 18"/>
                  <a:gd name="T7" fmla="*/ 46 h 46"/>
                  <a:gd name="T8" fmla="*/ 18 w 18"/>
                  <a:gd name="T9" fmla="*/ 46 h 46"/>
                  <a:gd name="T10" fmla="*/ 13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3" y="0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450">
                <a:extLst>
                  <a:ext uri="{FF2B5EF4-FFF2-40B4-BE49-F238E27FC236}">
                    <a16:creationId xmlns:a16="http://schemas.microsoft.com/office/drawing/2014/main" id="{B4A03EB8-7CAC-7544-D2E0-366AB653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451">
                <a:extLst>
                  <a:ext uri="{FF2B5EF4-FFF2-40B4-BE49-F238E27FC236}">
                    <a16:creationId xmlns:a16="http://schemas.microsoft.com/office/drawing/2014/main" id="{9390CB8D-A51F-224F-5A40-B33863674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10"/>
              </a:xfrm>
              <a:custGeom>
                <a:avLst/>
                <a:gdLst>
                  <a:gd name="T0" fmla="*/ 727 w 990"/>
                  <a:gd name="T1" fmla="*/ 0 h 1553"/>
                  <a:gd name="T2" fmla="*/ 697 w 990"/>
                  <a:gd name="T3" fmla="*/ 10 h 1553"/>
                  <a:gd name="T4" fmla="*/ 707 w 990"/>
                  <a:gd name="T5" fmla="*/ 118 h 1553"/>
                  <a:gd name="T6" fmla="*/ 691 w 990"/>
                  <a:gd name="T7" fmla="*/ 196 h 1553"/>
                  <a:gd name="T8" fmla="*/ 708 w 990"/>
                  <a:gd name="T9" fmla="*/ 288 h 1553"/>
                  <a:gd name="T10" fmla="*/ 690 w 990"/>
                  <a:gd name="T11" fmla="*/ 427 h 1553"/>
                  <a:gd name="T12" fmla="*/ 633 w 990"/>
                  <a:gd name="T13" fmla="*/ 394 h 1553"/>
                  <a:gd name="T14" fmla="*/ 500 w 990"/>
                  <a:gd name="T15" fmla="*/ 391 h 1553"/>
                  <a:gd name="T16" fmla="*/ 441 w 990"/>
                  <a:gd name="T17" fmla="*/ 489 h 1553"/>
                  <a:gd name="T18" fmla="*/ 313 w 990"/>
                  <a:gd name="T19" fmla="*/ 524 h 1553"/>
                  <a:gd name="T20" fmla="*/ 263 w 990"/>
                  <a:gd name="T21" fmla="*/ 568 h 1553"/>
                  <a:gd name="T22" fmla="*/ 211 w 990"/>
                  <a:gd name="T23" fmla="*/ 596 h 1553"/>
                  <a:gd name="T24" fmla="*/ 185 w 990"/>
                  <a:gd name="T25" fmla="*/ 644 h 1553"/>
                  <a:gd name="T26" fmla="*/ 161 w 990"/>
                  <a:gd name="T27" fmla="*/ 631 h 1553"/>
                  <a:gd name="T28" fmla="*/ 121 w 990"/>
                  <a:gd name="T29" fmla="*/ 620 h 1553"/>
                  <a:gd name="T30" fmla="*/ 124 w 990"/>
                  <a:gd name="T31" fmla="*/ 650 h 1553"/>
                  <a:gd name="T32" fmla="*/ 75 w 990"/>
                  <a:gd name="T33" fmla="*/ 708 h 1553"/>
                  <a:gd name="T34" fmla="*/ 88 w 990"/>
                  <a:gd name="T35" fmla="*/ 769 h 1553"/>
                  <a:gd name="T36" fmla="*/ 71 w 990"/>
                  <a:gd name="T37" fmla="*/ 832 h 1553"/>
                  <a:gd name="T38" fmla="*/ 34 w 990"/>
                  <a:gd name="T39" fmla="*/ 843 h 1553"/>
                  <a:gd name="T40" fmla="*/ 0 w 990"/>
                  <a:gd name="T41" fmla="*/ 893 h 1553"/>
                  <a:gd name="T42" fmla="*/ 55 w 990"/>
                  <a:gd name="T43" fmla="*/ 895 h 1553"/>
                  <a:gd name="T44" fmla="*/ 111 w 990"/>
                  <a:gd name="T45" fmla="*/ 929 h 1553"/>
                  <a:gd name="T46" fmla="*/ 199 w 990"/>
                  <a:gd name="T47" fmla="*/ 952 h 1553"/>
                  <a:gd name="T48" fmla="*/ 282 w 990"/>
                  <a:gd name="T49" fmla="*/ 944 h 1553"/>
                  <a:gd name="T50" fmla="*/ 309 w 990"/>
                  <a:gd name="T51" fmla="*/ 987 h 1553"/>
                  <a:gd name="T52" fmla="*/ 360 w 990"/>
                  <a:gd name="T53" fmla="*/ 1030 h 1553"/>
                  <a:gd name="T54" fmla="*/ 408 w 990"/>
                  <a:gd name="T55" fmla="*/ 1055 h 1553"/>
                  <a:gd name="T56" fmla="*/ 481 w 990"/>
                  <a:gd name="T57" fmla="*/ 1088 h 1553"/>
                  <a:gd name="T58" fmla="*/ 570 w 990"/>
                  <a:gd name="T59" fmla="*/ 1217 h 1553"/>
                  <a:gd name="T60" fmla="*/ 617 w 990"/>
                  <a:gd name="T61" fmla="*/ 1313 h 1553"/>
                  <a:gd name="T62" fmla="*/ 686 w 990"/>
                  <a:gd name="T63" fmla="*/ 1385 h 1553"/>
                  <a:gd name="T64" fmla="*/ 690 w 990"/>
                  <a:gd name="T65" fmla="*/ 1431 h 1553"/>
                  <a:gd name="T66" fmla="*/ 708 w 990"/>
                  <a:gd name="T67" fmla="*/ 1460 h 1553"/>
                  <a:gd name="T68" fmla="*/ 699 w 990"/>
                  <a:gd name="T69" fmla="*/ 1530 h 1553"/>
                  <a:gd name="T70" fmla="*/ 770 w 990"/>
                  <a:gd name="T71" fmla="*/ 1539 h 1553"/>
                  <a:gd name="T72" fmla="*/ 786 w 990"/>
                  <a:gd name="T73" fmla="*/ 1553 h 1553"/>
                  <a:gd name="T74" fmla="*/ 843 w 990"/>
                  <a:gd name="T75" fmla="*/ 1508 h 1553"/>
                  <a:gd name="T76" fmla="*/ 864 w 990"/>
                  <a:gd name="T77" fmla="*/ 1484 h 1553"/>
                  <a:gd name="T78" fmla="*/ 870 w 990"/>
                  <a:gd name="T79" fmla="*/ 1382 h 1553"/>
                  <a:gd name="T80" fmla="*/ 977 w 990"/>
                  <a:gd name="T81" fmla="*/ 941 h 1553"/>
                  <a:gd name="T82" fmla="*/ 943 w 990"/>
                  <a:gd name="T83" fmla="*/ 744 h 1553"/>
                  <a:gd name="T84" fmla="*/ 902 w 990"/>
                  <a:gd name="T85" fmla="*/ 554 h 1553"/>
                  <a:gd name="T86" fmla="*/ 822 w 990"/>
                  <a:gd name="T87" fmla="*/ 447 h 1553"/>
                  <a:gd name="T88" fmla="*/ 851 w 990"/>
                  <a:gd name="T89" fmla="*/ 259 h 1553"/>
                  <a:gd name="T90" fmla="*/ 794 w 990"/>
                  <a:gd name="T91" fmla="*/ 55 h 1553"/>
                  <a:gd name="T92" fmla="*/ 773 w 990"/>
                  <a:gd name="T93" fmla="*/ 3 h 1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90" h="1553">
                    <a:moveTo>
                      <a:pt x="773" y="3"/>
                    </a:move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  <a:lnTo>
                      <a:pt x="24" y="906"/>
                    </a:lnTo>
                    <a:lnTo>
                      <a:pt x="55" y="895"/>
                    </a:lnTo>
                    <a:lnTo>
                      <a:pt x="62" y="895"/>
                    </a:lnTo>
                    <a:lnTo>
                      <a:pt x="111" y="929"/>
                    </a:lnTo>
                    <a:lnTo>
                      <a:pt x="182" y="937"/>
                    </a:lnTo>
                    <a:lnTo>
                      <a:pt x="199" y="952"/>
                    </a:lnTo>
                    <a:lnTo>
                      <a:pt x="245" y="954"/>
                    </a:lnTo>
                    <a:lnTo>
                      <a:pt x="282" y="944"/>
                    </a:lnTo>
                    <a:lnTo>
                      <a:pt x="293" y="974"/>
                    </a:lnTo>
                    <a:lnTo>
                      <a:pt x="309" y="987"/>
                    </a:lnTo>
                    <a:lnTo>
                      <a:pt x="330" y="1032"/>
                    </a:lnTo>
                    <a:lnTo>
                      <a:pt x="360" y="1030"/>
                    </a:lnTo>
                    <a:lnTo>
                      <a:pt x="377" y="1050"/>
                    </a:lnTo>
                    <a:lnTo>
                      <a:pt x="408" y="1055"/>
                    </a:lnTo>
                    <a:lnTo>
                      <a:pt x="450" y="1090"/>
                    </a:lnTo>
                    <a:lnTo>
                      <a:pt x="481" y="1088"/>
                    </a:lnTo>
                    <a:lnTo>
                      <a:pt x="521" y="1184"/>
                    </a:lnTo>
                    <a:lnTo>
                      <a:pt x="570" y="1217"/>
                    </a:lnTo>
                    <a:lnTo>
                      <a:pt x="583" y="1278"/>
                    </a:lnTo>
                    <a:lnTo>
                      <a:pt x="617" y="1313"/>
                    </a:lnTo>
                    <a:lnTo>
                      <a:pt x="671" y="1308"/>
                    </a:lnTo>
                    <a:lnTo>
                      <a:pt x="686" y="1385"/>
                    </a:lnTo>
                    <a:lnTo>
                      <a:pt x="681" y="1416"/>
                    </a:lnTo>
                    <a:lnTo>
                      <a:pt x="690" y="1431"/>
                    </a:lnTo>
                    <a:lnTo>
                      <a:pt x="676" y="1455"/>
                    </a:lnTo>
                    <a:lnTo>
                      <a:pt x="708" y="1460"/>
                    </a:lnTo>
                    <a:lnTo>
                      <a:pt x="716" y="1467"/>
                    </a:lnTo>
                    <a:lnTo>
                      <a:pt x="699" y="1530"/>
                    </a:lnTo>
                    <a:lnTo>
                      <a:pt x="700" y="1537"/>
                    </a:lnTo>
                    <a:lnTo>
                      <a:pt x="770" y="1539"/>
                    </a:lnTo>
                    <a:lnTo>
                      <a:pt x="771" y="1546"/>
                    </a:lnTo>
                    <a:lnTo>
                      <a:pt x="786" y="1553"/>
                    </a:lnTo>
                    <a:lnTo>
                      <a:pt x="837" y="1517"/>
                    </a:lnTo>
                    <a:lnTo>
                      <a:pt x="843" y="1508"/>
                    </a:lnTo>
                    <a:lnTo>
                      <a:pt x="868" y="1514"/>
                    </a:ln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452">
                <a:extLst>
                  <a:ext uri="{FF2B5EF4-FFF2-40B4-BE49-F238E27FC236}">
                    <a16:creationId xmlns:a16="http://schemas.microsoft.com/office/drawing/2014/main" id="{34568D02-ACE1-1881-C3A8-0EE01EEB3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4 w 907"/>
                  <a:gd name="T1" fmla="*/ 48 h 1283"/>
                  <a:gd name="T2" fmla="*/ 68 w 907"/>
                  <a:gd name="T3" fmla="*/ 81 h 1283"/>
                  <a:gd name="T4" fmla="*/ 135 w 907"/>
                  <a:gd name="T5" fmla="*/ 135 h 1283"/>
                  <a:gd name="T6" fmla="*/ 24 w 907"/>
                  <a:gd name="T7" fmla="*/ 192 h 1283"/>
                  <a:gd name="T8" fmla="*/ 51 w 907"/>
                  <a:gd name="T9" fmla="*/ 314 h 1283"/>
                  <a:gd name="T10" fmla="*/ 170 w 907"/>
                  <a:gd name="T11" fmla="*/ 349 h 1283"/>
                  <a:gd name="T12" fmla="*/ 194 w 907"/>
                  <a:gd name="T13" fmla="*/ 447 h 1283"/>
                  <a:gd name="T14" fmla="*/ 140 w 907"/>
                  <a:gd name="T15" fmla="*/ 521 h 1283"/>
                  <a:gd name="T16" fmla="*/ 110 w 907"/>
                  <a:gd name="T17" fmla="*/ 617 h 1283"/>
                  <a:gd name="T18" fmla="*/ 238 w 907"/>
                  <a:gd name="T19" fmla="*/ 581 h 1283"/>
                  <a:gd name="T20" fmla="*/ 287 w 907"/>
                  <a:gd name="T21" fmla="*/ 615 h 1283"/>
                  <a:gd name="T22" fmla="*/ 230 w 907"/>
                  <a:gd name="T23" fmla="*/ 752 h 1283"/>
                  <a:gd name="T24" fmla="*/ 192 w 907"/>
                  <a:gd name="T25" fmla="*/ 832 h 1283"/>
                  <a:gd name="T26" fmla="*/ 276 w 907"/>
                  <a:gd name="T27" fmla="*/ 832 h 1283"/>
                  <a:gd name="T28" fmla="*/ 333 w 907"/>
                  <a:gd name="T29" fmla="*/ 866 h 1283"/>
                  <a:gd name="T30" fmla="*/ 379 w 907"/>
                  <a:gd name="T31" fmla="*/ 939 h 1283"/>
                  <a:gd name="T32" fmla="*/ 308 w 907"/>
                  <a:gd name="T33" fmla="*/ 1007 h 1283"/>
                  <a:gd name="T34" fmla="*/ 369 w 907"/>
                  <a:gd name="T35" fmla="*/ 1078 h 1283"/>
                  <a:gd name="T36" fmla="*/ 411 w 907"/>
                  <a:gd name="T37" fmla="*/ 1114 h 1283"/>
                  <a:gd name="T38" fmla="*/ 600 w 907"/>
                  <a:gd name="T39" fmla="*/ 1164 h 1283"/>
                  <a:gd name="T40" fmla="*/ 647 w 907"/>
                  <a:gd name="T41" fmla="*/ 1253 h 1283"/>
                  <a:gd name="T42" fmla="*/ 758 w 907"/>
                  <a:gd name="T43" fmla="*/ 1274 h 1283"/>
                  <a:gd name="T44" fmla="*/ 767 w 907"/>
                  <a:gd name="T45" fmla="*/ 1212 h 1283"/>
                  <a:gd name="T46" fmla="*/ 813 w 907"/>
                  <a:gd name="T47" fmla="*/ 1129 h 1283"/>
                  <a:gd name="T48" fmla="*/ 876 w 907"/>
                  <a:gd name="T49" fmla="*/ 985 h 1283"/>
                  <a:gd name="T50" fmla="*/ 815 w 907"/>
                  <a:gd name="T51" fmla="*/ 983 h 1283"/>
                  <a:gd name="T52" fmla="*/ 827 w 907"/>
                  <a:gd name="T53" fmla="*/ 944 h 1283"/>
                  <a:gd name="T54" fmla="*/ 891 w 907"/>
                  <a:gd name="T55" fmla="*/ 891 h 1283"/>
                  <a:gd name="T56" fmla="*/ 907 w 907"/>
                  <a:gd name="T57" fmla="*/ 813 h 1283"/>
                  <a:gd name="T58" fmla="*/ 899 w 907"/>
                  <a:gd name="T59" fmla="*/ 643 h 1283"/>
                  <a:gd name="T60" fmla="*/ 865 w 907"/>
                  <a:gd name="T61" fmla="*/ 615 h 1283"/>
                  <a:gd name="T62" fmla="*/ 808 w 907"/>
                  <a:gd name="T63" fmla="*/ 660 h 1283"/>
                  <a:gd name="T64" fmla="*/ 792 w 907"/>
                  <a:gd name="T65" fmla="*/ 646 h 1283"/>
                  <a:gd name="T66" fmla="*/ 721 w 907"/>
                  <a:gd name="T67" fmla="*/ 637 h 1283"/>
                  <a:gd name="T68" fmla="*/ 730 w 907"/>
                  <a:gd name="T69" fmla="*/ 567 h 1283"/>
                  <a:gd name="T70" fmla="*/ 712 w 907"/>
                  <a:gd name="T71" fmla="*/ 538 h 1283"/>
                  <a:gd name="T72" fmla="*/ 708 w 907"/>
                  <a:gd name="T73" fmla="*/ 492 h 1283"/>
                  <a:gd name="T74" fmla="*/ 639 w 907"/>
                  <a:gd name="T75" fmla="*/ 420 h 1283"/>
                  <a:gd name="T76" fmla="*/ 592 w 907"/>
                  <a:gd name="T77" fmla="*/ 324 h 1283"/>
                  <a:gd name="T78" fmla="*/ 503 w 907"/>
                  <a:gd name="T79" fmla="*/ 195 h 1283"/>
                  <a:gd name="T80" fmla="*/ 430 w 907"/>
                  <a:gd name="T81" fmla="*/ 162 h 1283"/>
                  <a:gd name="T82" fmla="*/ 382 w 907"/>
                  <a:gd name="T83" fmla="*/ 137 h 1283"/>
                  <a:gd name="T84" fmla="*/ 331 w 907"/>
                  <a:gd name="T85" fmla="*/ 94 h 1283"/>
                  <a:gd name="T86" fmla="*/ 304 w 907"/>
                  <a:gd name="T87" fmla="*/ 51 h 1283"/>
                  <a:gd name="T88" fmla="*/ 221 w 907"/>
                  <a:gd name="T89" fmla="*/ 59 h 1283"/>
                  <a:gd name="T90" fmla="*/ 133 w 907"/>
                  <a:gd name="T91" fmla="*/ 36 h 1283"/>
                  <a:gd name="T92" fmla="*/ 77 w 907"/>
                  <a:gd name="T93" fmla="*/ 2 h 1283"/>
                  <a:gd name="T94" fmla="*/ 22 w 907"/>
                  <a:gd name="T95" fmla="*/ 0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07" h="1283">
                    <a:moveTo>
                      <a:pt x="0" y="18"/>
                    </a:move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  <a:lnTo>
                      <a:pt x="865" y="615"/>
                    </a:lnTo>
                    <a:lnTo>
                      <a:pt x="859" y="624"/>
                    </a:lnTo>
                    <a:lnTo>
                      <a:pt x="808" y="660"/>
                    </a:lnTo>
                    <a:lnTo>
                      <a:pt x="793" y="653"/>
                    </a:lnTo>
                    <a:lnTo>
                      <a:pt x="792" y="646"/>
                    </a:lnTo>
                    <a:lnTo>
                      <a:pt x="722" y="644"/>
                    </a:lnTo>
                    <a:lnTo>
                      <a:pt x="721" y="637"/>
                    </a:lnTo>
                    <a:lnTo>
                      <a:pt x="738" y="574"/>
                    </a:lnTo>
                    <a:lnTo>
                      <a:pt x="730" y="567"/>
                    </a:lnTo>
                    <a:lnTo>
                      <a:pt x="698" y="562"/>
                    </a:lnTo>
                    <a:lnTo>
                      <a:pt x="712" y="538"/>
                    </a:lnTo>
                    <a:lnTo>
                      <a:pt x="703" y="523"/>
                    </a:lnTo>
                    <a:lnTo>
                      <a:pt x="708" y="492"/>
                    </a:lnTo>
                    <a:lnTo>
                      <a:pt x="693" y="415"/>
                    </a:lnTo>
                    <a:lnTo>
                      <a:pt x="639" y="420"/>
                    </a:lnTo>
                    <a:lnTo>
                      <a:pt x="605" y="385"/>
                    </a:lnTo>
                    <a:lnTo>
                      <a:pt x="592" y="324"/>
                    </a:lnTo>
                    <a:lnTo>
                      <a:pt x="543" y="291"/>
                    </a:lnTo>
                    <a:lnTo>
                      <a:pt x="503" y="195"/>
                    </a:lnTo>
                    <a:lnTo>
                      <a:pt x="472" y="197"/>
                    </a:lnTo>
                    <a:lnTo>
                      <a:pt x="430" y="162"/>
                    </a:lnTo>
                    <a:lnTo>
                      <a:pt x="399" y="157"/>
                    </a:lnTo>
                    <a:lnTo>
                      <a:pt x="382" y="137"/>
                    </a:lnTo>
                    <a:lnTo>
                      <a:pt x="352" y="139"/>
                    </a:lnTo>
                    <a:lnTo>
                      <a:pt x="331" y="94"/>
                    </a:lnTo>
                    <a:lnTo>
                      <a:pt x="315" y="81"/>
                    </a:lnTo>
                    <a:lnTo>
                      <a:pt x="304" y="51"/>
                    </a:lnTo>
                    <a:lnTo>
                      <a:pt x="267" y="61"/>
                    </a:lnTo>
                    <a:lnTo>
                      <a:pt x="221" y="59"/>
                    </a:lnTo>
                    <a:lnTo>
                      <a:pt x="204" y="44"/>
                    </a:lnTo>
                    <a:lnTo>
                      <a:pt x="133" y="36"/>
                    </a:lnTo>
                    <a:lnTo>
                      <a:pt x="84" y="2"/>
                    </a:lnTo>
                    <a:lnTo>
                      <a:pt x="77" y="2"/>
                    </a:lnTo>
                    <a:lnTo>
                      <a:pt x="46" y="13"/>
                    </a:lnTo>
                    <a:lnTo>
                      <a:pt x="22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453">
                <a:extLst>
                  <a:ext uri="{FF2B5EF4-FFF2-40B4-BE49-F238E27FC236}">
                    <a16:creationId xmlns:a16="http://schemas.microsoft.com/office/drawing/2014/main" id="{339D34D9-12DA-6BE5-CBF4-F78885F35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6 w 23"/>
                  <a:gd name="T1" fmla="*/ 0 h 31"/>
                  <a:gd name="T2" fmla="*/ 0 w 23"/>
                  <a:gd name="T3" fmla="*/ 17 h 31"/>
                  <a:gd name="T4" fmla="*/ 16 w 23"/>
                  <a:gd name="T5" fmla="*/ 23 h 31"/>
                  <a:gd name="T6" fmla="*/ 17 w 23"/>
                  <a:gd name="T7" fmla="*/ 31 h 31"/>
                  <a:gd name="T8" fmla="*/ 23 w 23"/>
                  <a:gd name="T9" fmla="*/ 22 h 31"/>
                  <a:gd name="T10" fmla="*/ 6 w 23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454">
                <a:extLst>
                  <a:ext uri="{FF2B5EF4-FFF2-40B4-BE49-F238E27FC236}">
                    <a16:creationId xmlns:a16="http://schemas.microsoft.com/office/drawing/2014/main" id="{071973C1-F4DC-24DB-7742-0C711F61D0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455">
                <a:extLst>
                  <a:ext uri="{FF2B5EF4-FFF2-40B4-BE49-F238E27FC236}">
                    <a16:creationId xmlns:a16="http://schemas.microsoft.com/office/drawing/2014/main" id="{978FCF2C-C8AF-1A62-DAFB-F8D44CDFD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456">
                <a:extLst>
                  <a:ext uri="{FF2B5EF4-FFF2-40B4-BE49-F238E27FC236}">
                    <a16:creationId xmlns:a16="http://schemas.microsoft.com/office/drawing/2014/main" id="{3F1482CF-0E21-1BD0-CDC1-3698D972E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457">
                <a:extLst>
                  <a:ext uri="{FF2B5EF4-FFF2-40B4-BE49-F238E27FC236}">
                    <a16:creationId xmlns:a16="http://schemas.microsoft.com/office/drawing/2014/main" id="{121F529D-C57D-5745-F080-BE5C7D997C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458">
                <a:extLst>
                  <a:ext uri="{FF2B5EF4-FFF2-40B4-BE49-F238E27FC236}">
                    <a16:creationId xmlns:a16="http://schemas.microsoft.com/office/drawing/2014/main" id="{DB09F2B4-77E2-DBFF-2A16-F8B144B3B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459">
                <a:extLst>
                  <a:ext uri="{FF2B5EF4-FFF2-40B4-BE49-F238E27FC236}">
                    <a16:creationId xmlns:a16="http://schemas.microsoft.com/office/drawing/2014/main" id="{60816950-7222-2E9C-71C3-C6190A8FF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460">
                <a:extLst>
                  <a:ext uri="{FF2B5EF4-FFF2-40B4-BE49-F238E27FC236}">
                    <a16:creationId xmlns:a16="http://schemas.microsoft.com/office/drawing/2014/main" id="{2AB1509B-B15C-F2E2-728D-A1CFABADEA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461">
                <a:extLst>
                  <a:ext uri="{FF2B5EF4-FFF2-40B4-BE49-F238E27FC236}">
                    <a16:creationId xmlns:a16="http://schemas.microsoft.com/office/drawing/2014/main" id="{F8391AF8-E148-E7AF-2C0D-F55625151F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7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462">
                <a:extLst>
                  <a:ext uri="{FF2B5EF4-FFF2-40B4-BE49-F238E27FC236}">
                    <a16:creationId xmlns:a16="http://schemas.microsoft.com/office/drawing/2014/main" id="{5CBDDB5E-B6F6-420D-EC2D-35C0D2EF88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463">
                <a:extLst>
                  <a:ext uri="{FF2B5EF4-FFF2-40B4-BE49-F238E27FC236}">
                    <a16:creationId xmlns:a16="http://schemas.microsoft.com/office/drawing/2014/main" id="{39F366BB-19F9-9E77-AD7D-60A1A16F3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110"/>
              </a:xfrm>
              <a:custGeom>
                <a:avLst/>
                <a:gdLst>
                  <a:gd name="T0" fmla="*/ 1526 w 1544"/>
                  <a:gd name="T1" fmla="*/ 519 h 548"/>
                  <a:gd name="T2" fmla="*/ 1447 w 1544"/>
                  <a:gd name="T3" fmla="*/ 496 h 548"/>
                  <a:gd name="T4" fmla="*/ 1417 w 1544"/>
                  <a:gd name="T5" fmla="*/ 421 h 548"/>
                  <a:gd name="T6" fmla="*/ 1377 w 1544"/>
                  <a:gd name="T7" fmla="*/ 410 h 548"/>
                  <a:gd name="T8" fmla="*/ 1299 w 1544"/>
                  <a:gd name="T9" fmla="*/ 401 h 548"/>
                  <a:gd name="T10" fmla="*/ 1287 w 1544"/>
                  <a:gd name="T11" fmla="*/ 440 h 548"/>
                  <a:gd name="T12" fmla="*/ 1238 w 1544"/>
                  <a:gd name="T13" fmla="*/ 484 h 548"/>
                  <a:gd name="T14" fmla="*/ 1153 w 1544"/>
                  <a:gd name="T15" fmla="*/ 484 h 548"/>
                  <a:gd name="T16" fmla="*/ 1114 w 1544"/>
                  <a:gd name="T17" fmla="*/ 480 h 548"/>
                  <a:gd name="T18" fmla="*/ 1074 w 1544"/>
                  <a:gd name="T19" fmla="*/ 461 h 548"/>
                  <a:gd name="T20" fmla="*/ 1048 w 1544"/>
                  <a:gd name="T21" fmla="*/ 447 h 548"/>
                  <a:gd name="T22" fmla="*/ 1030 w 1544"/>
                  <a:gd name="T23" fmla="*/ 496 h 548"/>
                  <a:gd name="T24" fmla="*/ 1006 w 1544"/>
                  <a:gd name="T25" fmla="*/ 398 h 548"/>
                  <a:gd name="T26" fmla="*/ 958 w 1544"/>
                  <a:gd name="T27" fmla="*/ 378 h 548"/>
                  <a:gd name="T28" fmla="*/ 910 w 1544"/>
                  <a:gd name="T29" fmla="*/ 360 h 548"/>
                  <a:gd name="T30" fmla="*/ 849 w 1544"/>
                  <a:gd name="T31" fmla="*/ 366 h 548"/>
                  <a:gd name="T32" fmla="*/ 853 w 1544"/>
                  <a:gd name="T33" fmla="*/ 420 h 548"/>
                  <a:gd name="T34" fmla="*/ 787 w 1544"/>
                  <a:gd name="T35" fmla="*/ 441 h 548"/>
                  <a:gd name="T36" fmla="*/ 730 w 1544"/>
                  <a:gd name="T37" fmla="*/ 416 h 548"/>
                  <a:gd name="T38" fmla="*/ 733 w 1544"/>
                  <a:gd name="T39" fmla="*/ 376 h 548"/>
                  <a:gd name="T40" fmla="*/ 710 w 1544"/>
                  <a:gd name="T41" fmla="*/ 371 h 548"/>
                  <a:gd name="T42" fmla="*/ 682 w 1544"/>
                  <a:gd name="T43" fmla="*/ 319 h 548"/>
                  <a:gd name="T44" fmla="*/ 630 w 1544"/>
                  <a:gd name="T45" fmla="*/ 263 h 548"/>
                  <a:gd name="T46" fmla="*/ 594 w 1544"/>
                  <a:gd name="T47" fmla="*/ 197 h 548"/>
                  <a:gd name="T48" fmla="*/ 616 w 1544"/>
                  <a:gd name="T49" fmla="*/ 187 h 548"/>
                  <a:gd name="T50" fmla="*/ 565 w 1544"/>
                  <a:gd name="T51" fmla="*/ 137 h 548"/>
                  <a:gd name="T52" fmla="*/ 578 w 1544"/>
                  <a:gd name="T53" fmla="*/ 113 h 548"/>
                  <a:gd name="T54" fmla="*/ 434 w 1544"/>
                  <a:gd name="T55" fmla="*/ 57 h 548"/>
                  <a:gd name="T56" fmla="*/ 412 w 1544"/>
                  <a:gd name="T57" fmla="*/ 67 h 548"/>
                  <a:gd name="T58" fmla="*/ 347 w 1544"/>
                  <a:gd name="T59" fmla="*/ 34 h 548"/>
                  <a:gd name="T60" fmla="*/ 298 w 1544"/>
                  <a:gd name="T61" fmla="*/ 0 h 548"/>
                  <a:gd name="T62" fmla="*/ 224 w 1544"/>
                  <a:gd name="T63" fmla="*/ 38 h 548"/>
                  <a:gd name="T64" fmla="*/ 175 w 1544"/>
                  <a:gd name="T65" fmla="*/ 81 h 548"/>
                  <a:gd name="T66" fmla="*/ 129 w 1544"/>
                  <a:gd name="T67" fmla="*/ 93 h 548"/>
                  <a:gd name="T68" fmla="*/ 73 w 1544"/>
                  <a:gd name="T69" fmla="*/ 68 h 548"/>
                  <a:gd name="T70" fmla="*/ 46 w 1544"/>
                  <a:gd name="T71" fmla="*/ 32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44" h="548">
                    <a:moveTo>
                      <a:pt x="1544" y="548"/>
                    </a:move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464">
                <a:extLst>
                  <a:ext uri="{FF2B5EF4-FFF2-40B4-BE49-F238E27FC236}">
                    <a16:creationId xmlns:a16="http://schemas.microsoft.com/office/drawing/2014/main" id="{537E103A-218E-63C6-AFD4-3FE0E36AE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465">
                <a:extLst>
                  <a:ext uri="{FF2B5EF4-FFF2-40B4-BE49-F238E27FC236}">
                    <a16:creationId xmlns:a16="http://schemas.microsoft.com/office/drawing/2014/main" id="{5FC3C1A3-1909-9DD2-1E42-26EA586AD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466">
                <a:extLst>
                  <a:ext uri="{FF2B5EF4-FFF2-40B4-BE49-F238E27FC236}">
                    <a16:creationId xmlns:a16="http://schemas.microsoft.com/office/drawing/2014/main" id="{256CAE13-DA62-61EE-3D6F-71DDE0DCD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467">
                <a:extLst>
                  <a:ext uri="{FF2B5EF4-FFF2-40B4-BE49-F238E27FC236}">
                    <a16:creationId xmlns:a16="http://schemas.microsoft.com/office/drawing/2014/main" id="{249BF14B-371E-36E5-54BE-C73017763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824"/>
                <a:ext cx="166" cy="23"/>
              </a:xfrm>
              <a:custGeom>
                <a:avLst/>
                <a:gdLst>
                  <a:gd name="T0" fmla="*/ 829 w 829"/>
                  <a:gd name="T1" fmla="*/ 104 h 115"/>
                  <a:gd name="T2" fmla="*/ 783 w 829"/>
                  <a:gd name="T3" fmla="*/ 115 h 115"/>
                  <a:gd name="T4" fmla="*/ 766 w 829"/>
                  <a:gd name="T5" fmla="*/ 102 h 115"/>
                  <a:gd name="T6" fmla="*/ 729 w 829"/>
                  <a:gd name="T7" fmla="*/ 105 h 115"/>
                  <a:gd name="T8" fmla="*/ 696 w 829"/>
                  <a:gd name="T9" fmla="*/ 85 h 115"/>
                  <a:gd name="T10" fmla="*/ 700 w 829"/>
                  <a:gd name="T11" fmla="*/ 46 h 115"/>
                  <a:gd name="T12" fmla="*/ 690 w 829"/>
                  <a:gd name="T13" fmla="*/ 24 h 115"/>
                  <a:gd name="T14" fmla="*/ 609 w 829"/>
                  <a:gd name="T15" fmla="*/ 63 h 115"/>
                  <a:gd name="T16" fmla="*/ 599 w 829"/>
                  <a:gd name="T17" fmla="*/ 33 h 115"/>
                  <a:gd name="T18" fmla="*/ 566 w 829"/>
                  <a:gd name="T19" fmla="*/ 21 h 115"/>
                  <a:gd name="T20" fmla="*/ 544 w 829"/>
                  <a:gd name="T21" fmla="*/ 30 h 115"/>
                  <a:gd name="T22" fmla="*/ 456 w 829"/>
                  <a:gd name="T23" fmla="*/ 0 h 115"/>
                  <a:gd name="T24" fmla="*/ 418 w 829"/>
                  <a:gd name="T25" fmla="*/ 11 h 115"/>
                  <a:gd name="T26" fmla="*/ 414 w 829"/>
                  <a:gd name="T27" fmla="*/ 42 h 115"/>
                  <a:gd name="T28" fmla="*/ 398 w 829"/>
                  <a:gd name="T29" fmla="*/ 36 h 115"/>
                  <a:gd name="T30" fmla="*/ 376 w 829"/>
                  <a:gd name="T31" fmla="*/ 46 h 115"/>
                  <a:gd name="T32" fmla="*/ 359 w 829"/>
                  <a:gd name="T33" fmla="*/ 24 h 115"/>
                  <a:gd name="T34" fmla="*/ 319 w 829"/>
                  <a:gd name="T35" fmla="*/ 12 h 115"/>
                  <a:gd name="T36" fmla="*/ 269 w 829"/>
                  <a:gd name="T37" fmla="*/ 56 h 115"/>
                  <a:gd name="T38" fmla="*/ 166 w 829"/>
                  <a:gd name="T39" fmla="*/ 34 h 115"/>
                  <a:gd name="T40" fmla="*/ 138 w 829"/>
                  <a:gd name="T41" fmla="*/ 59 h 115"/>
                  <a:gd name="T42" fmla="*/ 92 w 829"/>
                  <a:gd name="T43" fmla="*/ 64 h 115"/>
                  <a:gd name="T44" fmla="*/ 83 w 829"/>
                  <a:gd name="T45" fmla="*/ 42 h 115"/>
                  <a:gd name="T46" fmla="*/ 52 w 829"/>
                  <a:gd name="T47" fmla="*/ 45 h 115"/>
                  <a:gd name="T48" fmla="*/ 0 w 829"/>
                  <a:gd name="T49" fmla="*/ 7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29" h="115">
                    <a:moveTo>
                      <a:pt x="829" y="104"/>
                    </a:moveTo>
                    <a:lnTo>
                      <a:pt x="783" y="115"/>
                    </a:lnTo>
                    <a:lnTo>
                      <a:pt x="766" y="102"/>
                    </a:lnTo>
                    <a:lnTo>
                      <a:pt x="729" y="105"/>
                    </a:lnTo>
                    <a:lnTo>
                      <a:pt x="696" y="85"/>
                    </a:lnTo>
                    <a:lnTo>
                      <a:pt x="700" y="46"/>
                    </a:lnTo>
                    <a:lnTo>
                      <a:pt x="690" y="24"/>
                    </a:lnTo>
                    <a:lnTo>
                      <a:pt x="609" y="63"/>
                    </a:lnTo>
                    <a:lnTo>
                      <a:pt x="599" y="33"/>
                    </a:lnTo>
                    <a:lnTo>
                      <a:pt x="566" y="21"/>
                    </a:lnTo>
                    <a:lnTo>
                      <a:pt x="544" y="30"/>
                    </a:lnTo>
                    <a:lnTo>
                      <a:pt x="456" y="0"/>
                    </a:lnTo>
                    <a:lnTo>
                      <a:pt x="418" y="11"/>
                    </a:lnTo>
                    <a:lnTo>
                      <a:pt x="414" y="42"/>
                    </a:lnTo>
                    <a:lnTo>
                      <a:pt x="398" y="36"/>
                    </a:lnTo>
                    <a:lnTo>
                      <a:pt x="376" y="46"/>
                    </a:lnTo>
                    <a:lnTo>
                      <a:pt x="359" y="24"/>
                    </a:lnTo>
                    <a:lnTo>
                      <a:pt x="319" y="12"/>
                    </a:lnTo>
                    <a:lnTo>
                      <a:pt x="269" y="56"/>
                    </a:lnTo>
                    <a:lnTo>
                      <a:pt x="166" y="34"/>
                    </a:lnTo>
                    <a:lnTo>
                      <a:pt x="138" y="59"/>
                    </a:lnTo>
                    <a:lnTo>
                      <a:pt x="92" y="64"/>
                    </a:lnTo>
                    <a:lnTo>
                      <a:pt x="83" y="42"/>
                    </a:lnTo>
                    <a:lnTo>
                      <a:pt x="52" y="45"/>
                    </a:lnTo>
                    <a:lnTo>
                      <a:pt x="0" y="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468">
                <a:extLst>
                  <a:ext uri="{FF2B5EF4-FFF2-40B4-BE49-F238E27FC236}">
                    <a16:creationId xmlns:a16="http://schemas.microsoft.com/office/drawing/2014/main" id="{93B3A905-8014-D62D-003F-0F5FAEB92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851"/>
                <a:ext cx="38" cy="146"/>
              </a:xfrm>
              <a:custGeom>
                <a:avLst/>
                <a:gdLst>
                  <a:gd name="T0" fmla="*/ 18 w 192"/>
                  <a:gd name="T1" fmla="*/ 732 h 732"/>
                  <a:gd name="T2" fmla="*/ 14 w 192"/>
                  <a:gd name="T3" fmla="*/ 694 h 732"/>
                  <a:gd name="T4" fmla="*/ 36 w 192"/>
                  <a:gd name="T5" fmla="*/ 676 h 732"/>
                  <a:gd name="T6" fmla="*/ 18 w 192"/>
                  <a:gd name="T7" fmla="*/ 647 h 732"/>
                  <a:gd name="T8" fmla="*/ 13 w 192"/>
                  <a:gd name="T9" fmla="*/ 601 h 732"/>
                  <a:gd name="T10" fmla="*/ 42 w 192"/>
                  <a:gd name="T11" fmla="*/ 583 h 732"/>
                  <a:gd name="T12" fmla="*/ 41 w 192"/>
                  <a:gd name="T13" fmla="*/ 568 h 732"/>
                  <a:gd name="T14" fmla="*/ 24 w 192"/>
                  <a:gd name="T15" fmla="*/ 546 h 732"/>
                  <a:gd name="T16" fmla="*/ 45 w 192"/>
                  <a:gd name="T17" fmla="*/ 513 h 732"/>
                  <a:gd name="T18" fmla="*/ 0 w 192"/>
                  <a:gd name="T19" fmla="*/ 455 h 732"/>
                  <a:gd name="T20" fmla="*/ 7 w 192"/>
                  <a:gd name="T21" fmla="*/ 447 h 732"/>
                  <a:gd name="T22" fmla="*/ 29 w 192"/>
                  <a:gd name="T23" fmla="*/ 430 h 732"/>
                  <a:gd name="T24" fmla="*/ 75 w 192"/>
                  <a:gd name="T25" fmla="*/ 433 h 732"/>
                  <a:gd name="T26" fmla="*/ 86 w 192"/>
                  <a:gd name="T27" fmla="*/ 379 h 732"/>
                  <a:gd name="T28" fmla="*/ 137 w 192"/>
                  <a:gd name="T29" fmla="*/ 343 h 732"/>
                  <a:gd name="T30" fmla="*/ 141 w 192"/>
                  <a:gd name="T31" fmla="*/ 320 h 732"/>
                  <a:gd name="T32" fmla="*/ 163 w 192"/>
                  <a:gd name="T33" fmla="*/ 301 h 732"/>
                  <a:gd name="T34" fmla="*/ 183 w 192"/>
                  <a:gd name="T35" fmla="*/ 269 h 732"/>
                  <a:gd name="T36" fmla="*/ 181 w 192"/>
                  <a:gd name="T37" fmla="*/ 254 h 732"/>
                  <a:gd name="T38" fmla="*/ 157 w 192"/>
                  <a:gd name="T39" fmla="*/ 241 h 732"/>
                  <a:gd name="T40" fmla="*/ 163 w 192"/>
                  <a:gd name="T41" fmla="*/ 217 h 732"/>
                  <a:gd name="T42" fmla="*/ 162 w 192"/>
                  <a:gd name="T43" fmla="*/ 202 h 732"/>
                  <a:gd name="T44" fmla="*/ 167 w 192"/>
                  <a:gd name="T45" fmla="*/ 170 h 732"/>
                  <a:gd name="T46" fmla="*/ 192 w 192"/>
                  <a:gd name="T47" fmla="*/ 113 h 732"/>
                  <a:gd name="T48" fmla="*/ 189 w 192"/>
                  <a:gd name="T49" fmla="*/ 76 h 732"/>
                  <a:gd name="T50" fmla="*/ 163 w 192"/>
                  <a:gd name="T51" fmla="*/ 55 h 732"/>
                  <a:gd name="T52" fmla="*/ 174 w 192"/>
                  <a:gd name="T53" fmla="*/ 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732">
                    <a:moveTo>
                      <a:pt x="18" y="732"/>
                    </a:moveTo>
                    <a:lnTo>
                      <a:pt x="14" y="694"/>
                    </a:lnTo>
                    <a:lnTo>
                      <a:pt x="36" y="676"/>
                    </a:lnTo>
                    <a:lnTo>
                      <a:pt x="18" y="647"/>
                    </a:lnTo>
                    <a:lnTo>
                      <a:pt x="13" y="601"/>
                    </a:lnTo>
                    <a:lnTo>
                      <a:pt x="42" y="583"/>
                    </a:lnTo>
                    <a:lnTo>
                      <a:pt x="41" y="568"/>
                    </a:lnTo>
                    <a:lnTo>
                      <a:pt x="24" y="546"/>
                    </a:lnTo>
                    <a:lnTo>
                      <a:pt x="45" y="513"/>
                    </a:lnTo>
                    <a:lnTo>
                      <a:pt x="0" y="455"/>
                    </a:lnTo>
                    <a:lnTo>
                      <a:pt x="7" y="447"/>
                    </a:lnTo>
                    <a:lnTo>
                      <a:pt x="29" y="430"/>
                    </a:lnTo>
                    <a:lnTo>
                      <a:pt x="75" y="433"/>
                    </a:lnTo>
                    <a:lnTo>
                      <a:pt x="86" y="379"/>
                    </a:lnTo>
                    <a:lnTo>
                      <a:pt x="137" y="343"/>
                    </a:lnTo>
                    <a:lnTo>
                      <a:pt x="141" y="320"/>
                    </a:lnTo>
                    <a:lnTo>
                      <a:pt x="163" y="301"/>
                    </a:lnTo>
                    <a:lnTo>
                      <a:pt x="183" y="269"/>
                    </a:lnTo>
                    <a:lnTo>
                      <a:pt x="181" y="254"/>
                    </a:lnTo>
                    <a:lnTo>
                      <a:pt x="157" y="241"/>
                    </a:lnTo>
                    <a:lnTo>
                      <a:pt x="163" y="217"/>
                    </a:lnTo>
                    <a:lnTo>
                      <a:pt x="162" y="202"/>
                    </a:lnTo>
                    <a:lnTo>
                      <a:pt x="167" y="170"/>
                    </a:lnTo>
                    <a:lnTo>
                      <a:pt x="192" y="113"/>
                    </a:lnTo>
                    <a:lnTo>
                      <a:pt x="189" y="76"/>
                    </a:lnTo>
                    <a:lnTo>
                      <a:pt x="163" y="55"/>
                    </a:lnTo>
                    <a:lnTo>
                      <a:pt x="1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469">
                <a:extLst>
                  <a:ext uri="{FF2B5EF4-FFF2-40B4-BE49-F238E27FC236}">
                    <a16:creationId xmlns:a16="http://schemas.microsoft.com/office/drawing/2014/main" id="{65607463-D12A-D7EE-03F5-B97E2DAD2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997"/>
                <a:ext cx="96" cy="148"/>
              </a:xfrm>
              <a:custGeom>
                <a:avLst/>
                <a:gdLst>
                  <a:gd name="T0" fmla="*/ 1 w 480"/>
                  <a:gd name="T1" fmla="*/ 739 h 739"/>
                  <a:gd name="T2" fmla="*/ 0 w 480"/>
                  <a:gd name="T3" fmla="*/ 723 h 739"/>
                  <a:gd name="T4" fmla="*/ 15 w 480"/>
                  <a:gd name="T5" fmla="*/ 714 h 739"/>
                  <a:gd name="T6" fmla="*/ 33 w 480"/>
                  <a:gd name="T7" fmla="*/ 666 h 739"/>
                  <a:gd name="T8" fmla="*/ 70 w 480"/>
                  <a:gd name="T9" fmla="*/ 655 h 739"/>
                  <a:gd name="T10" fmla="*/ 82 w 480"/>
                  <a:gd name="T11" fmla="*/ 623 h 739"/>
                  <a:gd name="T12" fmla="*/ 97 w 480"/>
                  <a:gd name="T13" fmla="*/ 614 h 739"/>
                  <a:gd name="T14" fmla="*/ 96 w 480"/>
                  <a:gd name="T15" fmla="*/ 591 h 739"/>
                  <a:gd name="T16" fmla="*/ 119 w 480"/>
                  <a:gd name="T17" fmla="*/ 589 h 739"/>
                  <a:gd name="T18" fmla="*/ 130 w 480"/>
                  <a:gd name="T19" fmla="*/ 541 h 739"/>
                  <a:gd name="T20" fmla="*/ 166 w 480"/>
                  <a:gd name="T21" fmla="*/ 522 h 739"/>
                  <a:gd name="T22" fmla="*/ 148 w 480"/>
                  <a:gd name="T23" fmla="*/ 493 h 739"/>
                  <a:gd name="T24" fmla="*/ 109 w 480"/>
                  <a:gd name="T25" fmla="*/ 497 h 739"/>
                  <a:gd name="T26" fmla="*/ 86 w 480"/>
                  <a:gd name="T27" fmla="*/ 492 h 739"/>
                  <a:gd name="T28" fmla="*/ 92 w 480"/>
                  <a:gd name="T29" fmla="*/ 468 h 739"/>
                  <a:gd name="T30" fmla="*/ 127 w 480"/>
                  <a:gd name="T31" fmla="*/ 441 h 739"/>
                  <a:gd name="T32" fmla="*/ 99 w 480"/>
                  <a:gd name="T33" fmla="*/ 383 h 739"/>
                  <a:gd name="T34" fmla="*/ 119 w 480"/>
                  <a:gd name="T35" fmla="*/ 350 h 739"/>
                  <a:gd name="T36" fmla="*/ 172 w 480"/>
                  <a:gd name="T37" fmla="*/ 337 h 739"/>
                  <a:gd name="T38" fmla="*/ 196 w 480"/>
                  <a:gd name="T39" fmla="*/ 350 h 739"/>
                  <a:gd name="T40" fmla="*/ 224 w 480"/>
                  <a:gd name="T41" fmla="*/ 325 h 739"/>
                  <a:gd name="T42" fmla="*/ 223 w 480"/>
                  <a:gd name="T43" fmla="*/ 309 h 739"/>
                  <a:gd name="T44" fmla="*/ 191 w 480"/>
                  <a:gd name="T45" fmla="*/ 304 h 739"/>
                  <a:gd name="T46" fmla="*/ 182 w 480"/>
                  <a:gd name="T47" fmla="*/ 275 h 739"/>
                  <a:gd name="T48" fmla="*/ 173 w 480"/>
                  <a:gd name="T49" fmla="*/ 275 h 739"/>
                  <a:gd name="T50" fmla="*/ 149 w 480"/>
                  <a:gd name="T51" fmla="*/ 261 h 739"/>
                  <a:gd name="T52" fmla="*/ 162 w 480"/>
                  <a:gd name="T53" fmla="*/ 230 h 739"/>
                  <a:gd name="T54" fmla="*/ 139 w 480"/>
                  <a:gd name="T55" fmla="*/ 148 h 739"/>
                  <a:gd name="T56" fmla="*/ 137 w 480"/>
                  <a:gd name="T57" fmla="*/ 125 h 739"/>
                  <a:gd name="T58" fmla="*/ 248 w 480"/>
                  <a:gd name="T59" fmla="*/ 75 h 739"/>
                  <a:gd name="T60" fmla="*/ 277 w 480"/>
                  <a:gd name="T61" fmla="*/ 65 h 739"/>
                  <a:gd name="T62" fmla="*/ 317 w 480"/>
                  <a:gd name="T63" fmla="*/ 76 h 739"/>
                  <a:gd name="T64" fmla="*/ 321 w 480"/>
                  <a:gd name="T65" fmla="*/ 37 h 739"/>
                  <a:gd name="T66" fmla="*/ 305 w 480"/>
                  <a:gd name="T67" fmla="*/ 24 h 739"/>
                  <a:gd name="T68" fmla="*/ 311 w 480"/>
                  <a:gd name="T69" fmla="*/ 8 h 739"/>
                  <a:gd name="T70" fmla="*/ 334 w 480"/>
                  <a:gd name="T71" fmla="*/ 6 h 739"/>
                  <a:gd name="T72" fmla="*/ 359 w 480"/>
                  <a:gd name="T73" fmla="*/ 19 h 739"/>
                  <a:gd name="T74" fmla="*/ 379 w 480"/>
                  <a:gd name="T75" fmla="*/ 1 h 739"/>
                  <a:gd name="T76" fmla="*/ 406 w 480"/>
                  <a:gd name="T77" fmla="*/ 37 h 739"/>
                  <a:gd name="T78" fmla="*/ 437 w 480"/>
                  <a:gd name="T79" fmla="*/ 42 h 739"/>
                  <a:gd name="T80" fmla="*/ 463 w 480"/>
                  <a:gd name="T81" fmla="*/ 63 h 739"/>
                  <a:gd name="T82" fmla="*/ 470 w 480"/>
                  <a:gd name="T83" fmla="*/ 63 h 739"/>
                  <a:gd name="T84" fmla="*/ 480 w 480"/>
                  <a:gd name="T85" fmla="*/ 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80" h="739">
                    <a:moveTo>
                      <a:pt x="1" y="739"/>
                    </a:moveTo>
                    <a:lnTo>
                      <a:pt x="0" y="723"/>
                    </a:lnTo>
                    <a:lnTo>
                      <a:pt x="15" y="714"/>
                    </a:lnTo>
                    <a:lnTo>
                      <a:pt x="33" y="666"/>
                    </a:lnTo>
                    <a:lnTo>
                      <a:pt x="70" y="655"/>
                    </a:lnTo>
                    <a:lnTo>
                      <a:pt x="82" y="623"/>
                    </a:lnTo>
                    <a:lnTo>
                      <a:pt x="97" y="614"/>
                    </a:lnTo>
                    <a:lnTo>
                      <a:pt x="96" y="591"/>
                    </a:lnTo>
                    <a:lnTo>
                      <a:pt x="119" y="589"/>
                    </a:lnTo>
                    <a:lnTo>
                      <a:pt x="130" y="541"/>
                    </a:lnTo>
                    <a:lnTo>
                      <a:pt x="166" y="522"/>
                    </a:lnTo>
                    <a:lnTo>
                      <a:pt x="148" y="493"/>
                    </a:lnTo>
                    <a:lnTo>
                      <a:pt x="109" y="497"/>
                    </a:lnTo>
                    <a:lnTo>
                      <a:pt x="86" y="492"/>
                    </a:lnTo>
                    <a:lnTo>
                      <a:pt x="92" y="468"/>
                    </a:lnTo>
                    <a:lnTo>
                      <a:pt x="127" y="441"/>
                    </a:lnTo>
                    <a:lnTo>
                      <a:pt x="99" y="383"/>
                    </a:lnTo>
                    <a:lnTo>
                      <a:pt x="119" y="350"/>
                    </a:lnTo>
                    <a:lnTo>
                      <a:pt x="172" y="337"/>
                    </a:lnTo>
                    <a:lnTo>
                      <a:pt x="196" y="350"/>
                    </a:lnTo>
                    <a:lnTo>
                      <a:pt x="224" y="325"/>
                    </a:lnTo>
                    <a:lnTo>
                      <a:pt x="223" y="309"/>
                    </a:lnTo>
                    <a:lnTo>
                      <a:pt x="191" y="304"/>
                    </a:lnTo>
                    <a:lnTo>
                      <a:pt x="182" y="275"/>
                    </a:lnTo>
                    <a:lnTo>
                      <a:pt x="173" y="275"/>
                    </a:lnTo>
                    <a:lnTo>
                      <a:pt x="149" y="261"/>
                    </a:lnTo>
                    <a:lnTo>
                      <a:pt x="162" y="230"/>
                    </a:lnTo>
                    <a:lnTo>
                      <a:pt x="139" y="148"/>
                    </a:lnTo>
                    <a:lnTo>
                      <a:pt x="137" y="125"/>
                    </a:lnTo>
                    <a:lnTo>
                      <a:pt x="248" y="75"/>
                    </a:lnTo>
                    <a:lnTo>
                      <a:pt x="277" y="65"/>
                    </a:lnTo>
                    <a:lnTo>
                      <a:pt x="317" y="76"/>
                    </a:lnTo>
                    <a:lnTo>
                      <a:pt x="321" y="37"/>
                    </a:lnTo>
                    <a:lnTo>
                      <a:pt x="305" y="24"/>
                    </a:lnTo>
                    <a:lnTo>
                      <a:pt x="311" y="8"/>
                    </a:lnTo>
                    <a:lnTo>
                      <a:pt x="334" y="6"/>
                    </a:lnTo>
                    <a:lnTo>
                      <a:pt x="359" y="19"/>
                    </a:lnTo>
                    <a:lnTo>
                      <a:pt x="379" y="1"/>
                    </a:lnTo>
                    <a:lnTo>
                      <a:pt x="406" y="37"/>
                    </a:lnTo>
                    <a:lnTo>
                      <a:pt x="437" y="42"/>
                    </a:lnTo>
                    <a:lnTo>
                      <a:pt x="463" y="63"/>
                    </a:lnTo>
                    <a:lnTo>
                      <a:pt x="470" y="63"/>
                    </a:lnTo>
                    <a:lnTo>
                      <a:pt x="4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470">
                <a:extLst>
                  <a:ext uri="{FF2B5EF4-FFF2-40B4-BE49-F238E27FC236}">
                    <a16:creationId xmlns:a16="http://schemas.microsoft.com/office/drawing/2014/main" id="{CB17D054-0C39-6010-AA96-5B734A2A7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997"/>
                <a:ext cx="159" cy="45"/>
              </a:xfrm>
              <a:custGeom>
                <a:avLst/>
                <a:gdLst>
                  <a:gd name="T0" fmla="*/ 0 w 791"/>
                  <a:gd name="T1" fmla="*/ 0 h 221"/>
                  <a:gd name="T2" fmla="*/ 125 w 791"/>
                  <a:gd name="T3" fmla="*/ 12 h 221"/>
                  <a:gd name="T4" fmla="*/ 142 w 791"/>
                  <a:gd name="T5" fmla="*/ 25 h 221"/>
                  <a:gd name="T6" fmla="*/ 180 w 791"/>
                  <a:gd name="T7" fmla="*/ 37 h 221"/>
                  <a:gd name="T8" fmla="*/ 233 w 791"/>
                  <a:gd name="T9" fmla="*/ 101 h 221"/>
                  <a:gd name="T10" fmla="*/ 265 w 791"/>
                  <a:gd name="T11" fmla="*/ 114 h 221"/>
                  <a:gd name="T12" fmla="*/ 288 w 791"/>
                  <a:gd name="T13" fmla="*/ 112 h 221"/>
                  <a:gd name="T14" fmla="*/ 306 w 791"/>
                  <a:gd name="T15" fmla="*/ 149 h 221"/>
                  <a:gd name="T16" fmla="*/ 355 w 791"/>
                  <a:gd name="T17" fmla="*/ 167 h 221"/>
                  <a:gd name="T18" fmla="*/ 468 w 791"/>
                  <a:gd name="T19" fmla="*/ 141 h 221"/>
                  <a:gd name="T20" fmla="*/ 485 w 791"/>
                  <a:gd name="T21" fmla="*/ 148 h 221"/>
                  <a:gd name="T22" fmla="*/ 479 w 791"/>
                  <a:gd name="T23" fmla="*/ 172 h 221"/>
                  <a:gd name="T24" fmla="*/ 514 w 791"/>
                  <a:gd name="T25" fmla="*/ 221 h 221"/>
                  <a:gd name="T26" fmla="*/ 544 w 791"/>
                  <a:gd name="T27" fmla="*/ 212 h 221"/>
                  <a:gd name="T28" fmla="*/ 566 w 791"/>
                  <a:gd name="T29" fmla="*/ 194 h 221"/>
                  <a:gd name="T30" fmla="*/ 613 w 791"/>
                  <a:gd name="T31" fmla="*/ 206 h 221"/>
                  <a:gd name="T32" fmla="*/ 666 w 791"/>
                  <a:gd name="T33" fmla="*/ 200 h 221"/>
                  <a:gd name="T34" fmla="*/ 706 w 791"/>
                  <a:gd name="T35" fmla="*/ 219 h 221"/>
                  <a:gd name="T36" fmla="*/ 734 w 791"/>
                  <a:gd name="T37" fmla="*/ 186 h 221"/>
                  <a:gd name="T38" fmla="*/ 765 w 791"/>
                  <a:gd name="T39" fmla="*/ 175 h 221"/>
                  <a:gd name="T40" fmla="*/ 791 w 791"/>
                  <a:gd name="T41" fmla="*/ 212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1" h="221">
                    <a:moveTo>
                      <a:pt x="0" y="0"/>
                    </a:moveTo>
                    <a:lnTo>
                      <a:pt x="125" y="12"/>
                    </a:lnTo>
                    <a:lnTo>
                      <a:pt x="142" y="25"/>
                    </a:lnTo>
                    <a:lnTo>
                      <a:pt x="180" y="37"/>
                    </a:lnTo>
                    <a:lnTo>
                      <a:pt x="233" y="101"/>
                    </a:lnTo>
                    <a:lnTo>
                      <a:pt x="265" y="114"/>
                    </a:lnTo>
                    <a:lnTo>
                      <a:pt x="288" y="112"/>
                    </a:lnTo>
                    <a:lnTo>
                      <a:pt x="306" y="149"/>
                    </a:lnTo>
                    <a:lnTo>
                      <a:pt x="355" y="167"/>
                    </a:lnTo>
                    <a:lnTo>
                      <a:pt x="468" y="141"/>
                    </a:lnTo>
                    <a:lnTo>
                      <a:pt x="485" y="148"/>
                    </a:lnTo>
                    <a:lnTo>
                      <a:pt x="479" y="172"/>
                    </a:lnTo>
                    <a:lnTo>
                      <a:pt x="514" y="221"/>
                    </a:lnTo>
                    <a:lnTo>
                      <a:pt x="544" y="212"/>
                    </a:lnTo>
                    <a:lnTo>
                      <a:pt x="566" y="194"/>
                    </a:lnTo>
                    <a:lnTo>
                      <a:pt x="613" y="206"/>
                    </a:lnTo>
                    <a:lnTo>
                      <a:pt x="666" y="200"/>
                    </a:lnTo>
                    <a:lnTo>
                      <a:pt x="706" y="219"/>
                    </a:lnTo>
                    <a:lnTo>
                      <a:pt x="734" y="186"/>
                    </a:lnTo>
                    <a:lnTo>
                      <a:pt x="765" y="175"/>
                    </a:lnTo>
                    <a:lnTo>
                      <a:pt x="791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471">
                <a:extLst>
                  <a:ext uri="{FF2B5EF4-FFF2-40B4-BE49-F238E27FC236}">
                    <a16:creationId xmlns:a16="http://schemas.microsoft.com/office/drawing/2014/main" id="{9F8321ED-2BD5-4C15-636C-1B893BF38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937"/>
                <a:ext cx="73" cy="103"/>
              </a:xfrm>
              <a:custGeom>
                <a:avLst/>
                <a:gdLst>
                  <a:gd name="T0" fmla="*/ 0 w 369"/>
                  <a:gd name="T1" fmla="*/ 513 h 513"/>
                  <a:gd name="T2" fmla="*/ 50 w 369"/>
                  <a:gd name="T3" fmla="*/ 469 h 513"/>
                  <a:gd name="T4" fmla="*/ 80 w 369"/>
                  <a:gd name="T5" fmla="*/ 459 h 513"/>
                  <a:gd name="T6" fmla="*/ 85 w 369"/>
                  <a:gd name="T7" fmla="*/ 435 h 513"/>
                  <a:gd name="T8" fmla="*/ 68 w 369"/>
                  <a:gd name="T9" fmla="*/ 413 h 513"/>
                  <a:gd name="T10" fmla="*/ 64 w 369"/>
                  <a:gd name="T11" fmla="*/ 383 h 513"/>
                  <a:gd name="T12" fmla="*/ 91 w 369"/>
                  <a:gd name="T13" fmla="*/ 335 h 513"/>
                  <a:gd name="T14" fmla="*/ 114 w 369"/>
                  <a:gd name="T15" fmla="*/ 332 h 513"/>
                  <a:gd name="T16" fmla="*/ 129 w 369"/>
                  <a:gd name="T17" fmla="*/ 315 h 513"/>
                  <a:gd name="T18" fmla="*/ 111 w 369"/>
                  <a:gd name="T19" fmla="*/ 286 h 513"/>
                  <a:gd name="T20" fmla="*/ 131 w 369"/>
                  <a:gd name="T21" fmla="*/ 269 h 513"/>
                  <a:gd name="T22" fmla="*/ 121 w 369"/>
                  <a:gd name="T23" fmla="*/ 239 h 513"/>
                  <a:gd name="T24" fmla="*/ 128 w 369"/>
                  <a:gd name="T25" fmla="*/ 223 h 513"/>
                  <a:gd name="T26" fmla="*/ 109 w 369"/>
                  <a:gd name="T27" fmla="*/ 201 h 513"/>
                  <a:gd name="T28" fmla="*/ 90 w 369"/>
                  <a:gd name="T29" fmla="*/ 158 h 513"/>
                  <a:gd name="T30" fmla="*/ 111 w 369"/>
                  <a:gd name="T31" fmla="*/ 125 h 513"/>
                  <a:gd name="T32" fmla="*/ 115 w 369"/>
                  <a:gd name="T33" fmla="*/ 93 h 513"/>
                  <a:gd name="T34" fmla="*/ 129 w 369"/>
                  <a:gd name="T35" fmla="*/ 76 h 513"/>
                  <a:gd name="T36" fmla="*/ 126 w 369"/>
                  <a:gd name="T37" fmla="*/ 46 h 513"/>
                  <a:gd name="T38" fmla="*/ 157 w 369"/>
                  <a:gd name="T39" fmla="*/ 42 h 513"/>
                  <a:gd name="T40" fmla="*/ 175 w 369"/>
                  <a:gd name="T41" fmla="*/ 73 h 513"/>
                  <a:gd name="T42" fmla="*/ 228 w 369"/>
                  <a:gd name="T43" fmla="*/ 67 h 513"/>
                  <a:gd name="T44" fmla="*/ 262 w 369"/>
                  <a:gd name="T45" fmla="*/ 95 h 513"/>
                  <a:gd name="T46" fmla="*/ 269 w 369"/>
                  <a:gd name="T47" fmla="*/ 95 h 513"/>
                  <a:gd name="T48" fmla="*/ 298 w 369"/>
                  <a:gd name="T49" fmla="*/ 76 h 513"/>
                  <a:gd name="T50" fmla="*/ 326 w 369"/>
                  <a:gd name="T51" fmla="*/ 35 h 513"/>
                  <a:gd name="T52" fmla="*/ 357 w 369"/>
                  <a:gd name="T53" fmla="*/ 33 h 513"/>
                  <a:gd name="T54" fmla="*/ 369 w 369"/>
                  <a:gd name="T55" fmla="*/ 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9" h="513">
                    <a:moveTo>
                      <a:pt x="0" y="513"/>
                    </a:moveTo>
                    <a:lnTo>
                      <a:pt x="50" y="469"/>
                    </a:lnTo>
                    <a:lnTo>
                      <a:pt x="80" y="459"/>
                    </a:lnTo>
                    <a:lnTo>
                      <a:pt x="85" y="435"/>
                    </a:lnTo>
                    <a:lnTo>
                      <a:pt x="68" y="413"/>
                    </a:lnTo>
                    <a:lnTo>
                      <a:pt x="64" y="383"/>
                    </a:lnTo>
                    <a:lnTo>
                      <a:pt x="91" y="335"/>
                    </a:lnTo>
                    <a:lnTo>
                      <a:pt x="114" y="332"/>
                    </a:lnTo>
                    <a:lnTo>
                      <a:pt x="129" y="315"/>
                    </a:lnTo>
                    <a:lnTo>
                      <a:pt x="111" y="286"/>
                    </a:lnTo>
                    <a:lnTo>
                      <a:pt x="131" y="269"/>
                    </a:lnTo>
                    <a:lnTo>
                      <a:pt x="121" y="239"/>
                    </a:lnTo>
                    <a:lnTo>
                      <a:pt x="128" y="223"/>
                    </a:lnTo>
                    <a:lnTo>
                      <a:pt x="109" y="201"/>
                    </a:lnTo>
                    <a:lnTo>
                      <a:pt x="90" y="158"/>
                    </a:lnTo>
                    <a:lnTo>
                      <a:pt x="111" y="125"/>
                    </a:lnTo>
                    <a:lnTo>
                      <a:pt x="115" y="93"/>
                    </a:lnTo>
                    <a:lnTo>
                      <a:pt x="129" y="76"/>
                    </a:lnTo>
                    <a:lnTo>
                      <a:pt x="126" y="46"/>
                    </a:lnTo>
                    <a:lnTo>
                      <a:pt x="157" y="42"/>
                    </a:lnTo>
                    <a:lnTo>
                      <a:pt x="175" y="73"/>
                    </a:lnTo>
                    <a:lnTo>
                      <a:pt x="228" y="67"/>
                    </a:lnTo>
                    <a:lnTo>
                      <a:pt x="262" y="95"/>
                    </a:lnTo>
                    <a:lnTo>
                      <a:pt x="269" y="95"/>
                    </a:lnTo>
                    <a:lnTo>
                      <a:pt x="298" y="76"/>
                    </a:lnTo>
                    <a:lnTo>
                      <a:pt x="326" y="35"/>
                    </a:lnTo>
                    <a:lnTo>
                      <a:pt x="357" y="33"/>
                    </a:lnTo>
                    <a:lnTo>
                      <a:pt x="36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472">
                <a:extLst>
                  <a:ext uri="{FF2B5EF4-FFF2-40B4-BE49-F238E27FC236}">
                    <a16:creationId xmlns:a16="http://schemas.microsoft.com/office/drawing/2014/main" id="{82CC9BE7-FDB6-47D7-F308-AAB8481C0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6 w 18"/>
                  <a:gd name="T3" fmla="*/ 14 h 29"/>
                  <a:gd name="T4" fmla="*/ 18 w 18"/>
                  <a:gd name="T5" fmla="*/ 29 h 29"/>
                  <a:gd name="T6" fmla="*/ 1 w 18"/>
                  <a:gd name="T7" fmla="*/ 16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6" y="14"/>
                    </a:lnTo>
                    <a:lnTo>
                      <a:pt x="18" y="29"/>
                    </a:lnTo>
                    <a:lnTo>
                      <a:pt x="1" y="1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473">
                <a:extLst>
                  <a:ext uri="{FF2B5EF4-FFF2-40B4-BE49-F238E27FC236}">
                    <a16:creationId xmlns:a16="http://schemas.microsoft.com/office/drawing/2014/main" id="{E621534F-B641-D78F-3983-9883B8E3BC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474">
                <a:extLst>
                  <a:ext uri="{FF2B5EF4-FFF2-40B4-BE49-F238E27FC236}">
                    <a16:creationId xmlns:a16="http://schemas.microsoft.com/office/drawing/2014/main" id="{0AC011EC-F701-BAD8-720B-F226233FA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68"/>
                <a:ext cx="70" cy="265"/>
              </a:xfrm>
              <a:custGeom>
                <a:avLst/>
                <a:gdLst>
                  <a:gd name="T0" fmla="*/ 0 w 350"/>
                  <a:gd name="T1" fmla="*/ 0 h 1322"/>
                  <a:gd name="T2" fmla="*/ 7 w 350"/>
                  <a:gd name="T3" fmla="*/ 6 h 1322"/>
                  <a:gd name="T4" fmla="*/ 5 w 350"/>
                  <a:gd name="T5" fmla="*/ 54 h 1322"/>
                  <a:gd name="T6" fmla="*/ 16 w 350"/>
                  <a:gd name="T7" fmla="*/ 91 h 1322"/>
                  <a:gd name="T8" fmla="*/ 41 w 350"/>
                  <a:gd name="T9" fmla="*/ 112 h 1322"/>
                  <a:gd name="T10" fmla="*/ 116 w 350"/>
                  <a:gd name="T11" fmla="*/ 97 h 1322"/>
                  <a:gd name="T12" fmla="*/ 145 w 350"/>
                  <a:gd name="T13" fmla="*/ 79 h 1322"/>
                  <a:gd name="T14" fmla="*/ 185 w 350"/>
                  <a:gd name="T15" fmla="*/ 99 h 1322"/>
                  <a:gd name="T16" fmla="*/ 232 w 350"/>
                  <a:gd name="T17" fmla="*/ 186 h 1322"/>
                  <a:gd name="T18" fmla="*/ 236 w 350"/>
                  <a:gd name="T19" fmla="*/ 225 h 1322"/>
                  <a:gd name="T20" fmla="*/ 269 w 350"/>
                  <a:gd name="T21" fmla="*/ 245 h 1322"/>
                  <a:gd name="T22" fmla="*/ 264 w 350"/>
                  <a:gd name="T23" fmla="*/ 276 h 1322"/>
                  <a:gd name="T24" fmla="*/ 236 w 350"/>
                  <a:gd name="T25" fmla="*/ 302 h 1322"/>
                  <a:gd name="T26" fmla="*/ 240 w 350"/>
                  <a:gd name="T27" fmla="*/ 348 h 1322"/>
                  <a:gd name="T28" fmla="*/ 235 w 350"/>
                  <a:gd name="T29" fmla="*/ 379 h 1322"/>
                  <a:gd name="T30" fmla="*/ 243 w 350"/>
                  <a:gd name="T31" fmla="*/ 386 h 1322"/>
                  <a:gd name="T32" fmla="*/ 266 w 350"/>
                  <a:gd name="T33" fmla="*/ 392 h 1322"/>
                  <a:gd name="T34" fmla="*/ 264 w 350"/>
                  <a:gd name="T35" fmla="*/ 438 h 1322"/>
                  <a:gd name="T36" fmla="*/ 269 w 350"/>
                  <a:gd name="T37" fmla="*/ 500 h 1322"/>
                  <a:gd name="T38" fmla="*/ 277 w 350"/>
                  <a:gd name="T39" fmla="*/ 506 h 1322"/>
                  <a:gd name="T40" fmla="*/ 316 w 350"/>
                  <a:gd name="T41" fmla="*/ 511 h 1322"/>
                  <a:gd name="T42" fmla="*/ 326 w 350"/>
                  <a:gd name="T43" fmla="*/ 533 h 1322"/>
                  <a:gd name="T44" fmla="*/ 321 w 350"/>
                  <a:gd name="T45" fmla="*/ 557 h 1322"/>
                  <a:gd name="T46" fmla="*/ 338 w 350"/>
                  <a:gd name="T47" fmla="*/ 570 h 1322"/>
                  <a:gd name="T48" fmla="*/ 348 w 350"/>
                  <a:gd name="T49" fmla="*/ 592 h 1322"/>
                  <a:gd name="T50" fmla="*/ 334 w 350"/>
                  <a:gd name="T51" fmla="*/ 616 h 1322"/>
                  <a:gd name="T52" fmla="*/ 316 w 350"/>
                  <a:gd name="T53" fmla="*/ 665 h 1322"/>
                  <a:gd name="T54" fmla="*/ 349 w 350"/>
                  <a:gd name="T55" fmla="*/ 693 h 1322"/>
                  <a:gd name="T56" fmla="*/ 350 w 350"/>
                  <a:gd name="T57" fmla="*/ 708 h 1322"/>
                  <a:gd name="T58" fmla="*/ 314 w 350"/>
                  <a:gd name="T59" fmla="*/ 726 h 1322"/>
                  <a:gd name="T60" fmla="*/ 278 w 350"/>
                  <a:gd name="T61" fmla="*/ 760 h 1322"/>
                  <a:gd name="T62" fmla="*/ 305 w 350"/>
                  <a:gd name="T63" fmla="*/ 797 h 1322"/>
                  <a:gd name="T64" fmla="*/ 292 w 350"/>
                  <a:gd name="T65" fmla="*/ 830 h 1322"/>
                  <a:gd name="T66" fmla="*/ 304 w 350"/>
                  <a:gd name="T67" fmla="*/ 874 h 1322"/>
                  <a:gd name="T68" fmla="*/ 292 w 350"/>
                  <a:gd name="T69" fmla="*/ 913 h 1322"/>
                  <a:gd name="T70" fmla="*/ 294 w 350"/>
                  <a:gd name="T71" fmla="*/ 929 h 1322"/>
                  <a:gd name="T72" fmla="*/ 253 w 350"/>
                  <a:gd name="T73" fmla="*/ 994 h 1322"/>
                  <a:gd name="T74" fmla="*/ 281 w 350"/>
                  <a:gd name="T75" fmla="*/ 1038 h 1322"/>
                  <a:gd name="T76" fmla="*/ 289 w 350"/>
                  <a:gd name="T77" fmla="*/ 1045 h 1322"/>
                  <a:gd name="T78" fmla="*/ 280 w 350"/>
                  <a:gd name="T79" fmla="*/ 1108 h 1322"/>
                  <a:gd name="T80" fmla="*/ 292 w 350"/>
                  <a:gd name="T81" fmla="*/ 1153 h 1322"/>
                  <a:gd name="T82" fmla="*/ 329 w 350"/>
                  <a:gd name="T83" fmla="*/ 1150 h 1322"/>
                  <a:gd name="T84" fmla="*/ 323 w 350"/>
                  <a:gd name="T85" fmla="*/ 1165 h 1322"/>
                  <a:gd name="T86" fmla="*/ 293 w 350"/>
                  <a:gd name="T87" fmla="*/ 1176 h 1322"/>
                  <a:gd name="T88" fmla="*/ 258 w 350"/>
                  <a:gd name="T89" fmla="*/ 1203 h 1322"/>
                  <a:gd name="T90" fmla="*/ 262 w 350"/>
                  <a:gd name="T91" fmla="*/ 1240 h 1322"/>
                  <a:gd name="T92" fmla="*/ 309 w 350"/>
                  <a:gd name="T93" fmla="*/ 1260 h 1322"/>
                  <a:gd name="T94" fmla="*/ 304 w 350"/>
                  <a:gd name="T95" fmla="*/ 1283 h 1322"/>
                  <a:gd name="T96" fmla="*/ 308 w 350"/>
                  <a:gd name="T97" fmla="*/ 1322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50" h="1322">
                    <a:moveTo>
                      <a:pt x="0" y="0"/>
                    </a:moveTo>
                    <a:lnTo>
                      <a:pt x="7" y="6"/>
                    </a:lnTo>
                    <a:lnTo>
                      <a:pt x="5" y="54"/>
                    </a:lnTo>
                    <a:lnTo>
                      <a:pt x="16" y="91"/>
                    </a:lnTo>
                    <a:lnTo>
                      <a:pt x="41" y="112"/>
                    </a:lnTo>
                    <a:lnTo>
                      <a:pt x="116" y="97"/>
                    </a:lnTo>
                    <a:lnTo>
                      <a:pt x="145" y="79"/>
                    </a:lnTo>
                    <a:lnTo>
                      <a:pt x="185" y="99"/>
                    </a:lnTo>
                    <a:lnTo>
                      <a:pt x="232" y="186"/>
                    </a:lnTo>
                    <a:lnTo>
                      <a:pt x="236" y="225"/>
                    </a:lnTo>
                    <a:lnTo>
                      <a:pt x="269" y="245"/>
                    </a:lnTo>
                    <a:lnTo>
                      <a:pt x="264" y="276"/>
                    </a:lnTo>
                    <a:lnTo>
                      <a:pt x="236" y="302"/>
                    </a:lnTo>
                    <a:lnTo>
                      <a:pt x="240" y="348"/>
                    </a:lnTo>
                    <a:lnTo>
                      <a:pt x="235" y="379"/>
                    </a:lnTo>
                    <a:lnTo>
                      <a:pt x="243" y="386"/>
                    </a:lnTo>
                    <a:lnTo>
                      <a:pt x="266" y="392"/>
                    </a:lnTo>
                    <a:lnTo>
                      <a:pt x="264" y="438"/>
                    </a:lnTo>
                    <a:lnTo>
                      <a:pt x="269" y="500"/>
                    </a:lnTo>
                    <a:lnTo>
                      <a:pt x="277" y="506"/>
                    </a:lnTo>
                    <a:lnTo>
                      <a:pt x="316" y="511"/>
                    </a:lnTo>
                    <a:lnTo>
                      <a:pt x="326" y="533"/>
                    </a:lnTo>
                    <a:lnTo>
                      <a:pt x="321" y="557"/>
                    </a:lnTo>
                    <a:lnTo>
                      <a:pt x="338" y="570"/>
                    </a:lnTo>
                    <a:lnTo>
                      <a:pt x="348" y="592"/>
                    </a:lnTo>
                    <a:lnTo>
                      <a:pt x="334" y="616"/>
                    </a:lnTo>
                    <a:lnTo>
                      <a:pt x="316" y="665"/>
                    </a:lnTo>
                    <a:lnTo>
                      <a:pt x="349" y="693"/>
                    </a:lnTo>
                    <a:lnTo>
                      <a:pt x="350" y="708"/>
                    </a:lnTo>
                    <a:lnTo>
                      <a:pt x="314" y="726"/>
                    </a:lnTo>
                    <a:lnTo>
                      <a:pt x="278" y="760"/>
                    </a:lnTo>
                    <a:lnTo>
                      <a:pt x="305" y="797"/>
                    </a:lnTo>
                    <a:lnTo>
                      <a:pt x="292" y="830"/>
                    </a:lnTo>
                    <a:lnTo>
                      <a:pt x="304" y="874"/>
                    </a:lnTo>
                    <a:lnTo>
                      <a:pt x="292" y="913"/>
                    </a:lnTo>
                    <a:lnTo>
                      <a:pt x="294" y="929"/>
                    </a:lnTo>
                    <a:lnTo>
                      <a:pt x="253" y="994"/>
                    </a:lnTo>
                    <a:lnTo>
                      <a:pt x="281" y="1038"/>
                    </a:lnTo>
                    <a:lnTo>
                      <a:pt x="289" y="1045"/>
                    </a:lnTo>
                    <a:lnTo>
                      <a:pt x="280" y="1108"/>
                    </a:lnTo>
                    <a:lnTo>
                      <a:pt x="292" y="1153"/>
                    </a:lnTo>
                    <a:lnTo>
                      <a:pt x="329" y="1150"/>
                    </a:lnTo>
                    <a:lnTo>
                      <a:pt x="323" y="1165"/>
                    </a:lnTo>
                    <a:lnTo>
                      <a:pt x="293" y="1176"/>
                    </a:lnTo>
                    <a:lnTo>
                      <a:pt x="258" y="1203"/>
                    </a:lnTo>
                    <a:lnTo>
                      <a:pt x="262" y="1240"/>
                    </a:lnTo>
                    <a:lnTo>
                      <a:pt x="309" y="1260"/>
                    </a:lnTo>
                    <a:lnTo>
                      <a:pt x="304" y="1283"/>
                    </a:lnTo>
                    <a:lnTo>
                      <a:pt x="308" y="13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475">
                <a:extLst>
                  <a:ext uri="{FF2B5EF4-FFF2-40B4-BE49-F238E27FC236}">
                    <a16:creationId xmlns:a16="http://schemas.microsoft.com/office/drawing/2014/main" id="{705B36E9-D760-E2EE-2ED4-4C6B1673B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31 w 33"/>
                  <a:gd name="T3" fmla="*/ 6 h 38"/>
                  <a:gd name="T4" fmla="*/ 33 w 33"/>
                  <a:gd name="T5" fmla="*/ 22 h 38"/>
                  <a:gd name="T6" fmla="*/ 27 w 33"/>
                  <a:gd name="T7" fmla="*/ 38 h 38"/>
                  <a:gd name="T8" fmla="*/ 18 w 33"/>
                  <a:gd name="T9" fmla="*/ 31 h 38"/>
                  <a:gd name="T10" fmla="*/ 17 w 33"/>
                  <a:gd name="T11" fmla="*/ 16 h 38"/>
                  <a:gd name="T12" fmla="*/ 8 w 33"/>
                  <a:gd name="T13" fmla="*/ 16 h 38"/>
                  <a:gd name="T14" fmla="*/ 0 w 33"/>
                  <a:gd name="T15" fmla="*/ 10 h 38"/>
                  <a:gd name="T16" fmla="*/ 14 w 33"/>
                  <a:gd name="T17" fmla="*/ 0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31" y="6"/>
                    </a:lnTo>
                    <a:lnTo>
                      <a:pt x="33" y="22"/>
                    </a:lnTo>
                    <a:lnTo>
                      <a:pt x="27" y="38"/>
                    </a:lnTo>
                    <a:lnTo>
                      <a:pt x="18" y="31"/>
                    </a:lnTo>
                    <a:lnTo>
                      <a:pt x="17" y="16"/>
                    </a:lnTo>
                    <a:lnTo>
                      <a:pt x="8" y="16"/>
                    </a:lnTo>
                    <a:lnTo>
                      <a:pt x="0" y="10"/>
                    </a:lnTo>
                    <a:lnTo>
                      <a:pt x="14" y="0"/>
                    </a:lnTo>
                    <a:lnTo>
                      <a:pt x="16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476">
                <a:extLst>
                  <a:ext uri="{FF2B5EF4-FFF2-40B4-BE49-F238E27FC236}">
                    <a16:creationId xmlns:a16="http://schemas.microsoft.com/office/drawing/2014/main" id="{B892DCA7-F595-5178-9FE0-C684657C23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74" cy="18"/>
              </a:xfrm>
              <a:custGeom>
                <a:avLst/>
                <a:gdLst>
                  <a:gd name="T0" fmla="*/ 368 w 368"/>
                  <a:gd name="T1" fmla="*/ 82 h 94"/>
                  <a:gd name="T2" fmla="*/ 328 w 368"/>
                  <a:gd name="T3" fmla="*/ 63 h 94"/>
                  <a:gd name="T4" fmla="*/ 318 w 368"/>
                  <a:gd name="T5" fmla="*/ 48 h 94"/>
                  <a:gd name="T6" fmla="*/ 317 w 368"/>
                  <a:gd name="T7" fmla="*/ 34 h 94"/>
                  <a:gd name="T8" fmla="*/ 302 w 368"/>
                  <a:gd name="T9" fmla="*/ 28 h 94"/>
                  <a:gd name="T10" fmla="*/ 300 w 368"/>
                  <a:gd name="T11" fmla="*/ 19 h 94"/>
                  <a:gd name="T12" fmla="*/ 293 w 368"/>
                  <a:gd name="T13" fmla="*/ 13 h 94"/>
                  <a:gd name="T14" fmla="*/ 277 w 368"/>
                  <a:gd name="T15" fmla="*/ 14 h 94"/>
                  <a:gd name="T16" fmla="*/ 260 w 368"/>
                  <a:gd name="T17" fmla="*/ 0 h 94"/>
                  <a:gd name="T18" fmla="*/ 246 w 368"/>
                  <a:gd name="T19" fmla="*/ 1 h 94"/>
                  <a:gd name="T20" fmla="*/ 247 w 368"/>
                  <a:gd name="T21" fmla="*/ 24 h 94"/>
                  <a:gd name="T22" fmla="*/ 232 w 368"/>
                  <a:gd name="T23" fmla="*/ 34 h 94"/>
                  <a:gd name="T24" fmla="*/ 231 w 368"/>
                  <a:gd name="T25" fmla="*/ 18 h 94"/>
                  <a:gd name="T26" fmla="*/ 201 w 368"/>
                  <a:gd name="T27" fmla="*/ 29 h 94"/>
                  <a:gd name="T28" fmla="*/ 162 w 368"/>
                  <a:gd name="T29" fmla="*/ 17 h 94"/>
                  <a:gd name="T30" fmla="*/ 133 w 368"/>
                  <a:gd name="T31" fmla="*/ 42 h 94"/>
                  <a:gd name="T32" fmla="*/ 128 w 368"/>
                  <a:gd name="T33" fmla="*/ 74 h 94"/>
                  <a:gd name="T34" fmla="*/ 80 w 368"/>
                  <a:gd name="T35" fmla="*/ 48 h 94"/>
                  <a:gd name="T36" fmla="*/ 0 w 368"/>
                  <a:gd name="T3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8" h="94">
                    <a:moveTo>
                      <a:pt x="368" y="82"/>
                    </a:move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477">
                <a:extLst>
                  <a:ext uri="{FF2B5EF4-FFF2-40B4-BE49-F238E27FC236}">
                    <a16:creationId xmlns:a16="http://schemas.microsoft.com/office/drawing/2014/main" id="{86143E00-563B-EB0D-C6E6-04C13513BF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66"/>
                <a:ext cx="218" cy="245"/>
              </a:xfrm>
              <a:custGeom>
                <a:avLst/>
                <a:gdLst>
                  <a:gd name="T0" fmla="*/ 1093 w 1093"/>
                  <a:gd name="T1" fmla="*/ 1226 h 1226"/>
                  <a:gd name="T2" fmla="*/ 1051 w 1093"/>
                  <a:gd name="T3" fmla="*/ 1176 h 1226"/>
                  <a:gd name="T4" fmla="*/ 1025 w 1093"/>
                  <a:gd name="T5" fmla="*/ 1155 h 1226"/>
                  <a:gd name="T6" fmla="*/ 1023 w 1093"/>
                  <a:gd name="T7" fmla="*/ 1132 h 1226"/>
                  <a:gd name="T8" fmla="*/ 977 w 1093"/>
                  <a:gd name="T9" fmla="*/ 1129 h 1226"/>
                  <a:gd name="T10" fmla="*/ 952 w 1093"/>
                  <a:gd name="T11" fmla="*/ 1108 h 1226"/>
                  <a:gd name="T12" fmla="*/ 930 w 1093"/>
                  <a:gd name="T13" fmla="*/ 1118 h 1226"/>
                  <a:gd name="T14" fmla="*/ 891 w 1093"/>
                  <a:gd name="T15" fmla="*/ 1122 h 1226"/>
                  <a:gd name="T16" fmla="*/ 865 w 1093"/>
                  <a:gd name="T17" fmla="*/ 1101 h 1226"/>
                  <a:gd name="T18" fmla="*/ 827 w 1093"/>
                  <a:gd name="T19" fmla="*/ 1096 h 1226"/>
                  <a:gd name="T20" fmla="*/ 794 w 1093"/>
                  <a:gd name="T21" fmla="*/ 1068 h 1226"/>
                  <a:gd name="T22" fmla="*/ 731 w 1093"/>
                  <a:gd name="T23" fmla="*/ 1060 h 1226"/>
                  <a:gd name="T24" fmla="*/ 713 w 1093"/>
                  <a:gd name="T25" fmla="*/ 1022 h 1226"/>
                  <a:gd name="T26" fmla="*/ 681 w 1093"/>
                  <a:gd name="T27" fmla="*/ 1017 h 1226"/>
                  <a:gd name="T28" fmla="*/ 622 w 1093"/>
                  <a:gd name="T29" fmla="*/ 962 h 1226"/>
                  <a:gd name="T30" fmla="*/ 544 w 1093"/>
                  <a:gd name="T31" fmla="*/ 953 h 1226"/>
                  <a:gd name="T32" fmla="*/ 510 w 1093"/>
                  <a:gd name="T33" fmla="*/ 925 h 1226"/>
                  <a:gd name="T34" fmla="*/ 450 w 1093"/>
                  <a:gd name="T35" fmla="*/ 931 h 1226"/>
                  <a:gd name="T36" fmla="*/ 430 w 1093"/>
                  <a:gd name="T37" fmla="*/ 894 h 1226"/>
                  <a:gd name="T38" fmla="*/ 406 w 1093"/>
                  <a:gd name="T39" fmla="*/ 882 h 1226"/>
                  <a:gd name="T40" fmla="*/ 405 w 1093"/>
                  <a:gd name="T41" fmla="*/ 866 h 1226"/>
                  <a:gd name="T42" fmla="*/ 387 w 1093"/>
                  <a:gd name="T43" fmla="*/ 844 h 1226"/>
                  <a:gd name="T44" fmla="*/ 404 w 1093"/>
                  <a:gd name="T45" fmla="*/ 774 h 1226"/>
                  <a:gd name="T46" fmla="*/ 395 w 1093"/>
                  <a:gd name="T47" fmla="*/ 759 h 1226"/>
                  <a:gd name="T48" fmla="*/ 307 w 1093"/>
                  <a:gd name="T49" fmla="*/ 729 h 1226"/>
                  <a:gd name="T50" fmla="*/ 246 w 1093"/>
                  <a:gd name="T51" fmla="*/ 734 h 1226"/>
                  <a:gd name="T52" fmla="*/ 220 w 1093"/>
                  <a:gd name="T53" fmla="*/ 697 h 1226"/>
                  <a:gd name="T54" fmla="*/ 164 w 1093"/>
                  <a:gd name="T55" fmla="*/ 680 h 1226"/>
                  <a:gd name="T56" fmla="*/ 152 w 1093"/>
                  <a:gd name="T57" fmla="*/ 634 h 1226"/>
                  <a:gd name="T58" fmla="*/ 135 w 1093"/>
                  <a:gd name="T59" fmla="*/ 614 h 1226"/>
                  <a:gd name="T60" fmla="*/ 78 w 1093"/>
                  <a:gd name="T61" fmla="*/ 587 h 1226"/>
                  <a:gd name="T62" fmla="*/ 56 w 1093"/>
                  <a:gd name="T63" fmla="*/ 520 h 1226"/>
                  <a:gd name="T64" fmla="*/ 108 w 1093"/>
                  <a:gd name="T65" fmla="*/ 500 h 1226"/>
                  <a:gd name="T66" fmla="*/ 106 w 1093"/>
                  <a:gd name="T67" fmla="*/ 469 h 1226"/>
                  <a:gd name="T68" fmla="*/ 125 w 1093"/>
                  <a:gd name="T69" fmla="*/ 429 h 1226"/>
                  <a:gd name="T70" fmla="*/ 98 w 1093"/>
                  <a:gd name="T71" fmla="*/ 393 h 1226"/>
                  <a:gd name="T72" fmla="*/ 125 w 1093"/>
                  <a:gd name="T73" fmla="*/ 352 h 1226"/>
                  <a:gd name="T74" fmla="*/ 124 w 1093"/>
                  <a:gd name="T75" fmla="*/ 329 h 1226"/>
                  <a:gd name="T76" fmla="*/ 101 w 1093"/>
                  <a:gd name="T77" fmla="*/ 254 h 1226"/>
                  <a:gd name="T78" fmla="*/ 60 w 1093"/>
                  <a:gd name="T79" fmla="*/ 218 h 1226"/>
                  <a:gd name="T80" fmla="*/ 56 w 1093"/>
                  <a:gd name="T81" fmla="*/ 188 h 1226"/>
                  <a:gd name="T82" fmla="*/ 38 w 1093"/>
                  <a:gd name="T83" fmla="*/ 159 h 1226"/>
                  <a:gd name="T84" fmla="*/ 27 w 1093"/>
                  <a:gd name="T85" fmla="*/ 114 h 1226"/>
                  <a:gd name="T86" fmla="*/ 38 w 1093"/>
                  <a:gd name="T87" fmla="*/ 74 h 1226"/>
                  <a:gd name="T88" fmla="*/ 34 w 1093"/>
                  <a:gd name="T89" fmla="*/ 28 h 1226"/>
                  <a:gd name="T90" fmla="*/ 0 w 1093"/>
                  <a:gd name="T91" fmla="*/ 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3" h="1226">
                    <a:moveTo>
                      <a:pt x="1093" y="1226"/>
                    </a:moveTo>
                    <a:lnTo>
                      <a:pt x="1051" y="1176"/>
                    </a:lnTo>
                    <a:lnTo>
                      <a:pt x="1025" y="1155"/>
                    </a:lnTo>
                    <a:lnTo>
                      <a:pt x="1023" y="1132"/>
                    </a:lnTo>
                    <a:lnTo>
                      <a:pt x="977" y="1129"/>
                    </a:lnTo>
                    <a:lnTo>
                      <a:pt x="952" y="1108"/>
                    </a:lnTo>
                    <a:lnTo>
                      <a:pt x="930" y="1118"/>
                    </a:lnTo>
                    <a:lnTo>
                      <a:pt x="891" y="1122"/>
                    </a:lnTo>
                    <a:lnTo>
                      <a:pt x="865" y="1101"/>
                    </a:lnTo>
                    <a:lnTo>
                      <a:pt x="827" y="1096"/>
                    </a:lnTo>
                    <a:lnTo>
                      <a:pt x="794" y="1068"/>
                    </a:lnTo>
                    <a:lnTo>
                      <a:pt x="731" y="1060"/>
                    </a:lnTo>
                    <a:lnTo>
                      <a:pt x="713" y="1022"/>
                    </a:lnTo>
                    <a:lnTo>
                      <a:pt x="681" y="1017"/>
                    </a:lnTo>
                    <a:lnTo>
                      <a:pt x="622" y="962"/>
                    </a:lnTo>
                    <a:lnTo>
                      <a:pt x="544" y="953"/>
                    </a:lnTo>
                    <a:lnTo>
                      <a:pt x="510" y="925"/>
                    </a:lnTo>
                    <a:lnTo>
                      <a:pt x="450" y="931"/>
                    </a:lnTo>
                    <a:lnTo>
                      <a:pt x="430" y="894"/>
                    </a:lnTo>
                    <a:lnTo>
                      <a:pt x="406" y="882"/>
                    </a:lnTo>
                    <a:lnTo>
                      <a:pt x="405" y="866"/>
                    </a:lnTo>
                    <a:lnTo>
                      <a:pt x="387" y="844"/>
                    </a:lnTo>
                    <a:lnTo>
                      <a:pt x="404" y="774"/>
                    </a:lnTo>
                    <a:lnTo>
                      <a:pt x="395" y="759"/>
                    </a:lnTo>
                    <a:lnTo>
                      <a:pt x="307" y="729"/>
                    </a:lnTo>
                    <a:lnTo>
                      <a:pt x="246" y="734"/>
                    </a:lnTo>
                    <a:lnTo>
                      <a:pt x="220" y="697"/>
                    </a:lnTo>
                    <a:lnTo>
                      <a:pt x="164" y="680"/>
                    </a:lnTo>
                    <a:lnTo>
                      <a:pt x="152" y="634"/>
                    </a:lnTo>
                    <a:lnTo>
                      <a:pt x="135" y="614"/>
                    </a:lnTo>
                    <a:lnTo>
                      <a:pt x="78" y="587"/>
                    </a:lnTo>
                    <a:lnTo>
                      <a:pt x="56" y="520"/>
                    </a:lnTo>
                    <a:lnTo>
                      <a:pt x="108" y="500"/>
                    </a:lnTo>
                    <a:lnTo>
                      <a:pt x="106" y="469"/>
                    </a:lnTo>
                    <a:lnTo>
                      <a:pt x="125" y="429"/>
                    </a:lnTo>
                    <a:lnTo>
                      <a:pt x="98" y="393"/>
                    </a:lnTo>
                    <a:lnTo>
                      <a:pt x="125" y="352"/>
                    </a:lnTo>
                    <a:lnTo>
                      <a:pt x="124" y="329"/>
                    </a:lnTo>
                    <a:lnTo>
                      <a:pt x="101" y="254"/>
                    </a:lnTo>
                    <a:lnTo>
                      <a:pt x="60" y="218"/>
                    </a:lnTo>
                    <a:lnTo>
                      <a:pt x="56" y="188"/>
                    </a:lnTo>
                    <a:lnTo>
                      <a:pt x="38" y="159"/>
                    </a:lnTo>
                    <a:lnTo>
                      <a:pt x="27" y="114"/>
                    </a:lnTo>
                    <a:lnTo>
                      <a:pt x="38" y="74"/>
                    </a:lnTo>
                    <a:lnTo>
                      <a:pt x="34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478">
                <a:extLst>
                  <a:ext uri="{FF2B5EF4-FFF2-40B4-BE49-F238E27FC236}">
                    <a16:creationId xmlns:a16="http://schemas.microsoft.com/office/drawing/2014/main" id="{4D26E470-CC1E-711B-99BE-52FD5C81A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1040"/>
                <a:ext cx="23" cy="147"/>
              </a:xfrm>
              <a:custGeom>
                <a:avLst/>
                <a:gdLst>
                  <a:gd name="T0" fmla="*/ 92 w 119"/>
                  <a:gd name="T1" fmla="*/ 736 h 736"/>
                  <a:gd name="T2" fmla="*/ 112 w 119"/>
                  <a:gd name="T3" fmla="*/ 696 h 736"/>
                  <a:gd name="T4" fmla="*/ 101 w 119"/>
                  <a:gd name="T5" fmla="*/ 658 h 736"/>
                  <a:gd name="T6" fmla="*/ 0 w 119"/>
                  <a:gd name="T7" fmla="*/ 574 h 736"/>
                  <a:gd name="T8" fmla="*/ 6 w 119"/>
                  <a:gd name="T9" fmla="*/ 550 h 736"/>
                  <a:gd name="T10" fmla="*/ 34 w 119"/>
                  <a:gd name="T11" fmla="*/ 525 h 736"/>
                  <a:gd name="T12" fmla="*/ 23 w 119"/>
                  <a:gd name="T13" fmla="*/ 487 h 736"/>
                  <a:gd name="T14" fmla="*/ 27 w 119"/>
                  <a:gd name="T15" fmla="*/ 441 h 736"/>
                  <a:gd name="T16" fmla="*/ 48 w 119"/>
                  <a:gd name="T17" fmla="*/ 408 h 736"/>
                  <a:gd name="T18" fmla="*/ 100 w 119"/>
                  <a:gd name="T19" fmla="*/ 395 h 736"/>
                  <a:gd name="T20" fmla="*/ 119 w 119"/>
                  <a:gd name="T21" fmla="*/ 355 h 736"/>
                  <a:gd name="T22" fmla="*/ 102 w 119"/>
                  <a:gd name="T23" fmla="*/ 333 h 736"/>
                  <a:gd name="T24" fmla="*/ 115 w 119"/>
                  <a:gd name="T25" fmla="*/ 316 h 736"/>
                  <a:gd name="T26" fmla="*/ 112 w 119"/>
                  <a:gd name="T27" fmla="*/ 279 h 736"/>
                  <a:gd name="T28" fmla="*/ 80 w 119"/>
                  <a:gd name="T29" fmla="*/ 266 h 736"/>
                  <a:gd name="T30" fmla="*/ 92 w 119"/>
                  <a:gd name="T31" fmla="*/ 234 h 736"/>
                  <a:gd name="T32" fmla="*/ 88 w 119"/>
                  <a:gd name="T33" fmla="*/ 180 h 736"/>
                  <a:gd name="T34" fmla="*/ 39 w 119"/>
                  <a:gd name="T35" fmla="*/ 77 h 736"/>
                  <a:gd name="T36" fmla="*/ 73 w 119"/>
                  <a:gd name="T37" fmla="*/ 28 h 736"/>
                  <a:gd name="T38" fmla="*/ 56 w 119"/>
                  <a:gd name="T39" fmla="*/ 6 h 736"/>
                  <a:gd name="T40" fmla="*/ 40 w 119"/>
                  <a:gd name="T41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9" h="736">
                    <a:moveTo>
                      <a:pt x="92" y="736"/>
                    </a:moveTo>
                    <a:lnTo>
                      <a:pt x="112" y="696"/>
                    </a:lnTo>
                    <a:lnTo>
                      <a:pt x="101" y="658"/>
                    </a:lnTo>
                    <a:lnTo>
                      <a:pt x="0" y="574"/>
                    </a:lnTo>
                    <a:lnTo>
                      <a:pt x="6" y="550"/>
                    </a:lnTo>
                    <a:lnTo>
                      <a:pt x="34" y="525"/>
                    </a:lnTo>
                    <a:lnTo>
                      <a:pt x="23" y="487"/>
                    </a:lnTo>
                    <a:lnTo>
                      <a:pt x="27" y="441"/>
                    </a:lnTo>
                    <a:lnTo>
                      <a:pt x="48" y="408"/>
                    </a:lnTo>
                    <a:lnTo>
                      <a:pt x="100" y="395"/>
                    </a:lnTo>
                    <a:lnTo>
                      <a:pt x="119" y="355"/>
                    </a:lnTo>
                    <a:lnTo>
                      <a:pt x="102" y="333"/>
                    </a:lnTo>
                    <a:lnTo>
                      <a:pt x="115" y="316"/>
                    </a:lnTo>
                    <a:lnTo>
                      <a:pt x="112" y="279"/>
                    </a:lnTo>
                    <a:lnTo>
                      <a:pt x="80" y="266"/>
                    </a:lnTo>
                    <a:lnTo>
                      <a:pt x="92" y="234"/>
                    </a:lnTo>
                    <a:lnTo>
                      <a:pt x="88" y="180"/>
                    </a:lnTo>
                    <a:lnTo>
                      <a:pt x="39" y="77"/>
                    </a:lnTo>
                    <a:lnTo>
                      <a:pt x="73" y="28"/>
                    </a:lnTo>
                    <a:lnTo>
                      <a:pt x="56" y="6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479">
                <a:extLst>
                  <a:ext uri="{FF2B5EF4-FFF2-40B4-BE49-F238E27FC236}">
                    <a16:creationId xmlns:a16="http://schemas.microsoft.com/office/drawing/2014/main" id="{449E8D07-0AF5-912E-9CDC-F7922046D2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187"/>
                <a:ext cx="87" cy="68"/>
              </a:xfrm>
              <a:custGeom>
                <a:avLst/>
                <a:gdLst>
                  <a:gd name="T0" fmla="*/ 433 w 433"/>
                  <a:gd name="T1" fmla="*/ 338 h 338"/>
                  <a:gd name="T2" fmla="*/ 383 w 433"/>
                  <a:gd name="T3" fmla="*/ 304 h 338"/>
                  <a:gd name="T4" fmla="*/ 372 w 433"/>
                  <a:gd name="T5" fmla="*/ 266 h 338"/>
                  <a:gd name="T6" fmla="*/ 332 w 433"/>
                  <a:gd name="T7" fmla="*/ 254 h 338"/>
                  <a:gd name="T8" fmla="*/ 291 w 433"/>
                  <a:gd name="T9" fmla="*/ 219 h 338"/>
                  <a:gd name="T10" fmla="*/ 260 w 433"/>
                  <a:gd name="T11" fmla="*/ 214 h 338"/>
                  <a:gd name="T12" fmla="*/ 204 w 433"/>
                  <a:gd name="T13" fmla="*/ 196 h 338"/>
                  <a:gd name="T14" fmla="*/ 162 w 433"/>
                  <a:gd name="T15" fmla="*/ 155 h 338"/>
                  <a:gd name="T16" fmla="*/ 130 w 433"/>
                  <a:gd name="T17" fmla="*/ 141 h 338"/>
                  <a:gd name="T18" fmla="*/ 112 w 433"/>
                  <a:gd name="T19" fmla="*/ 112 h 338"/>
                  <a:gd name="T20" fmla="*/ 80 w 433"/>
                  <a:gd name="T21" fmla="*/ 107 h 338"/>
                  <a:gd name="T22" fmla="*/ 61 w 433"/>
                  <a:gd name="T23" fmla="*/ 64 h 338"/>
                  <a:gd name="T24" fmla="*/ 32 w 433"/>
                  <a:gd name="T25" fmla="*/ 89 h 338"/>
                  <a:gd name="T26" fmla="*/ 17 w 433"/>
                  <a:gd name="T27" fmla="*/ 90 h 338"/>
                  <a:gd name="T28" fmla="*/ 4 w 433"/>
                  <a:gd name="T29" fmla="*/ 37 h 338"/>
                  <a:gd name="T30" fmla="*/ 17 w 433"/>
                  <a:gd name="T31" fmla="*/ 13 h 338"/>
                  <a:gd name="T32" fmla="*/ 0 w 433"/>
                  <a:gd name="T33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338">
                    <a:moveTo>
                      <a:pt x="433" y="338"/>
                    </a:moveTo>
                    <a:lnTo>
                      <a:pt x="383" y="304"/>
                    </a:lnTo>
                    <a:lnTo>
                      <a:pt x="372" y="266"/>
                    </a:lnTo>
                    <a:lnTo>
                      <a:pt x="332" y="254"/>
                    </a:lnTo>
                    <a:lnTo>
                      <a:pt x="291" y="219"/>
                    </a:lnTo>
                    <a:lnTo>
                      <a:pt x="260" y="214"/>
                    </a:lnTo>
                    <a:lnTo>
                      <a:pt x="204" y="196"/>
                    </a:lnTo>
                    <a:lnTo>
                      <a:pt x="162" y="155"/>
                    </a:lnTo>
                    <a:lnTo>
                      <a:pt x="130" y="141"/>
                    </a:lnTo>
                    <a:lnTo>
                      <a:pt x="112" y="112"/>
                    </a:lnTo>
                    <a:lnTo>
                      <a:pt x="80" y="107"/>
                    </a:lnTo>
                    <a:lnTo>
                      <a:pt x="61" y="64"/>
                    </a:lnTo>
                    <a:lnTo>
                      <a:pt x="32" y="89"/>
                    </a:lnTo>
                    <a:lnTo>
                      <a:pt x="17" y="90"/>
                    </a:lnTo>
                    <a:lnTo>
                      <a:pt x="4" y="37"/>
                    </a:lnTo>
                    <a:lnTo>
                      <a:pt x="17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480">
                <a:extLst>
                  <a:ext uri="{FF2B5EF4-FFF2-40B4-BE49-F238E27FC236}">
                    <a16:creationId xmlns:a16="http://schemas.microsoft.com/office/drawing/2014/main" id="{F53520DF-2BEC-3BFB-ED33-A577D627B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1186"/>
                <a:ext cx="55" cy="41"/>
              </a:xfrm>
              <a:custGeom>
                <a:avLst/>
                <a:gdLst>
                  <a:gd name="T0" fmla="*/ 0 w 274"/>
                  <a:gd name="T1" fmla="*/ 209 h 209"/>
                  <a:gd name="T2" fmla="*/ 45 w 274"/>
                  <a:gd name="T3" fmla="*/ 197 h 209"/>
                  <a:gd name="T4" fmla="*/ 108 w 274"/>
                  <a:gd name="T5" fmla="*/ 207 h 209"/>
                  <a:gd name="T6" fmla="*/ 99 w 274"/>
                  <a:gd name="T7" fmla="*/ 185 h 209"/>
                  <a:gd name="T8" fmla="*/ 103 w 274"/>
                  <a:gd name="T9" fmla="*/ 162 h 209"/>
                  <a:gd name="T10" fmla="*/ 88 w 274"/>
                  <a:gd name="T11" fmla="*/ 154 h 209"/>
                  <a:gd name="T12" fmla="*/ 85 w 274"/>
                  <a:gd name="T13" fmla="*/ 131 h 209"/>
                  <a:gd name="T14" fmla="*/ 152 w 274"/>
                  <a:gd name="T15" fmla="*/ 95 h 209"/>
                  <a:gd name="T16" fmla="*/ 158 w 274"/>
                  <a:gd name="T17" fmla="*/ 79 h 209"/>
                  <a:gd name="T18" fmla="*/ 140 w 274"/>
                  <a:gd name="T19" fmla="*/ 50 h 209"/>
                  <a:gd name="T20" fmla="*/ 85 w 274"/>
                  <a:gd name="T21" fmla="*/ 47 h 209"/>
                  <a:gd name="T22" fmla="*/ 91 w 274"/>
                  <a:gd name="T23" fmla="*/ 31 h 209"/>
                  <a:gd name="T24" fmla="*/ 122 w 274"/>
                  <a:gd name="T25" fmla="*/ 13 h 209"/>
                  <a:gd name="T26" fmla="*/ 160 w 274"/>
                  <a:gd name="T27" fmla="*/ 25 h 209"/>
                  <a:gd name="T28" fmla="*/ 205 w 274"/>
                  <a:gd name="T29" fmla="*/ 5 h 209"/>
                  <a:gd name="T30" fmla="*/ 228 w 274"/>
                  <a:gd name="T31" fmla="*/ 10 h 209"/>
                  <a:gd name="T32" fmla="*/ 251 w 274"/>
                  <a:gd name="T33" fmla="*/ 0 h 209"/>
                  <a:gd name="T34" fmla="*/ 274 w 274"/>
                  <a:gd name="T35" fmla="*/ 7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09">
                    <a:moveTo>
                      <a:pt x="0" y="209"/>
                    </a:moveTo>
                    <a:lnTo>
                      <a:pt x="45" y="197"/>
                    </a:lnTo>
                    <a:lnTo>
                      <a:pt x="108" y="207"/>
                    </a:lnTo>
                    <a:lnTo>
                      <a:pt x="99" y="185"/>
                    </a:lnTo>
                    <a:lnTo>
                      <a:pt x="103" y="162"/>
                    </a:lnTo>
                    <a:lnTo>
                      <a:pt x="88" y="154"/>
                    </a:lnTo>
                    <a:lnTo>
                      <a:pt x="85" y="131"/>
                    </a:lnTo>
                    <a:lnTo>
                      <a:pt x="152" y="95"/>
                    </a:lnTo>
                    <a:lnTo>
                      <a:pt x="158" y="79"/>
                    </a:lnTo>
                    <a:lnTo>
                      <a:pt x="140" y="50"/>
                    </a:lnTo>
                    <a:lnTo>
                      <a:pt x="85" y="47"/>
                    </a:lnTo>
                    <a:lnTo>
                      <a:pt x="91" y="31"/>
                    </a:lnTo>
                    <a:lnTo>
                      <a:pt x="122" y="13"/>
                    </a:lnTo>
                    <a:lnTo>
                      <a:pt x="160" y="25"/>
                    </a:lnTo>
                    <a:lnTo>
                      <a:pt x="205" y="5"/>
                    </a:lnTo>
                    <a:lnTo>
                      <a:pt x="228" y="10"/>
                    </a:lnTo>
                    <a:lnTo>
                      <a:pt x="251" y="0"/>
                    </a:lnTo>
                    <a:lnTo>
                      <a:pt x="274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481">
                <a:extLst>
                  <a:ext uri="{FF2B5EF4-FFF2-40B4-BE49-F238E27FC236}">
                    <a16:creationId xmlns:a16="http://schemas.microsoft.com/office/drawing/2014/main" id="{E134502E-3B14-4F9D-0E56-BBD8BD3FC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5"/>
                <a:ext cx="89" cy="128"/>
              </a:xfrm>
              <a:custGeom>
                <a:avLst/>
                <a:gdLst>
                  <a:gd name="T0" fmla="*/ 442 w 442"/>
                  <a:gd name="T1" fmla="*/ 642 h 642"/>
                  <a:gd name="T2" fmla="*/ 406 w 442"/>
                  <a:gd name="T3" fmla="*/ 583 h 642"/>
                  <a:gd name="T4" fmla="*/ 370 w 442"/>
                  <a:gd name="T5" fmla="*/ 609 h 642"/>
                  <a:gd name="T6" fmla="*/ 361 w 442"/>
                  <a:gd name="T7" fmla="*/ 603 h 642"/>
                  <a:gd name="T8" fmla="*/ 352 w 442"/>
                  <a:gd name="T9" fmla="*/ 580 h 642"/>
                  <a:gd name="T10" fmla="*/ 356 w 442"/>
                  <a:gd name="T11" fmla="*/ 542 h 642"/>
                  <a:gd name="T12" fmla="*/ 337 w 442"/>
                  <a:gd name="T13" fmla="*/ 505 h 642"/>
                  <a:gd name="T14" fmla="*/ 297 w 442"/>
                  <a:gd name="T15" fmla="*/ 486 h 642"/>
                  <a:gd name="T16" fmla="*/ 263 w 442"/>
                  <a:gd name="T17" fmla="*/ 451 h 642"/>
                  <a:gd name="T18" fmla="*/ 216 w 442"/>
                  <a:gd name="T19" fmla="*/ 439 h 642"/>
                  <a:gd name="T20" fmla="*/ 221 w 442"/>
                  <a:gd name="T21" fmla="*/ 415 h 642"/>
                  <a:gd name="T22" fmla="*/ 235 w 442"/>
                  <a:gd name="T23" fmla="*/ 399 h 642"/>
                  <a:gd name="T24" fmla="*/ 233 w 442"/>
                  <a:gd name="T25" fmla="*/ 384 h 642"/>
                  <a:gd name="T26" fmla="*/ 253 w 442"/>
                  <a:gd name="T27" fmla="*/ 351 h 642"/>
                  <a:gd name="T28" fmla="*/ 257 w 442"/>
                  <a:gd name="T29" fmla="*/ 311 h 642"/>
                  <a:gd name="T30" fmla="*/ 264 w 442"/>
                  <a:gd name="T31" fmla="*/ 304 h 642"/>
                  <a:gd name="T32" fmla="*/ 286 w 442"/>
                  <a:gd name="T33" fmla="*/ 286 h 642"/>
                  <a:gd name="T34" fmla="*/ 258 w 442"/>
                  <a:gd name="T35" fmla="*/ 242 h 642"/>
                  <a:gd name="T36" fmla="*/ 219 w 442"/>
                  <a:gd name="T37" fmla="*/ 230 h 642"/>
                  <a:gd name="T38" fmla="*/ 216 w 442"/>
                  <a:gd name="T39" fmla="*/ 192 h 642"/>
                  <a:gd name="T40" fmla="*/ 198 w 442"/>
                  <a:gd name="T41" fmla="*/ 171 h 642"/>
                  <a:gd name="T42" fmla="*/ 182 w 442"/>
                  <a:gd name="T43" fmla="*/ 165 h 642"/>
                  <a:gd name="T44" fmla="*/ 160 w 442"/>
                  <a:gd name="T45" fmla="*/ 182 h 642"/>
                  <a:gd name="T46" fmla="*/ 90 w 442"/>
                  <a:gd name="T47" fmla="*/ 88 h 642"/>
                  <a:gd name="T48" fmla="*/ 67 w 442"/>
                  <a:gd name="T49" fmla="*/ 82 h 642"/>
                  <a:gd name="T50" fmla="*/ 30 w 442"/>
                  <a:gd name="T51" fmla="*/ 109 h 642"/>
                  <a:gd name="T52" fmla="*/ 15 w 442"/>
                  <a:gd name="T53" fmla="*/ 103 h 642"/>
                  <a:gd name="T54" fmla="*/ 12 w 442"/>
                  <a:gd name="T55" fmla="*/ 80 h 642"/>
                  <a:gd name="T56" fmla="*/ 18 w 442"/>
                  <a:gd name="T57" fmla="*/ 57 h 642"/>
                  <a:gd name="T58" fmla="*/ 0 w 442"/>
                  <a:gd name="T59" fmla="*/ 35 h 642"/>
                  <a:gd name="T60" fmla="*/ 51 w 442"/>
                  <a:gd name="T61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2" h="642">
                    <a:moveTo>
                      <a:pt x="442" y="642"/>
                    </a:moveTo>
                    <a:lnTo>
                      <a:pt x="406" y="583"/>
                    </a:lnTo>
                    <a:lnTo>
                      <a:pt x="370" y="609"/>
                    </a:lnTo>
                    <a:lnTo>
                      <a:pt x="361" y="603"/>
                    </a:lnTo>
                    <a:lnTo>
                      <a:pt x="352" y="580"/>
                    </a:lnTo>
                    <a:lnTo>
                      <a:pt x="356" y="542"/>
                    </a:lnTo>
                    <a:lnTo>
                      <a:pt x="337" y="505"/>
                    </a:lnTo>
                    <a:lnTo>
                      <a:pt x="297" y="486"/>
                    </a:lnTo>
                    <a:lnTo>
                      <a:pt x="263" y="451"/>
                    </a:lnTo>
                    <a:lnTo>
                      <a:pt x="216" y="439"/>
                    </a:lnTo>
                    <a:lnTo>
                      <a:pt x="221" y="415"/>
                    </a:lnTo>
                    <a:lnTo>
                      <a:pt x="235" y="399"/>
                    </a:lnTo>
                    <a:lnTo>
                      <a:pt x="233" y="384"/>
                    </a:lnTo>
                    <a:lnTo>
                      <a:pt x="253" y="351"/>
                    </a:lnTo>
                    <a:lnTo>
                      <a:pt x="257" y="311"/>
                    </a:lnTo>
                    <a:lnTo>
                      <a:pt x="264" y="304"/>
                    </a:lnTo>
                    <a:lnTo>
                      <a:pt x="286" y="286"/>
                    </a:lnTo>
                    <a:lnTo>
                      <a:pt x="258" y="242"/>
                    </a:lnTo>
                    <a:lnTo>
                      <a:pt x="219" y="230"/>
                    </a:lnTo>
                    <a:lnTo>
                      <a:pt x="216" y="192"/>
                    </a:lnTo>
                    <a:lnTo>
                      <a:pt x="198" y="171"/>
                    </a:lnTo>
                    <a:lnTo>
                      <a:pt x="182" y="165"/>
                    </a:lnTo>
                    <a:lnTo>
                      <a:pt x="160" y="182"/>
                    </a:lnTo>
                    <a:lnTo>
                      <a:pt x="90" y="88"/>
                    </a:lnTo>
                    <a:lnTo>
                      <a:pt x="67" y="82"/>
                    </a:lnTo>
                    <a:lnTo>
                      <a:pt x="30" y="109"/>
                    </a:lnTo>
                    <a:lnTo>
                      <a:pt x="15" y="103"/>
                    </a:lnTo>
                    <a:lnTo>
                      <a:pt x="12" y="80"/>
                    </a:lnTo>
                    <a:lnTo>
                      <a:pt x="18" y="57"/>
                    </a:lnTo>
                    <a:lnTo>
                      <a:pt x="0" y="35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482">
                <a:extLst>
                  <a:ext uri="{FF2B5EF4-FFF2-40B4-BE49-F238E27FC236}">
                    <a16:creationId xmlns:a16="http://schemas.microsoft.com/office/drawing/2014/main" id="{2B6B58FD-CE18-1C84-07CA-9E05853E8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1233"/>
                <a:ext cx="52" cy="24"/>
              </a:xfrm>
              <a:custGeom>
                <a:avLst/>
                <a:gdLst>
                  <a:gd name="T0" fmla="*/ 0 w 261"/>
                  <a:gd name="T1" fmla="*/ 109 h 121"/>
                  <a:gd name="T2" fmla="*/ 33 w 261"/>
                  <a:gd name="T3" fmla="*/ 121 h 121"/>
                  <a:gd name="T4" fmla="*/ 45 w 261"/>
                  <a:gd name="T5" fmla="*/ 88 h 121"/>
                  <a:gd name="T6" fmla="*/ 128 w 261"/>
                  <a:gd name="T7" fmla="*/ 74 h 121"/>
                  <a:gd name="T8" fmla="*/ 158 w 261"/>
                  <a:gd name="T9" fmla="*/ 55 h 121"/>
                  <a:gd name="T10" fmla="*/ 155 w 261"/>
                  <a:gd name="T11" fmla="*/ 32 h 121"/>
                  <a:gd name="T12" fmla="*/ 225 w 261"/>
                  <a:gd name="T13" fmla="*/ 41 h 121"/>
                  <a:gd name="T14" fmla="*/ 261 w 261"/>
                  <a:gd name="T15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1" h="121">
                    <a:moveTo>
                      <a:pt x="0" y="109"/>
                    </a:moveTo>
                    <a:lnTo>
                      <a:pt x="33" y="121"/>
                    </a:lnTo>
                    <a:lnTo>
                      <a:pt x="45" y="88"/>
                    </a:lnTo>
                    <a:lnTo>
                      <a:pt x="128" y="74"/>
                    </a:lnTo>
                    <a:lnTo>
                      <a:pt x="158" y="55"/>
                    </a:lnTo>
                    <a:lnTo>
                      <a:pt x="155" y="32"/>
                    </a:lnTo>
                    <a:lnTo>
                      <a:pt x="225" y="41"/>
                    </a:lnTo>
                    <a:lnTo>
                      <a:pt x="26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483">
                <a:extLst>
                  <a:ext uri="{FF2B5EF4-FFF2-40B4-BE49-F238E27FC236}">
                    <a16:creationId xmlns:a16="http://schemas.microsoft.com/office/drawing/2014/main" id="{AEEAEDFA-D579-0393-2CA9-1251F9135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1217"/>
                <a:ext cx="237" cy="52"/>
              </a:xfrm>
              <a:custGeom>
                <a:avLst/>
                <a:gdLst>
                  <a:gd name="T0" fmla="*/ 0 w 1187"/>
                  <a:gd name="T1" fmla="*/ 80 h 261"/>
                  <a:gd name="T2" fmla="*/ 23 w 1187"/>
                  <a:gd name="T3" fmla="*/ 84 h 261"/>
                  <a:gd name="T4" fmla="*/ 75 w 1187"/>
                  <a:gd name="T5" fmla="*/ 64 h 261"/>
                  <a:gd name="T6" fmla="*/ 106 w 1187"/>
                  <a:gd name="T7" fmla="*/ 77 h 261"/>
                  <a:gd name="T8" fmla="*/ 112 w 1187"/>
                  <a:gd name="T9" fmla="*/ 138 h 261"/>
                  <a:gd name="T10" fmla="*/ 94 w 1187"/>
                  <a:gd name="T11" fmla="*/ 186 h 261"/>
                  <a:gd name="T12" fmla="*/ 109 w 1187"/>
                  <a:gd name="T13" fmla="*/ 185 h 261"/>
                  <a:gd name="T14" fmla="*/ 130 w 1187"/>
                  <a:gd name="T15" fmla="*/ 167 h 261"/>
                  <a:gd name="T16" fmla="*/ 133 w 1187"/>
                  <a:gd name="T17" fmla="*/ 190 h 261"/>
                  <a:gd name="T18" fmla="*/ 157 w 1187"/>
                  <a:gd name="T19" fmla="*/ 203 h 261"/>
                  <a:gd name="T20" fmla="*/ 168 w 1187"/>
                  <a:gd name="T21" fmla="*/ 241 h 261"/>
                  <a:gd name="T22" fmla="*/ 193 w 1187"/>
                  <a:gd name="T23" fmla="*/ 261 h 261"/>
                  <a:gd name="T24" fmla="*/ 269 w 1187"/>
                  <a:gd name="T25" fmla="*/ 247 h 261"/>
                  <a:gd name="T26" fmla="*/ 283 w 1187"/>
                  <a:gd name="T27" fmla="*/ 230 h 261"/>
                  <a:gd name="T28" fmla="*/ 315 w 1187"/>
                  <a:gd name="T29" fmla="*/ 243 h 261"/>
                  <a:gd name="T30" fmla="*/ 336 w 1187"/>
                  <a:gd name="T31" fmla="*/ 225 h 261"/>
                  <a:gd name="T32" fmla="*/ 349 w 1187"/>
                  <a:gd name="T33" fmla="*/ 185 h 261"/>
                  <a:gd name="T34" fmla="*/ 410 w 1187"/>
                  <a:gd name="T35" fmla="*/ 188 h 261"/>
                  <a:gd name="T36" fmla="*/ 461 w 1187"/>
                  <a:gd name="T37" fmla="*/ 152 h 261"/>
                  <a:gd name="T38" fmla="*/ 494 w 1187"/>
                  <a:gd name="T39" fmla="*/ 172 h 261"/>
                  <a:gd name="T40" fmla="*/ 539 w 1187"/>
                  <a:gd name="T41" fmla="*/ 168 h 261"/>
                  <a:gd name="T42" fmla="*/ 564 w 1187"/>
                  <a:gd name="T43" fmla="*/ 181 h 261"/>
                  <a:gd name="T44" fmla="*/ 669 w 1187"/>
                  <a:gd name="T45" fmla="*/ 140 h 261"/>
                  <a:gd name="T46" fmla="*/ 707 w 1187"/>
                  <a:gd name="T47" fmla="*/ 145 h 261"/>
                  <a:gd name="T48" fmla="*/ 718 w 1187"/>
                  <a:gd name="T49" fmla="*/ 105 h 261"/>
                  <a:gd name="T50" fmla="*/ 755 w 1187"/>
                  <a:gd name="T51" fmla="*/ 78 h 261"/>
                  <a:gd name="T52" fmla="*/ 791 w 1187"/>
                  <a:gd name="T53" fmla="*/ 137 h 261"/>
                  <a:gd name="T54" fmla="*/ 924 w 1187"/>
                  <a:gd name="T55" fmla="*/ 163 h 261"/>
                  <a:gd name="T56" fmla="*/ 959 w 1187"/>
                  <a:gd name="T57" fmla="*/ 129 h 261"/>
                  <a:gd name="T58" fmla="*/ 998 w 1187"/>
                  <a:gd name="T59" fmla="*/ 126 h 261"/>
                  <a:gd name="T60" fmla="*/ 1068 w 1187"/>
                  <a:gd name="T61" fmla="*/ 57 h 261"/>
                  <a:gd name="T62" fmla="*/ 1187 w 1187"/>
                  <a:gd name="T63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261">
                    <a:moveTo>
                      <a:pt x="0" y="80"/>
                    </a:moveTo>
                    <a:lnTo>
                      <a:pt x="23" y="84"/>
                    </a:lnTo>
                    <a:lnTo>
                      <a:pt x="75" y="64"/>
                    </a:lnTo>
                    <a:lnTo>
                      <a:pt x="106" y="77"/>
                    </a:lnTo>
                    <a:lnTo>
                      <a:pt x="112" y="138"/>
                    </a:lnTo>
                    <a:lnTo>
                      <a:pt x="94" y="186"/>
                    </a:lnTo>
                    <a:lnTo>
                      <a:pt x="109" y="185"/>
                    </a:lnTo>
                    <a:lnTo>
                      <a:pt x="130" y="167"/>
                    </a:lnTo>
                    <a:lnTo>
                      <a:pt x="133" y="190"/>
                    </a:lnTo>
                    <a:lnTo>
                      <a:pt x="157" y="203"/>
                    </a:lnTo>
                    <a:lnTo>
                      <a:pt x="168" y="241"/>
                    </a:lnTo>
                    <a:lnTo>
                      <a:pt x="193" y="261"/>
                    </a:lnTo>
                    <a:lnTo>
                      <a:pt x="269" y="247"/>
                    </a:lnTo>
                    <a:lnTo>
                      <a:pt x="283" y="230"/>
                    </a:lnTo>
                    <a:lnTo>
                      <a:pt x="315" y="243"/>
                    </a:lnTo>
                    <a:lnTo>
                      <a:pt x="336" y="225"/>
                    </a:lnTo>
                    <a:lnTo>
                      <a:pt x="349" y="185"/>
                    </a:lnTo>
                    <a:lnTo>
                      <a:pt x="410" y="188"/>
                    </a:lnTo>
                    <a:lnTo>
                      <a:pt x="461" y="152"/>
                    </a:lnTo>
                    <a:lnTo>
                      <a:pt x="494" y="172"/>
                    </a:lnTo>
                    <a:lnTo>
                      <a:pt x="539" y="168"/>
                    </a:lnTo>
                    <a:lnTo>
                      <a:pt x="564" y="181"/>
                    </a:lnTo>
                    <a:lnTo>
                      <a:pt x="669" y="140"/>
                    </a:lnTo>
                    <a:lnTo>
                      <a:pt x="707" y="145"/>
                    </a:lnTo>
                    <a:lnTo>
                      <a:pt x="718" y="105"/>
                    </a:lnTo>
                    <a:lnTo>
                      <a:pt x="755" y="78"/>
                    </a:lnTo>
                    <a:lnTo>
                      <a:pt x="791" y="137"/>
                    </a:lnTo>
                    <a:lnTo>
                      <a:pt x="924" y="163"/>
                    </a:lnTo>
                    <a:lnTo>
                      <a:pt x="959" y="129"/>
                    </a:lnTo>
                    <a:lnTo>
                      <a:pt x="998" y="126"/>
                    </a:lnTo>
                    <a:lnTo>
                      <a:pt x="1068" y="57"/>
                    </a:lnTo>
                    <a:lnTo>
                      <a:pt x="11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484">
                <a:extLst>
                  <a:ext uri="{FF2B5EF4-FFF2-40B4-BE49-F238E27FC236}">
                    <a16:creationId xmlns:a16="http://schemas.microsoft.com/office/drawing/2014/main" id="{2D4733EE-B63A-8F57-017F-5339C67F7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181"/>
                <a:ext cx="196" cy="53"/>
              </a:xfrm>
              <a:custGeom>
                <a:avLst/>
                <a:gdLst>
                  <a:gd name="T0" fmla="*/ 981 w 981"/>
                  <a:gd name="T1" fmla="*/ 234 h 265"/>
                  <a:gd name="T2" fmla="*/ 933 w 981"/>
                  <a:gd name="T3" fmla="*/ 209 h 265"/>
                  <a:gd name="T4" fmla="*/ 895 w 981"/>
                  <a:gd name="T5" fmla="*/ 219 h 265"/>
                  <a:gd name="T6" fmla="*/ 859 w 981"/>
                  <a:gd name="T7" fmla="*/ 246 h 265"/>
                  <a:gd name="T8" fmla="*/ 842 w 981"/>
                  <a:gd name="T9" fmla="*/ 224 h 265"/>
                  <a:gd name="T10" fmla="*/ 819 w 981"/>
                  <a:gd name="T11" fmla="*/ 227 h 265"/>
                  <a:gd name="T12" fmla="*/ 739 w 981"/>
                  <a:gd name="T13" fmla="*/ 195 h 265"/>
                  <a:gd name="T14" fmla="*/ 671 w 981"/>
                  <a:gd name="T15" fmla="*/ 132 h 265"/>
                  <a:gd name="T16" fmla="*/ 677 w 981"/>
                  <a:gd name="T17" fmla="*/ 108 h 265"/>
                  <a:gd name="T18" fmla="*/ 666 w 981"/>
                  <a:gd name="T19" fmla="*/ 86 h 265"/>
                  <a:gd name="T20" fmla="*/ 680 w 981"/>
                  <a:gd name="T21" fmla="*/ 55 h 265"/>
                  <a:gd name="T22" fmla="*/ 669 w 981"/>
                  <a:gd name="T23" fmla="*/ 17 h 265"/>
                  <a:gd name="T24" fmla="*/ 652 w 981"/>
                  <a:gd name="T25" fmla="*/ 2 h 265"/>
                  <a:gd name="T26" fmla="*/ 613 w 981"/>
                  <a:gd name="T27" fmla="*/ 6 h 265"/>
                  <a:gd name="T28" fmla="*/ 597 w 981"/>
                  <a:gd name="T29" fmla="*/ 0 h 265"/>
                  <a:gd name="T30" fmla="*/ 599 w 981"/>
                  <a:gd name="T31" fmla="*/ 7 h 265"/>
                  <a:gd name="T32" fmla="*/ 584 w 981"/>
                  <a:gd name="T33" fmla="*/ 17 h 265"/>
                  <a:gd name="T34" fmla="*/ 537 w 981"/>
                  <a:gd name="T35" fmla="*/ 13 h 265"/>
                  <a:gd name="T36" fmla="*/ 500 w 981"/>
                  <a:gd name="T37" fmla="*/ 40 h 265"/>
                  <a:gd name="T38" fmla="*/ 453 w 981"/>
                  <a:gd name="T39" fmla="*/ 21 h 265"/>
                  <a:gd name="T40" fmla="*/ 434 w 981"/>
                  <a:gd name="T41" fmla="*/ 69 h 265"/>
                  <a:gd name="T42" fmla="*/ 382 w 981"/>
                  <a:gd name="T43" fmla="*/ 81 h 265"/>
                  <a:gd name="T44" fmla="*/ 342 w 981"/>
                  <a:gd name="T45" fmla="*/ 147 h 265"/>
                  <a:gd name="T46" fmla="*/ 310 w 981"/>
                  <a:gd name="T47" fmla="*/ 150 h 265"/>
                  <a:gd name="T48" fmla="*/ 298 w 981"/>
                  <a:gd name="T49" fmla="*/ 182 h 265"/>
                  <a:gd name="T50" fmla="*/ 268 w 981"/>
                  <a:gd name="T51" fmla="*/ 185 h 265"/>
                  <a:gd name="T52" fmla="*/ 265 w 981"/>
                  <a:gd name="T53" fmla="*/ 247 h 265"/>
                  <a:gd name="T54" fmla="*/ 236 w 981"/>
                  <a:gd name="T55" fmla="*/ 265 h 265"/>
                  <a:gd name="T56" fmla="*/ 157 w 981"/>
                  <a:gd name="T57" fmla="*/ 241 h 265"/>
                  <a:gd name="T58" fmla="*/ 73 w 981"/>
                  <a:gd name="T59" fmla="*/ 241 h 265"/>
                  <a:gd name="T60" fmla="*/ 60 w 981"/>
                  <a:gd name="T61" fmla="*/ 196 h 265"/>
                  <a:gd name="T62" fmla="*/ 20 w 981"/>
                  <a:gd name="T63" fmla="*/ 177 h 265"/>
                  <a:gd name="T64" fmla="*/ 0 w 981"/>
                  <a:gd name="T65" fmla="*/ 132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265">
                    <a:moveTo>
                      <a:pt x="981" y="234"/>
                    </a:moveTo>
                    <a:lnTo>
                      <a:pt x="933" y="209"/>
                    </a:lnTo>
                    <a:lnTo>
                      <a:pt x="895" y="219"/>
                    </a:lnTo>
                    <a:lnTo>
                      <a:pt x="859" y="246"/>
                    </a:lnTo>
                    <a:lnTo>
                      <a:pt x="842" y="224"/>
                    </a:lnTo>
                    <a:lnTo>
                      <a:pt x="819" y="227"/>
                    </a:lnTo>
                    <a:lnTo>
                      <a:pt x="739" y="195"/>
                    </a:lnTo>
                    <a:lnTo>
                      <a:pt x="671" y="132"/>
                    </a:lnTo>
                    <a:lnTo>
                      <a:pt x="677" y="108"/>
                    </a:lnTo>
                    <a:lnTo>
                      <a:pt x="666" y="86"/>
                    </a:lnTo>
                    <a:lnTo>
                      <a:pt x="680" y="55"/>
                    </a:lnTo>
                    <a:lnTo>
                      <a:pt x="669" y="17"/>
                    </a:lnTo>
                    <a:lnTo>
                      <a:pt x="652" y="2"/>
                    </a:lnTo>
                    <a:lnTo>
                      <a:pt x="613" y="6"/>
                    </a:lnTo>
                    <a:lnTo>
                      <a:pt x="597" y="0"/>
                    </a:lnTo>
                    <a:lnTo>
                      <a:pt x="599" y="7"/>
                    </a:lnTo>
                    <a:lnTo>
                      <a:pt x="584" y="17"/>
                    </a:lnTo>
                    <a:lnTo>
                      <a:pt x="537" y="13"/>
                    </a:lnTo>
                    <a:lnTo>
                      <a:pt x="500" y="40"/>
                    </a:lnTo>
                    <a:lnTo>
                      <a:pt x="453" y="21"/>
                    </a:lnTo>
                    <a:lnTo>
                      <a:pt x="434" y="69"/>
                    </a:lnTo>
                    <a:lnTo>
                      <a:pt x="382" y="81"/>
                    </a:lnTo>
                    <a:lnTo>
                      <a:pt x="342" y="147"/>
                    </a:lnTo>
                    <a:lnTo>
                      <a:pt x="310" y="150"/>
                    </a:lnTo>
                    <a:lnTo>
                      <a:pt x="298" y="182"/>
                    </a:lnTo>
                    <a:lnTo>
                      <a:pt x="268" y="185"/>
                    </a:lnTo>
                    <a:lnTo>
                      <a:pt x="265" y="247"/>
                    </a:lnTo>
                    <a:lnTo>
                      <a:pt x="236" y="265"/>
                    </a:lnTo>
                    <a:lnTo>
                      <a:pt x="157" y="241"/>
                    </a:lnTo>
                    <a:lnTo>
                      <a:pt x="73" y="241"/>
                    </a:lnTo>
                    <a:lnTo>
                      <a:pt x="60" y="196"/>
                    </a:lnTo>
                    <a:lnTo>
                      <a:pt x="20" y="177"/>
                    </a:lnTo>
                    <a:lnTo>
                      <a:pt x="0" y="1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485">
                <a:extLst>
                  <a:ext uri="{FF2B5EF4-FFF2-40B4-BE49-F238E27FC236}">
                    <a16:creationId xmlns:a16="http://schemas.microsoft.com/office/drawing/2014/main" id="{DB2812AC-B45D-3A72-9413-5F0DC98F93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227"/>
                <a:ext cx="42" cy="137"/>
              </a:xfrm>
              <a:custGeom>
                <a:avLst/>
                <a:gdLst>
                  <a:gd name="T0" fmla="*/ 78 w 209"/>
                  <a:gd name="T1" fmla="*/ 682 h 682"/>
                  <a:gd name="T2" fmla="*/ 82 w 209"/>
                  <a:gd name="T3" fmla="*/ 644 h 682"/>
                  <a:gd name="T4" fmla="*/ 46 w 209"/>
                  <a:gd name="T5" fmla="*/ 600 h 682"/>
                  <a:gd name="T6" fmla="*/ 105 w 209"/>
                  <a:gd name="T7" fmla="*/ 556 h 682"/>
                  <a:gd name="T8" fmla="*/ 159 w 209"/>
                  <a:gd name="T9" fmla="*/ 567 h 682"/>
                  <a:gd name="T10" fmla="*/ 181 w 209"/>
                  <a:gd name="T11" fmla="*/ 558 h 682"/>
                  <a:gd name="T12" fmla="*/ 193 w 209"/>
                  <a:gd name="T13" fmla="*/ 518 h 682"/>
                  <a:gd name="T14" fmla="*/ 191 w 209"/>
                  <a:gd name="T15" fmla="*/ 487 h 682"/>
                  <a:gd name="T16" fmla="*/ 196 w 209"/>
                  <a:gd name="T17" fmla="*/ 456 h 682"/>
                  <a:gd name="T18" fmla="*/ 209 w 209"/>
                  <a:gd name="T19" fmla="*/ 439 h 682"/>
                  <a:gd name="T20" fmla="*/ 191 w 209"/>
                  <a:gd name="T21" fmla="*/ 410 h 682"/>
                  <a:gd name="T22" fmla="*/ 200 w 209"/>
                  <a:gd name="T23" fmla="*/ 347 h 682"/>
                  <a:gd name="T24" fmla="*/ 164 w 209"/>
                  <a:gd name="T25" fmla="*/ 281 h 682"/>
                  <a:gd name="T26" fmla="*/ 176 w 209"/>
                  <a:gd name="T27" fmla="*/ 248 h 682"/>
                  <a:gd name="T28" fmla="*/ 119 w 209"/>
                  <a:gd name="T29" fmla="*/ 223 h 682"/>
                  <a:gd name="T30" fmla="*/ 101 w 209"/>
                  <a:gd name="T31" fmla="*/ 187 h 682"/>
                  <a:gd name="T32" fmla="*/ 62 w 209"/>
                  <a:gd name="T33" fmla="*/ 183 h 682"/>
                  <a:gd name="T34" fmla="*/ 33 w 209"/>
                  <a:gd name="T35" fmla="*/ 124 h 682"/>
                  <a:gd name="T36" fmla="*/ 0 w 209"/>
                  <a:gd name="T37" fmla="*/ 103 h 682"/>
                  <a:gd name="T38" fmla="*/ 32 w 209"/>
                  <a:gd name="T39" fmla="*/ 23 h 682"/>
                  <a:gd name="T40" fmla="*/ 29 w 209"/>
                  <a:gd name="T41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9" h="682">
                    <a:moveTo>
                      <a:pt x="78" y="682"/>
                    </a:moveTo>
                    <a:lnTo>
                      <a:pt x="82" y="644"/>
                    </a:lnTo>
                    <a:lnTo>
                      <a:pt x="46" y="600"/>
                    </a:lnTo>
                    <a:lnTo>
                      <a:pt x="105" y="556"/>
                    </a:lnTo>
                    <a:lnTo>
                      <a:pt x="159" y="567"/>
                    </a:lnTo>
                    <a:lnTo>
                      <a:pt x="181" y="558"/>
                    </a:lnTo>
                    <a:lnTo>
                      <a:pt x="193" y="518"/>
                    </a:lnTo>
                    <a:lnTo>
                      <a:pt x="191" y="487"/>
                    </a:lnTo>
                    <a:lnTo>
                      <a:pt x="196" y="456"/>
                    </a:lnTo>
                    <a:lnTo>
                      <a:pt x="209" y="439"/>
                    </a:lnTo>
                    <a:lnTo>
                      <a:pt x="191" y="410"/>
                    </a:lnTo>
                    <a:lnTo>
                      <a:pt x="200" y="347"/>
                    </a:lnTo>
                    <a:lnTo>
                      <a:pt x="164" y="281"/>
                    </a:lnTo>
                    <a:lnTo>
                      <a:pt x="176" y="248"/>
                    </a:lnTo>
                    <a:lnTo>
                      <a:pt x="119" y="223"/>
                    </a:lnTo>
                    <a:lnTo>
                      <a:pt x="101" y="187"/>
                    </a:lnTo>
                    <a:lnTo>
                      <a:pt x="62" y="183"/>
                    </a:lnTo>
                    <a:lnTo>
                      <a:pt x="33" y="124"/>
                    </a:lnTo>
                    <a:lnTo>
                      <a:pt x="0" y="103"/>
                    </a:lnTo>
                    <a:lnTo>
                      <a:pt x="32" y="23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486">
                <a:extLst>
                  <a:ext uri="{FF2B5EF4-FFF2-40B4-BE49-F238E27FC236}">
                    <a16:creationId xmlns:a16="http://schemas.microsoft.com/office/drawing/2014/main" id="{5FB2C736-5960-6158-4B47-D33E423810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1361"/>
                <a:ext cx="73" cy="28"/>
              </a:xfrm>
              <a:custGeom>
                <a:avLst/>
                <a:gdLst>
                  <a:gd name="T0" fmla="*/ 367 w 367"/>
                  <a:gd name="T1" fmla="*/ 14 h 140"/>
                  <a:gd name="T2" fmla="*/ 335 w 367"/>
                  <a:gd name="T3" fmla="*/ 17 h 140"/>
                  <a:gd name="T4" fmla="*/ 280 w 367"/>
                  <a:gd name="T5" fmla="*/ 0 h 140"/>
                  <a:gd name="T6" fmla="*/ 249 w 367"/>
                  <a:gd name="T7" fmla="*/ 2 h 140"/>
                  <a:gd name="T8" fmla="*/ 214 w 367"/>
                  <a:gd name="T9" fmla="*/ 36 h 140"/>
                  <a:gd name="T10" fmla="*/ 232 w 367"/>
                  <a:gd name="T11" fmla="*/ 65 h 140"/>
                  <a:gd name="T12" fmla="*/ 226 w 367"/>
                  <a:gd name="T13" fmla="*/ 81 h 140"/>
                  <a:gd name="T14" fmla="*/ 143 w 367"/>
                  <a:gd name="T15" fmla="*/ 97 h 140"/>
                  <a:gd name="T16" fmla="*/ 103 w 367"/>
                  <a:gd name="T17" fmla="*/ 85 h 140"/>
                  <a:gd name="T18" fmla="*/ 51 w 367"/>
                  <a:gd name="T19" fmla="*/ 105 h 140"/>
                  <a:gd name="T20" fmla="*/ 19 w 367"/>
                  <a:gd name="T21" fmla="*/ 100 h 140"/>
                  <a:gd name="T22" fmla="*/ 5 w 367"/>
                  <a:gd name="T23" fmla="*/ 110 h 140"/>
                  <a:gd name="T24" fmla="*/ 0 w 367"/>
                  <a:gd name="T25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7" h="140">
                    <a:moveTo>
                      <a:pt x="367" y="14"/>
                    </a:moveTo>
                    <a:lnTo>
                      <a:pt x="335" y="17"/>
                    </a:lnTo>
                    <a:lnTo>
                      <a:pt x="280" y="0"/>
                    </a:lnTo>
                    <a:lnTo>
                      <a:pt x="249" y="2"/>
                    </a:lnTo>
                    <a:lnTo>
                      <a:pt x="214" y="36"/>
                    </a:lnTo>
                    <a:lnTo>
                      <a:pt x="232" y="65"/>
                    </a:lnTo>
                    <a:lnTo>
                      <a:pt x="226" y="81"/>
                    </a:lnTo>
                    <a:lnTo>
                      <a:pt x="143" y="97"/>
                    </a:lnTo>
                    <a:lnTo>
                      <a:pt x="103" y="85"/>
                    </a:lnTo>
                    <a:lnTo>
                      <a:pt x="51" y="105"/>
                    </a:lnTo>
                    <a:lnTo>
                      <a:pt x="19" y="100"/>
                    </a:lnTo>
                    <a:lnTo>
                      <a:pt x="5" y="110"/>
                    </a:lnTo>
                    <a:lnTo>
                      <a:pt x="0" y="14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487">
                <a:extLst>
                  <a:ext uri="{FF2B5EF4-FFF2-40B4-BE49-F238E27FC236}">
                    <a16:creationId xmlns:a16="http://schemas.microsoft.com/office/drawing/2014/main" id="{0645B451-4745-BD24-F5FD-63D275BD5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364"/>
                <a:ext cx="122" cy="114"/>
              </a:xfrm>
              <a:custGeom>
                <a:avLst/>
                <a:gdLst>
                  <a:gd name="T0" fmla="*/ 612 w 612"/>
                  <a:gd name="T1" fmla="*/ 537 h 570"/>
                  <a:gd name="T2" fmla="*/ 590 w 612"/>
                  <a:gd name="T3" fmla="*/ 547 h 570"/>
                  <a:gd name="T4" fmla="*/ 559 w 612"/>
                  <a:gd name="T5" fmla="*/ 535 h 570"/>
                  <a:gd name="T6" fmla="*/ 508 w 612"/>
                  <a:gd name="T7" fmla="*/ 570 h 570"/>
                  <a:gd name="T8" fmla="*/ 490 w 612"/>
                  <a:gd name="T9" fmla="*/ 548 h 570"/>
                  <a:gd name="T10" fmla="*/ 494 w 612"/>
                  <a:gd name="T11" fmla="*/ 518 h 570"/>
                  <a:gd name="T12" fmla="*/ 437 w 612"/>
                  <a:gd name="T13" fmla="*/ 477 h 570"/>
                  <a:gd name="T14" fmla="*/ 427 w 612"/>
                  <a:gd name="T15" fmla="*/ 446 h 570"/>
                  <a:gd name="T16" fmla="*/ 376 w 612"/>
                  <a:gd name="T17" fmla="*/ 483 h 570"/>
                  <a:gd name="T18" fmla="*/ 320 w 612"/>
                  <a:gd name="T19" fmla="*/ 456 h 570"/>
                  <a:gd name="T20" fmla="*/ 316 w 612"/>
                  <a:gd name="T21" fmla="*/ 426 h 570"/>
                  <a:gd name="T22" fmla="*/ 292 w 612"/>
                  <a:gd name="T23" fmla="*/ 413 h 570"/>
                  <a:gd name="T24" fmla="*/ 240 w 612"/>
                  <a:gd name="T25" fmla="*/ 433 h 570"/>
                  <a:gd name="T26" fmla="*/ 230 w 612"/>
                  <a:gd name="T27" fmla="*/ 411 h 570"/>
                  <a:gd name="T28" fmla="*/ 242 w 612"/>
                  <a:gd name="T29" fmla="*/ 379 h 570"/>
                  <a:gd name="T30" fmla="*/ 233 w 612"/>
                  <a:gd name="T31" fmla="*/ 349 h 570"/>
                  <a:gd name="T32" fmla="*/ 199 w 612"/>
                  <a:gd name="T33" fmla="*/ 322 h 570"/>
                  <a:gd name="T34" fmla="*/ 256 w 612"/>
                  <a:gd name="T35" fmla="*/ 269 h 570"/>
                  <a:gd name="T36" fmla="*/ 253 w 612"/>
                  <a:gd name="T37" fmla="*/ 246 h 570"/>
                  <a:gd name="T38" fmla="*/ 229 w 612"/>
                  <a:gd name="T39" fmla="*/ 233 h 570"/>
                  <a:gd name="T40" fmla="*/ 227 w 612"/>
                  <a:gd name="T41" fmla="*/ 203 h 570"/>
                  <a:gd name="T42" fmla="*/ 202 w 612"/>
                  <a:gd name="T43" fmla="*/ 189 h 570"/>
                  <a:gd name="T44" fmla="*/ 173 w 612"/>
                  <a:gd name="T45" fmla="*/ 131 h 570"/>
                  <a:gd name="T46" fmla="*/ 150 w 612"/>
                  <a:gd name="T47" fmla="*/ 133 h 570"/>
                  <a:gd name="T48" fmla="*/ 137 w 612"/>
                  <a:gd name="T49" fmla="*/ 157 h 570"/>
                  <a:gd name="T50" fmla="*/ 113 w 612"/>
                  <a:gd name="T51" fmla="*/ 145 h 570"/>
                  <a:gd name="T52" fmla="*/ 113 w 612"/>
                  <a:gd name="T53" fmla="*/ 136 h 570"/>
                  <a:gd name="T54" fmla="*/ 139 w 612"/>
                  <a:gd name="T55" fmla="*/ 95 h 570"/>
                  <a:gd name="T56" fmla="*/ 122 w 612"/>
                  <a:gd name="T57" fmla="*/ 74 h 570"/>
                  <a:gd name="T58" fmla="*/ 75 w 612"/>
                  <a:gd name="T59" fmla="*/ 71 h 570"/>
                  <a:gd name="T60" fmla="*/ 74 w 612"/>
                  <a:gd name="T61" fmla="*/ 55 h 570"/>
                  <a:gd name="T62" fmla="*/ 87 w 612"/>
                  <a:gd name="T63" fmla="*/ 38 h 570"/>
                  <a:gd name="T64" fmla="*/ 70 w 612"/>
                  <a:gd name="T65" fmla="*/ 17 h 570"/>
                  <a:gd name="T66" fmla="*/ 24 w 612"/>
                  <a:gd name="T67" fmla="*/ 14 h 570"/>
                  <a:gd name="T68" fmla="*/ 0 w 612"/>
                  <a:gd name="T69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570">
                    <a:moveTo>
                      <a:pt x="612" y="537"/>
                    </a:moveTo>
                    <a:lnTo>
                      <a:pt x="590" y="547"/>
                    </a:lnTo>
                    <a:lnTo>
                      <a:pt x="559" y="535"/>
                    </a:lnTo>
                    <a:lnTo>
                      <a:pt x="508" y="570"/>
                    </a:lnTo>
                    <a:lnTo>
                      <a:pt x="490" y="548"/>
                    </a:lnTo>
                    <a:lnTo>
                      <a:pt x="494" y="518"/>
                    </a:lnTo>
                    <a:lnTo>
                      <a:pt x="437" y="477"/>
                    </a:lnTo>
                    <a:lnTo>
                      <a:pt x="427" y="446"/>
                    </a:lnTo>
                    <a:lnTo>
                      <a:pt x="376" y="483"/>
                    </a:lnTo>
                    <a:lnTo>
                      <a:pt x="320" y="456"/>
                    </a:lnTo>
                    <a:lnTo>
                      <a:pt x="316" y="426"/>
                    </a:lnTo>
                    <a:lnTo>
                      <a:pt x="292" y="413"/>
                    </a:lnTo>
                    <a:lnTo>
                      <a:pt x="240" y="433"/>
                    </a:lnTo>
                    <a:lnTo>
                      <a:pt x="230" y="411"/>
                    </a:lnTo>
                    <a:lnTo>
                      <a:pt x="242" y="379"/>
                    </a:lnTo>
                    <a:lnTo>
                      <a:pt x="233" y="349"/>
                    </a:lnTo>
                    <a:lnTo>
                      <a:pt x="199" y="322"/>
                    </a:lnTo>
                    <a:lnTo>
                      <a:pt x="256" y="269"/>
                    </a:lnTo>
                    <a:lnTo>
                      <a:pt x="253" y="246"/>
                    </a:lnTo>
                    <a:lnTo>
                      <a:pt x="229" y="233"/>
                    </a:lnTo>
                    <a:lnTo>
                      <a:pt x="227" y="203"/>
                    </a:lnTo>
                    <a:lnTo>
                      <a:pt x="202" y="189"/>
                    </a:lnTo>
                    <a:lnTo>
                      <a:pt x="173" y="131"/>
                    </a:lnTo>
                    <a:lnTo>
                      <a:pt x="150" y="133"/>
                    </a:lnTo>
                    <a:lnTo>
                      <a:pt x="137" y="157"/>
                    </a:lnTo>
                    <a:lnTo>
                      <a:pt x="113" y="145"/>
                    </a:lnTo>
                    <a:lnTo>
                      <a:pt x="113" y="136"/>
                    </a:lnTo>
                    <a:lnTo>
                      <a:pt x="139" y="95"/>
                    </a:lnTo>
                    <a:lnTo>
                      <a:pt x="122" y="74"/>
                    </a:lnTo>
                    <a:lnTo>
                      <a:pt x="75" y="71"/>
                    </a:lnTo>
                    <a:lnTo>
                      <a:pt x="74" y="55"/>
                    </a:lnTo>
                    <a:lnTo>
                      <a:pt x="87" y="38"/>
                    </a:lnTo>
                    <a:lnTo>
                      <a:pt x="70" y="17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488">
                <a:extLst>
                  <a:ext uri="{FF2B5EF4-FFF2-40B4-BE49-F238E27FC236}">
                    <a16:creationId xmlns:a16="http://schemas.microsoft.com/office/drawing/2014/main" id="{FB468046-54DF-1819-BC5E-0BAC6EB44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158" cy="122"/>
              </a:xfrm>
              <a:custGeom>
                <a:avLst/>
                <a:gdLst>
                  <a:gd name="T0" fmla="*/ 789 w 789"/>
                  <a:gd name="T1" fmla="*/ 604 h 611"/>
                  <a:gd name="T2" fmla="*/ 743 w 789"/>
                  <a:gd name="T3" fmla="*/ 602 h 611"/>
                  <a:gd name="T4" fmla="*/ 715 w 789"/>
                  <a:gd name="T5" fmla="*/ 550 h 611"/>
                  <a:gd name="T6" fmla="*/ 700 w 789"/>
                  <a:gd name="T7" fmla="*/ 560 h 611"/>
                  <a:gd name="T8" fmla="*/ 703 w 789"/>
                  <a:gd name="T9" fmla="*/ 590 h 611"/>
                  <a:gd name="T10" fmla="*/ 670 w 789"/>
                  <a:gd name="T11" fmla="*/ 569 h 611"/>
                  <a:gd name="T12" fmla="*/ 628 w 789"/>
                  <a:gd name="T13" fmla="*/ 604 h 611"/>
                  <a:gd name="T14" fmla="*/ 586 w 789"/>
                  <a:gd name="T15" fmla="*/ 585 h 611"/>
                  <a:gd name="T16" fmla="*/ 566 w 789"/>
                  <a:gd name="T17" fmla="*/ 611 h 611"/>
                  <a:gd name="T18" fmla="*/ 534 w 789"/>
                  <a:gd name="T19" fmla="*/ 598 h 611"/>
                  <a:gd name="T20" fmla="*/ 442 w 789"/>
                  <a:gd name="T21" fmla="*/ 607 h 611"/>
                  <a:gd name="T22" fmla="*/ 445 w 789"/>
                  <a:gd name="T23" fmla="*/ 552 h 611"/>
                  <a:gd name="T24" fmla="*/ 443 w 789"/>
                  <a:gd name="T25" fmla="*/ 529 h 611"/>
                  <a:gd name="T26" fmla="*/ 426 w 789"/>
                  <a:gd name="T27" fmla="*/ 523 h 611"/>
                  <a:gd name="T28" fmla="*/ 413 w 789"/>
                  <a:gd name="T29" fmla="*/ 540 h 611"/>
                  <a:gd name="T30" fmla="*/ 389 w 789"/>
                  <a:gd name="T31" fmla="*/ 534 h 611"/>
                  <a:gd name="T32" fmla="*/ 388 w 789"/>
                  <a:gd name="T33" fmla="*/ 511 h 611"/>
                  <a:gd name="T34" fmla="*/ 402 w 789"/>
                  <a:gd name="T35" fmla="*/ 510 h 611"/>
                  <a:gd name="T36" fmla="*/ 408 w 789"/>
                  <a:gd name="T37" fmla="*/ 494 h 611"/>
                  <a:gd name="T38" fmla="*/ 374 w 789"/>
                  <a:gd name="T39" fmla="*/ 458 h 611"/>
                  <a:gd name="T40" fmla="*/ 334 w 789"/>
                  <a:gd name="T41" fmla="*/ 362 h 611"/>
                  <a:gd name="T42" fmla="*/ 294 w 789"/>
                  <a:gd name="T43" fmla="*/ 343 h 611"/>
                  <a:gd name="T44" fmla="*/ 298 w 789"/>
                  <a:gd name="T45" fmla="*/ 295 h 611"/>
                  <a:gd name="T46" fmla="*/ 274 w 789"/>
                  <a:gd name="T47" fmla="*/ 291 h 611"/>
                  <a:gd name="T48" fmla="*/ 269 w 789"/>
                  <a:gd name="T49" fmla="*/ 314 h 611"/>
                  <a:gd name="T50" fmla="*/ 231 w 789"/>
                  <a:gd name="T51" fmla="*/ 326 h 611"/>
                  <a:gd name="T52" fmla="*/ 195 w 789"/>
                  <a:gd name="T53" fmla="*/ 266 h 611"/>
                  <a:gd name="T54" fmla="*/ 172 w 789"/>
                  <a:gd name="T55" fmla="*/ 269 h 611"/>
                  <a:gd name="T56" fmla="*/ 157 w 789"/>
                  <a:gd name="T57" fmla="*/ 278 h 611"/>
                  <a:gd name="T58" fmla="*/ 149 w 789"/>
                  <a:gd name="T59" fmla="*/ 271 h 611"/>
                  <a:gd name="T60" fmla="*/ 176 w 789"/>
                  <a:gd name="T61" fmla="*/ 223 h 611"/>
                  <a:gd name="T62" fmla="*/ 173 w 789"/>
                  <a:gd name="T63" fmla="*/ 200 h 611"/>
                  <a:gd name="T64" fmla="*/ 178 w 789"/>
                  <a:gd name="T65" fmla="*/ 168 h 611"/>
                  <a:gd name="T66" fmla="*/ 81 w 789"/>
                  <a:gd name="T67" fmla="*/ 38 h 611"/>
                  <a:gd name="T68" fmla="*/ 49 w 789"/>
                  <a:gd name="T69" fmla="*/ 26 h 611"/>
                  <a:gd name="T70" fmla="*/ 12 w 789"/>
                  <a:gd name="T71" fmla="*/ 37 h 611"/>
                  <a:gd name="T72" fmla="*/ 0 w 789"/>
                  <a:gd name="T73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89" h="611">
                    <a:moveTo>
                      <a:pt x="789" y="604"/>
                    </a:move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489">
                <a:extLst>
                  <a:ext uri="{FF2B5EF4-FFF2-40B4-BE49-F238E27FC236}">
                    <a16:creationId xmlns:a16="http://schemas.microsoft.com/office/drawing/2014/main" id="{EDE7C30B-8CCC-E2D9-4CE2-189A543A4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89"/>
                <a:ext cx="46" cy="157"/>
              </a:xfrm>
              <a:custGeom>
                <a:avLst/>
                <a:gdLst>
                  <a:gd name="T0" fmla="*/ 189 w 229"/>
                  <a:gd name="T1" fmla="*/ 0 h 787"/>
                  <a:gd name="T2" fmla="*/ 192 w 229"/>
                  <a:gd name="T3" fmla="*/ 32 h 787"/>
                  <a:gd name="T4" fmla="*/ 171 w 229"/>
                  <a:gd name="T5" fmla="*/ 49 h 787"/>
                  <a:gd name="T6" fmla="*/ 158 w 229"/>
                  <a:gd name="T7" fmla="*/ 80 h 787"/>
                  <a:gd name="T8" fmla="*/ 168 w 229"/>
                  <a:gd name="T9" fmla="*/ 111 h 787"/>
                  <a:gd name="T10" fmla="*/ 215 w 229"/>
                  <a:gd name="T11" fmla="*/ 114 h 787"/>
                  <a:gd name="T12" fmla="*/ 229 w 229"/>
                  <a:gd name="T13" fmla="*/ 175 h 787"/>
                  <a:gd name="T14" fmla="*/ 225 w 229"/>
                  <a:gd name="T15" fmla="*/ 221 h 787"/>
                  <a:gd name="T16" fmla="*/ 197 w 229"/>
                  <a:gd name="T17" fmla="*/ 255 h 787"/>
                  <a:gd name="T18" fmla="*/ 166 w 229"/>
                  <a:gd name="T19" fmla="*/ 250 h 787"/>
                  <a:gd name="T20" fmla="*/ 152 w 229"/>
                  <a:gd name="T21" fmla="*/ 274 h 787"/>
                  <a:gd name="T22" fmla="*/ 173 w 229"/>
                  <a:gd name="T23" fmla="*/ 327 h 787"/>
                  <a:gd name="T24" fmla="*/ 135 w 229"/>
                  <a:gd name="T25" fmla="*/ 337 h 787"/>
                  <a:gd name="T26" fmla="*/ 145 w 229"/>
                  <a:gd name="T27" fmla="*/ 360 h 787"/>
                  <a:gd name="T28" fmla="*/ 126 w 229"/>
                  <a:gd name="T29" fmla="*/ 400 h 787"/>
                  <a:gd name="T30" fmla="*/ 121 w 229"/>
                  <a:gd name="T31" fmla="*/ 432 h 787"/>
                  <a:gd name="T32" fmla="*/ 106 w 229"/>
                  <a:gd name="T33" fmla="*/ 440 h 787"/>
                  <a:gd name="T34" fmla="*/ 95 w 229"/>
                  <a:gd name="T35" fmla="*/ 488 h 787"/>
                  <a:gd name="T36" fmla="*/ 40 w 229"/>
                  <a:gd name="T37" fmla="*/ 554 h 787"/>
                  <a:gd name="T38" fmla="*/ 47 w 229"/>
                  <a:gd name="T39" fmla="*/ 623 h 787"/>
                  <a:gd name="T40" fmla="*/ 26 w 229"/>
                  <a:gd name="T41" fmla="*/ 656 h 787"/>
                  <a:gd name="T42" fmla="*/ 11 w 229"/>
                  <a:gd name="T43" fmla="*/ 657 h 787"/>
                  <a:gd name="T44" fmla="*/ 0 w 229"/>
                  <a:gd name="T45" fmla="*/ 697 h 787"/>
                  <a:gd name="T46" fmla="*/ 9 w 229"/>
                  <a:gd name="T47" fmla="*/ 719 h 787"/>
                  <a:gd name="T48" fmla="*/ 11 w 229"/>
                  <a:gd name="T49" fmla="*/ 735 h 787"/>
                  <a:gd name="T50" fmla="*/ 35 w 229"/>
                  <a:gd name="T51" fmla="*/ 741 h 787"/>
                  <a:gd name="T52" fmla="*/ 31 w 229"/>
                  <a:gd name="T53" fmla="*/ 787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9" h="787">
                    <a:moveTo>
                      <a:pt x="189" y="0"/>
                    </a:moveTo>
                    <a:lnTo>
                      <a:pt x="192" y="32"/>
                    </a:lnTo>
                    <a:lnTo>
                      <a:pt x="171" y="49"/>
                    </a:lnTo>
                    <a:lnTo>
                      <a:pt x="158" y="80"/>
                    </a:lnTo>
                    <a:lnTo>
                      <a:pt x="168" y="111"/>
                    </a:lnTo>
                    <a:lnTo>
                      <a:pt x="215" y="114"/>
                    </a:lnTo>
                    <a:lnTo>
                      <a:pt x="229" y="175"/>
                    </a:lnTo>
                    <a:lnTo>
                      <a:pt x="225" y="221"/>
                    </a:lnTo>
                    <a:lnTo>
                      <a:pt x="197" y="255"/>
                    </a:lnTo>
                    <a:lnTo>
                      <a:pt x="166" y="250"/>
                    </a:lnTo>
                    <a:lnTo>
                      <a:pt x="152" y="274"/>
                    </a:lnTo>
                    <a:lnTo>
                      <a:pt x="173" y="327"/>
                    </a:lnTo>
                    <a:lnTo>
                      <a:pt x="135" y="337"/>
                    </a:lnTo>
                    <a:lnTo>
                      <a:pt x="145" y="360"/>
                    </a:lnTo>
                    <a:lnTo>
                      <a:pt x="126" y="400"/>
                    </a:lnTo>
                    <a:lnTo>
                      <a:pt x="121" y="432"/>
                    </a:lnTo>
                    <a:lnTo>
                      <a:pt x="106" y="440"/>
                    </a:lnTo>
                    <a:lnTo>
                      <a:pt x="95" y="488"/>
                    </a:lnTo>
                    <a:lnTo>
                      <a:pt x="40" y="554"/>
                    </a:lnTo>
                    <a:lnTo>
                      <a:pt x="47" y="623"/>
                    </a:lnTo>
                    <a:lnTo>
                      <a:pt x="26" y="656"/>
                    </a:lnTo>
                    <a:lnTo>
                      <a:pt x="11" y="657"/>
                    </a:lnTo>
                    <a:lnTo>
                      <a:pt x="0" y="697"/>
                    </a:lnTo>
                    <a:lnTo>
                      <a:pt x="9" y="719"/>
                    </a:lnTo>
                    <a:lnTo>
                      <a:pt x="11" y="735"/>
                    </a:lnTo>
                    <a:lnTo>
                      <a:pt x="35" y="741"/>
                    </a:lnTo>
                    <a:lnTo>
                      <a:pt x="31" y="7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490">
                <a:extLst>
                  <a:ext uri="{FF2B5EF4-FFF2-40B4-BE49-F238E27FC236}">
                    <a16:creationId xmlns:a16="http://schemas.microsoft.com/office/drawing/2014/main" id="{7944CEF0-B2B9-7E5A-3216-A3D46EA13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69" cy="50"/>
              </a:xfrm>
              <a:custGeom>
                <a:avLst/>
                <a:gdLst>
                  <a:gd name="T0" fmla="*/ 0 w 844"/>
                  <a:gd name="T1" fmla="*/ 137 h 251"/>
                  <a:gd name="T2" fmla="*/ 28 w 844"/>
                  <a:gd name="T3" fmla="*/ 103 h 251"/>
                  <a:gd name="T4" fmla="*/ 33 w 844"/>
                  <a:gd name="T5" fmla="*/ 72 h 251"/>
                  <a:gd name="T6" fmla="*/ 40 w 844"/>
                  <a:gd name="T7" fmla="*/ 63 h 251"/>
                  <a:gd name="T8" fmla="*/ 55 w 844"/>
                  <a:gd name="T9" fmla="*/ 62 h 251"/>
                  <a:gd name="T10" fmla="*/ 65 w 844"/>
                  <a:gd name="T11" fmla="*/ 77 h 251"/>
                  <a:gd name="T12" fmla="*/ 45 w 844"/>
                  <a:gd name="T13" fmla="*/ 117 h 251"/>
                  <a:gd name="T14" fmla="*/ 60 w 844"/>
                  <a:gd name="T15" fmla="*/ 115 h 251"/>
                  <a:gd name="T16" fmla="*/ 80 w 844"/>
                  <a:gd name="T17" fmla="*/ 91 h 251"/>
                  <a:gd name="T18" fmla="*/ 103 w 844"/>
                  <a:gd name="T19" fmla="*/ 89 h 251"/>
                  <a:gd name="T20" fmla="*/ 145 w 844"/>
                  <a:gd name="T21" fmla="*/ 23 h 251"/>
                  <a:gd name="T22" fmla="*/ 220 w 844"/>
                  <a:gd name="T23" fmla="*/ 0 h 251"/>
                  <a:gd name="T24" fmla="*/ 237 w 844"/>
                  <a:gd name="T25" fmla="*/ 22 h 251"/>
                  <a:gd name="T26" fmla="*/ 248 w 844"/>
                  <a:gd name="T27" fmla="*/ 52 h 251"/>
                  <a:gd name="T28" fmla="*/ 242 w 844"/>
                  <a:gd name="T29" fmla="*/ 75 h 251"/>
                  <a:gd name="T30" fmla="*/ 282 w 844"/>
                  <a:gd name="T31" fmla="*/ 95 h 251"/>
                  <a:gd name="T32" fmla="*/ 291 w 844"/>
                  <a:gd name="T33" fmla="*/ 109 h 251"/>
                  <a:gd name="T34" fmla="*/ 314 w 844"/>
                  <a:gd name="T35" fmla="*/ 108 h 251"/>
                  <a:gd name="T36" fmla="*/ 358 w 844"/>
                  <a:gd name="T37" fmla="*/ 80 h 251"/>
                  <a:gd name="T38" fmla="*/ 389 w 844"/>
                  <a:gd name="T39" fmla="*/ 85 h 251"/>
                  <a:gd name="T40" fmla="*/ 450 w 844"/>
                  <a:gd name="T41" fmla="*/ 72 h 251"/>
                  <a:gd name="T42" fmla="*/ 490 w 844"/>
                  <a:gd name="T43" fmla="*/ 91 h 251"/>
                  <a:gd name="T44" fmla="*/ 517 w 844"/>
                  <a:gd name="T45" fmla="*/ 127 h 251"/>
                  <a:gd name="T46" fmla="*/ 518 w 844"/>
                  <a:gd name="T47" fmla="*/ 143 h 251"/>
                  <a:gd name="T48" fmla="*/ 535 w 844"/>
                  <a:gd name="T49" fmla="*/ 164 h 251"/>
                  <a:gd name="T50" fmla="*/ 587 w 844"/>
                  <a:gd name="T51" fmla="*/ 136 h 251"/>
                  <a:gd name="T52" fmla="*/ 614 w 844"/>
                  <a:gd name="T53" fmla="*/ 95 h 251"/>
                  <a:gd name="T54" fmla="*/ 644 w 844"/>
                  <a:gd name="T55" fmla="*/ 85 h 251"/>
                  <a:gd name="T56" fmla="*/ 668 w 844"/>
                  <a:gd name="T57" fmla="*/ 106 h 251"/>
                  <a:gd name="T58" fmla="*/ 686 w 844"/>
                  <a:gd name="T59" fmla="*/ 135 h 251"/>
                  <a:gd name="T60" fmla="*/ 809 w 844"/>
                  <a:gd name="T61" fmla="*/ 200 h 251"/>
                  <a:gd name="T62" fmla="*/ 819 w 844"/>
                  <a:gd name="T63" fmla="*/ 230 h 251"/>
                  <a:gd name="T64" fmla="*/ 844 w 844"/>
                  <a:gd name="T65" fmla="*/ 251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44" h="251">
                    <a:moveTo>
                      <a:pt x="0" y="137"/>
                    </a:moveTo>
                    <a:lnTo>
                      <a:pt x="28" y="103"/>
                    </a:lnTo>
                    <a:lnTo>
                      <a:pt x="33" y="72"/>
                    </a:lnTo>
                    <a:lnTo>
                      <a:pt x="40" y="63"/>
                    </a:lnTo>
                    <a:lnTo>
                      <a:pt x="55" y="62"/>
                    </a:lnTo>
                    <a:lnTo>
                      <a:pt x="65" y="77"/>
                    </a:lnTo>
                    <a:lnTo>
                      <a:pt x="45" y="117"/>
                    </a:lnTo>
                    <a:lnTo>
                      <a:pt x="60" y="115"/>
                    </a:lnTo>
                    <a:lnTo>
                      <a:pt x="80" y="91"/>
                    </a:lnTo>
                    <a:lnTo>
                      <a:pt x="103" y="89"/>
                    </a:lnTo>
                    <a:lnTo>
                      <a:pt x="145" y="23"/>
                    </a:lnTo>
                    <a:lnTo>
                      <a:pt x="220" y="0"/>
                    </a:lnTo>
                    <a:lnTo>
                      <a:pt x="237" y="22"/>
                    </a:lnTo>
                    <a:lnTo>
                      <a:pt x="248" y="52"/>
                    </a:lnTo>
                    <a:lnTo>
                      <a:pt x="242" y="75"/>
                    </a:lnTo>
                    <a:lnTo>
                      <a:pt x="282" y="95"/>
                    </a:lnTo>
                    <a:lnTo>
                      <a:pt x="291" y="109"/>
                    </a:lnTo>
                    <a:lnTo>
                      <a:pt x="314" y="108"/>
                    </a:lnTo>
                    <a:lnTo>
                      <a:pt x="358" y="80"/>
                    </a:lnTo>
                    <a:lnTo>
                      <a:pt x="389" y="85"/>
                    </a:lnTo>
                    <a:lnTo>
                      <a:pt x="450" y="72"/>
                    </a:lnTo>
                    <a:lnTo>
                      <a:pt x="490" y="91"/>
                    </a:lnTo>
                    <a:lnTo>
                      <a:pt x="517" y="127"/>
                    </a:lnTo>
                    <a:lnTo>
                      <a:pt x="518" y="143"/>
                    </a:lnTo>
                    <a:lnTo>
                      <a:pt x="535" y="164"/>
                    </a:lnTo>
                    <a:lnTo>
                      <a:pt x="587" y="136"/>
                    </a:lnTo>
                    <a:lnTo>
                      <a:pt x="614" y="95"/>
                    </a:lnTo>
                    <a:lnTo>
                      <a:pt x="644" y="85"/>
                    </a:lnTo>
                    <a:lnTo>
                      <a:pt x="668" y="106"/>
                    </a:lnTo>
                    <a:lnTo>
                      <a:pt x="686" y="135"/>
                    </a:lnTo>
                    <a:lnTo>
                      <a:pt x="809" y="200"/>
                    </a:lnTo>
                    <a:lnTo>
                      <a:pt x="819" y="230"/>
                    </a:lnTo>
                    <a:lnTo>
                      <a:pt x="844" y="2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491">
                <a:extLst>
                  <a:ext uri="{FF2B5EF4-FFF2-40B4-BE49-F238E27FC236}">
                    <a16:creationId xmlns:a16="http://schemas.microsoft.com/office/drawing/2014/main" id="{FF835719-8DB2-CF38-9EFF-37076C564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1 w 441"/>
                  <a:gd name="T1" fmla="*/ 441 h 441"/>
                  <a:gd name="T2" fmla="*/ 0 w 441"/>
                  <a:gd name="T3" fmla="*/ 418 h 441"/>
                  <a:gd name="T4" fmla="*/ 31 w 441"/>
                  <a:gd name="T5" fmla="*/ 346 h 441"/>
                  <a:gd name="T6" fmla="*/ 69 w 441"/>
                  <a:gd name="T7" fmla="*/ 342 h 441"/>
                  <a:gd name="T8" fmla="*/ 92 w 441"/>
                  <a:gd name="T9" fmla="*/ 332 h 441"/>
                  <a:gd name="T10" fmla="*/ 131 w 441"/>
                  <a:gd name="T11" fmla="*/ 344 h 441"/>
                  <a:gd name="T12" fmla="*/ 166 w 441"/>
                  <a:gd name="T13" fmla="*/ 303 h 441"/>
                  <a:gd name="T14" fmla="*/ 182 w 441"/>
                  <a:gd name="T15" fmla="*/ 309 h 441"/>
                  <a:gd name="T16" fmla="*/ 200 w 441"/>
                  <a:gd name="T17" fmla="*/ 338 h 441"/>
                  <a:gd name="T18" fmla="*/ 276 w 441"/>
                  <a:gd name="T19" fmla="*/ 324 h 441"/>
                  <a:gd name="T20" fmla="*/ 272 w 441"/>
                  <a:gd name="T21" fmla="*/ 285 h 441"/>
                  <a:gd name="T22" fmla="*/ 291 w 441"/>
                  <a:gd name="T23" fmla="*/ 229 h 441"/>
                  <a:gd name="T24" fmla="*/ 288 w 441"/>
                  <a:gd name="T25" fmla="*/ 215 h 441"/>
                  <a:gd name="T26" fmla="*/ 264 w 441"/>
                  <a:gd name="T27" fmla="*/ 201 h 441"/>
                  <a:gd name="T28" fmla="*/ 268 w 441"/>
                  <a:gd name="T29" fmla="*/ 154 h 441"/>
                  <a:gd name="T30" fmla="*/ 282 w 441"/>
                  <a:gd name="T31" fmla="*/ 146 h 441"/>
                  <a:gd name="T32" fmla="*/ 312 w 441"/>
                  <a:gd name="T33" fmla="*/ 142 h 441"/>
                  <a:gd name="T34" fmla="*/ 332 w 441"/>
                  <a:gd name="T35" fmla="*/ 95 h 441"/>
                  <a:gd name="T36" fmla="*/ 386 w 441"/>
                  <a:gd name="T37" fmla="*/ 97 h 441"/>
                  <a:gd name="T38" fmla="*/ 403 w 441"/>
                  <a:gd name="T39" fmla="*/ 41 h 441"/>
                  <a:gd name="T40" fmla="*/ 441 w 441"/>
                  <a:gd name="T41" fmla="*/ 23 h 441"/>
                  <a:gd name="T42" fmla="*/ 438 w 441"/>
                  <a:gd name="T43" fmla="*/ 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1" y="441"/>
                    </a:moveTo>
                    <a:lnTo>
                      <a:pt x="0" y="418"/>
                    </a:lnTo>
                    <a:lnTo>
                      <a:pt x="31" y="346"/>
                    </a:lnTo>
                    <a:lnTo>
                      <a:pt x="69" y="342"/>
                    </a:lnTo>
                    <a:lnTo>
                      <a:pt x="92" y="332"/>
                    </a:lnTo>
                    <a:lnTo>
                      <a:pt x="131" y="344"/>
                    </a:lnTo>
                    <a:lnTo>
                      <a:pt x="166" y="303"/>
                    </a:lnTo>
                    <a:lnTo>
                      <a:pt x="182" y="309"/>
                    </a:lnTo>
                    <a:lnTo>
                      <a:pt x="200" y="338"/>
                    </a:lnTo>
                    <a:lnTo>
                      <a:pt x="276" y="324"/>
                    </a:lnTo>
                    <a:lnTo>
                      <a:pt x="272" y="285"/>
                    </a:lnTo>
                    <a:lnTo>
                      <a:pt x="291" y="229"/>
                    </a:lnTo>
                    <a:lnTo>
                      <a:pt x="288" y="215"/>
                    </a:lnTo>
                    <a:lnTo>
                      <a:pt x="264" y="201"/>
                    </a:lnTo>
                    <a:lnTo>
                      <a:pt x="268" y="154"/>
                    </a:lnTo>
                    <a:lnTo>
                      <a:pt x="282" y="146"/>
                    </a:lnTo>
                    <a:lnTo>
                      <a:pt x="312" y="142"/>
                    </a:lnTo>
                    <a:lnTo>
                      <a:pt x="332" y="95"/>
                    </a:lnTo>
                    <a:lnTo>
                      <a:pt x="386" y="97"/>
                    </a:lnTo>
                    <a:lnTo>
                      <a:pt x="403" y="41"/>
                    </a:lnTo>
                    <a:lnTo>
                      <a:pt x="441" y="23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492">
                <a:extLst>
                  <a:ext uri="{FF2B5EF4-FFF2-40B4-BE49-F238E27FC236}">
                    <a16:creationId xmlns:a16="http://schemas.microsoft.com/office/drawing/2014/main" id="{D31A5FED-5676-75FF-7D9B-25A952741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463"/>
                <a:ext cx="28" cy="86"/>
              </a:xfrm>
              <a:custGeom>
                <a:avLst/>
                <a:gdLst>
                  <a:gd name="T0" fmla="*/ 137 w 137"/>
                  <a:gd name="T1" fmla="*/ 432 h 432"/>
                  <a:gd name="T2" fmla="*/ 128 w 137"/>
                  <a:gd name="T3" fmla="*/ 425 h 432"/>
                  <a:gd name="T4" fmla="*/ 96 w 137"/>
                  <a:gd name="T5" fmla="*/ 413 h 432"/>
                  <a:gd name="T6" fmla="*/ 118 w 137"/>
                  <a:gd name="T7" fmla="*/ 388 h 432"/>
                  <a:gd name="T8" fmla="*/ 119 w 137"/>
                  <a:gd name="T9" fmla="*/ 326 h 432"/>
                  <a:gd name="T10" fmla="*/ 80 w 137"/>
                  <a:gd name="T11" fmla="*/ 321 h 432"/>
                  <a:gd name="T12" fmla="*/ 65 w 137"/>
                  <a:gd name="T13" fmla="*/ 323 h 432"/>
                  <a:gd name="T14" fmla="*/ 53 w 137"/>
                  <a:gd name="T15" fmla="*/ 277 h 432"/>
                  <a:gd name="T16" fmla="*/ 58 w 137"/>
                  <a:gd name="T17" fmla="*/ 246 h 432"/>
                  <a:gd name="T18" fmla="*/ 34 w 137"/>
                  <a:gd name="T19" fmla="*/ 234 h 432"/>
                  <a:gd name="T20" fmla="*/ 18 w 137"/>
                  <a:gd name="T21" fmla="*/ 235 h 432"/>
                  <a:gd name="T22" fmla="*/ 2 w 137"/>
                  <a:gd name="T23" fmla="*/ 229 h 432"/>
                  <a:gd name="T24" fmla="*/ 23 w 137"/>
                  <a:gd name="T25" fmla="*/ 211 h 432"/>
                  <a:gd name="T26" fmla="*/ 16 w 137"/>
                  <a:gd name="T27" fmla="*/ 205 h 432"/>
                  <a:gd name="T28" fmla="*/ 28 w 137"/>
                  <a:gd name="T29" fmla="*/ 179 h 432"/>
                  <a:gd name="T30" fmla="*/ 59 w 137"/>
                  <a:gd name="T31" fmla="*/ 184 h 432"/>
                  <a:gd name="T32" fmla="*/ 87 w 137"/>
                  <a:gd name="T33" fmla="*/ 144 h 432"/>
                  <a:gd name="T34" fmla="*/ 102 w 137"/>
                  <a:gd name="T35" fmla="*/ 134 h 432"/>
                  <a:gd name="T36" fmla="*/ 107 w 137"/>
                  <a:gd name="T37" fmla="*/ 111 h 432"/>
                  <a:gd name="T38" fmla="*/ 93 w 137"/>
                  <a:gd name="T39" fmla="*/ 42 h 432"/>
                  <a:gd name="T40" fmla="*/ 51 w 137"/>
                  <a:gd name="T41" fmla="*/ 0 h 432"/>
                  <a:gd name="T42" fmla="*/ 16 w 137"/>
                  <a:gd name="T43" fmla="*/ 49 h 432"/>
                  <a:gd name="T44" fmla="*/ 0 w 137"/>
                  <a:gd name="T45" fmla="*/ 43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432">
                    <a:moveTo>
                      <a:pt x="137" y="432"/>
                    </a:moveTo>
                    <a:lnTo>
                      <a:pt x="128" y="425"/>
                    </a:lnTo>
                    <a:lnTo>
                      <a:pt x="96" y="413"/>
                    </a:lnTo>
                    <a:lnTo>
                      <a:pt x="118" y="388"/>
                    </a:lnTo>
                    <a:lnTo>
                      <a:pt x="119" y="326"/>
                    </a:lnTo>
                    <a:lnTo>
                      <a:pt x="80" y="321"/>
                    </a:lnTo>
                    <a:lnTo>
                      <a:pt x="65" y="323"/>
                    </a:lnTo>
                    <a:lnTo>
                      <a:pt x="53" y="277"/>
                    </a:lnTo>
                    <a:lnTo>
                      <a:pt x="58" y="246"/>
                    </a:lnTo>
                    <a:lnTo>
                      <a:pt x="34" y="234"/>
                    </a:lnTo>
                    <a:lnTo>
                      <a:pt x="18" y="235"/>
                    </a:lnTo>
                    <a:lnTo>
                      <a:pt x="2" y="229"/>
                    </a:lnTo>
                    <a:lnTo>
                      <a:pt x="23" y="211"/>
                    </a:lnTo>
                    <a:lnTo>
                      <a:pt x="16" y="205"/>
                    </a:lnTo>
                    <a:lnTo>
                      <a:pt x="28" y="179"/>
                    </a:lnTo>
                    <a:lnTo>
                      <a:pt x="59" y="184"/>
                    </a:lnTo>
                    <a:lnTo>
                      <a:pt x="87" y="144"/>
                    </a:lnTo>
                    <a:lnTo>
                      <a:pt x="102" y="134"/>
                    </a:lnTo>
                    <a:lnTo>
                      <a:pt x="107" y="111"/>
                    </a:lnTo>
                    <a:lnTo>
                      <a:pt x="93" y="42"/>
                    </a:lnTo>
                    <a:lnTo>
                      <a:pt x="51" y="0"/>
                    </a:lnTo>
                    <a:lnTo>
                      <a:pt x="16" y="49"/>
                    </a:lnTo>
                    <a:lnTo>
                      <a:pt x="0" y="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493">
                <a:extLst>
                  <a:ext uri="{FF2B5EF4-FFF2-40B4-BE49-F238E27FC236}">
                    <a16:creationId xmlns:a16="http://schemas.microsoft.com/office/drawing/2014/main" id="{B34AAE60-564D-B1A3-5D80-FADC81AECF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064"/>
                <a:ext cx="105" cy="253"/>
              </a:xfrm>
              <a:custGeom>
                <a:avLst/>
                <a:gdLst>
                  <a:gd name="T0" fmla="*/ 23 w 525"/>
                  <a:gd name="T1" fmla="*/ 1261 h 1261"/>
                  <a:gd name="T2" fmla="*/ 68 w 525"/>
                  <a:gd name="T3" fmla="*/ 1171 h 1261"/>
                  <a:gd name="T4" fmla="*/ 98 w 525"/>
                  <a:gd name="T5" fmla="*/ 1077 h 1261"/>
                  <a:gd name="T6" fmla="*/ 102 w 525"/>
                  <a:gd name="T7" fmla="*/ 1030 h 1261"/>
                  <a:gd name="T8" fmla="*/ 115 w 525"/>
                  <a:gd name="T9" fmla="*/ 1005 h 1261"/>
                  <a:gd name="T10" fmla="*/ 150 w 525"/>
                  <a:gd name="T11" fmla="*/ 971 h 1261"/>
                  <a:gd name="T12" fmla="*/ 135 w 525"/>
                  <a:gd name="T13" fmla="*/ 888 h 1261"/>
                  <a:gd name="T14" fmla="*/ 158 w 525"/>
                  <a:gd name="T15" fmla="*/ 809 h 1261"/>
                  <a:gd name="T16" fmla="*/ 161 w 525"/>
                  <a:gd name="T17" fmla="*/ 762 h 1261"/>
                  <a:gd name="T18" fmla="*/ 189 w 525"/>
                  <a:gd name="T19" fmla="*/ 729 h 1261"/>
                  <a:gd name="T20" fmla="*/ 180 w 525"/>
                  <a:gd name="T21" fmla="*/ 630 h 1261"/>
                  <a:gd name="T22" fmla="*/ 212 w 525"/>
                  <a:gd name="T23" fmla="*/ 557 h 1261"/>
                  <a:gd name="T24" fmla="*/ 247 w 525"/>
                  <a:gd name="T25" fmla="*/ 523 h 1261"/>
                  <a:gd name="T26" fmla="*/ 309 w 525"/>
                  <a:gd name="T27" fmla="*/ 448 h 1261"/>
                  <a:gd name="T28" fmla="*/ 313 w 525"/>
                  <a:gd name="T29" fmla="*/ 393 h 1261"/>
                  <a:gd name="T30" fmla="*/ 350 w 525"/>
                  <a:gd name="T31" fmla="*/ 390 h 1261"/>
                  <a:gd name="T32" fmla="*/ 363 w 525"/>
                  <a:gd name="T33" fmla="*/ 350 h 1261"/>
                  <a:gd name="T34" fmla="*/ 400 w 525"/>
                  <a:gd name="T35" fmla="*/ 339 h 1261"/>
                  <a:gd name="T36" fmla="*/ 419 w 525"/>
                  <a:gd name="T37" fmla="*/ 306 h 1261"/>
                  <a:gd name="T38" fmla="*/ 487 w 525"/>
                  <a:gd name="T39" fmla="*/ 123 h 1261"/>
                  <a:gd name="T40" fmla="*/ 525 w 525"/>
                  <a:gd name="T41" fmla="*/ 103 h 1261"/>
                  <a:gd name="T42" fmla="*/ 407 w 525"/>
                  <a:gd name="T43" fmla="*/ 84 h 1261"/>
                  <a:gd name="T44" fmla="*/ 375 w 525"/>
                  <a:gd name="T45" fmla="*/ 71 h 1261"/>
                  <a:gd name="T46" fmla="*/ 358 w 525"/>
                  <a:gd name="T47" fmla="*/ 50 h 1261"/>
                  <a:gd name="T48" fmla="*/ 295 w 525"/>
                  <a:gd name="T49" fmla="*/ 32 h 1261"/>
                  <a:gd name="T50" fmla="*/ 261 w 525"/>
                  <a:gd name="T51" fmla="*/ 4 h 1261"/>
                  <a:gd name="T52" fmla="*/ 239 w 525"/>
                  <a:gd name="T53" fmla="*/ 14 h 1261"/>
                  <a:gd name="T54" fmla="*/ 216 w 525"/>
                  <a:gd name="T55" fmla="*/ 16 h 1261"/>
                  <a:gd name="T56" fmla="*/ 194 w 525"/>
                  <a:gd name="T57" fmla="*/ 34 h 1261"/>
                  <a:gd name="T58" fmla="*/ 137 w 525"/>
                  <a:gd name="T59" fmla="*/ 0 h 1261"/>
                  <a:gd name="T60" fmla="*/ 101 w 525"/>
                  <a:gd name="T61" fmla="*/ 27 h 1261"/>
                  <a:gd name="T62" fmla="*/ 53 w 525"/>
                  <a:gd name="T63" fmla="*/ 16 h 1261"/>
                  <a:gd name="T64" fmla="*/ 32 w 525"/>
                  <a:gd name="T65" fmla="*/ 26 h 1261"/>
                  <a:gd name="T66" fmla="*/ 0 w 525"/>
                  <a:gd name="T67" fmla="*/ 21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25" h="1261">
                    <a:moveTo>
                      <a:pt x="23" y="1261"/>
                    </a:moveTo>
                    <a:lnTo>
                      <a:pt x="68" y="1171"/>
                    </a:lnTo>
                    <a:lnTo>
                      <a:pt x="98" y="1077"/>
                    </a:lnTo>
                    <a:lnTo>
                      <a:pt x="102" y="1030"/>
                    </a:lnTo>
                    <a:lnTo>
                      <a:pt x="115" y="1005"/>
                    </a:lnTo>
                    <a:lnTo>
                      <a:pt x="150" y="971"/>
                    </a:lnTo>
                    <a:lnTo>
                      <a:pt x="135" y="888"/>
                    </a:lnTo>
                    <a:lnTo>
                      <a:pt x="158" y="809"/>
                    </a:lnTo>
                    <a:lnTo>
                      <a:pt x="161" y="762"/>
                    </a:lnTo>
                    <a:lnTo>
                      <a:pt x="189" y="729"/>
                    </a:lnTo>
                    <a:lnTo>
                      <a:pt x="180" y="630"/>
                    </a:lnTo>
                    <a:lnTo>
                      <a:pt x="212" y="557"/>
                    </a:lnTo>
                    <a:lnTo>
                      <a:pt x="247" y="523"/>
                    </a:lnTo>
                    <a:lnTo>
                      <a:pt x="309" y="448"/>
                    </a:lnTo>
                    <a:lnTo>
                      <a:pt x="313" y="393"/>
                    </a:lnTo>
                    <a:lnTo>
                      <a:pt x="350" y="390"/>
                    </a:lnTo>
                    <a:lnTo>
                      <a:pt x="363" y="350"/>
                    </a:lnTo>
                    <a:lnTo>
                      <a:pt x="400" y="339"/>
                    </a:lnTo>
                    <a:lnTo>
                      <a:pt x="419" y="306"/>
                    </a:lnTo>
                    <a:lnTo>
                      <a:pt x="487" y="123"/>
                    </a:lnTo>
                    <a:lnTo>
                      <a:pt x="525" y="103"/>
                    </a:lnTo>
                    <a:lnTo>
                      <a:pt x="407" y="84"/>
                    </a:lnTo>
                    <a:lnTo>
                      <a:pt x="375" y="71"/>
                    </a:lnTo>
                    <a:lnTo>
                      <a:pt x="358" y="50"/>
                    </a:lnTo>
                    <a:lnTo>
                      <a:pt x="295" y="32"/>
                    </a:lnTo>
                    <a:lnTo>
                      <a:pt x="261" y="4"/>
                    </a:lnTo>
                    <a:lnTo>
                      <a:pt x="239" y="14"/>
                    </a:lnTo>
                    <a:lnTo>
                      <a:pt x="216" y="16"/>
                    </a:lnTo>
                    <a:lnTo>
                      <a:pt x="194" y="34"/>
                    </a:lnTo>
                    <a:lnTo>
                      <a:pt x="137" y="0"/>
                    </a:lnTo>
                    <a:lnTo>
                      <a:pt x="101" y="27"/>
                    </a:lnTo>
                    <a:lnTo>
                      <a:pt x="53" y="16"/>
                    </a:lnTo>
                    <a:lnTo>
                      <a:pt x="32" y="26"/>
                    </a:lnTo>
                    <a:lnTo>
                      <a:pt x="0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494">
                <a:extLst>
                  <a:ext uri="{FF2B5EF4-FFF2-40B4-BE49-F238E27FC236}">
                    <a16:creationId xmlns:a16="http://schemas.microsoft.com/office/drawing/2014/main" id="{91A2A794-EB6B-CFBD-2D27-37A0DC2F8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8"/>
                <a:ext cx="118" cy="145"/>
              </a:xfrm>
              <a:custGeom>
                <a:avLst/>
                <a:gdLst>
                  <a:gd name="T0" fmla="*/ 590 w 590"/>
                  <a:gd name="T1" fmla="*/ 2 h 723"/>
                  <a:gd name="T2" fmla="*/ 539 w 590"/>
                  <a:gd name="T3" fmla="*/ 122 h 723"/>
                  <a:gd name="T4" fmla="*/ 513 w 590"/>
                  <a:gd name="T5" fmla="*/ 163 h 723"/>
                  <a:gd name="T6" fmla="*/ 433 w 590"/>
                  <a:gd name="T7" fmla="*/ 133 h 723"/>
                  <a:gd name="T8" fmla="*/ 320 w 590"/>
                  <a:gd name="T9" fmla="*/ 158 h 723"/>
                  <a:gd name="T10" fmla="*/ 277 w 590"/>
                  <a:gd name="T11" fmla="*/ 123 h 723"/>
                  <a:gd name="T12" fmla="*/ 223 w 590"/>
                  <a:gd name="T13" fmla="*/ 114 h 723"/>
                  <a:gd name="T14" fmla="*/ 190 w 590"/>
                  <a:gd name="T15" fmla="*/ 93 h 723"/>
                  <a:gd name="T16" fmla="*/ 151 w 590"/>
                  <a:gd name="T17" fmla="*/ 89 h 723"/>
                  <a:gd name="T18" fmla="*/ 130 w 590"/>
                  <a:gd name="T19" fmla="*/ 30 h 723"/>
                  <a:gd name="T20" fmla="*/ 128 w 590"/>
                  <a:gd name="T21" fmla="*/ 7 h 723"/>
                  <a:gd name="T22" fmla="*/ 111 w 590"/>
                  <a:gd name="T23" fmla="*/ 0 h 723"/>
                  <a:gd name="T24" fmla="*/ 97 w 590"/>
                  <a:gd name="T25" fmla="*/ 9 h 723"/>
                  <a:gd name="T26" fmla="*/ 64 w 590"/>
                  <a:gd name="T27" fmla="*/ 151 h 723"/>
                  <a:gd name="T28" fmla="*/ 34 w 590"/>
                  <a:gd name="T29" fmla="*/ 162 h 723"/>
                  <a:gd name="T30" fmla="*/ 14 w 590"/>
                  <a:gd name="T31" fmla="*/ 195 h 723"/>
                  <a:gd name="T32" fmla="*/ 0 w 590"/>
                  <a:gd name="T33" fmla="*/ 203 h 723"/>
                  <a:gd name="T34" fmla="*/ 11 w 590"/>
                  <a:gd name="T35" fmla="*/ 241 h 723"/>
                  <a:gd name="T36" fmla="*/ 115 w 590"/>
                  <a:gd name="T37" fmla="*/ 286 h 723"/>
                  <a:gd name="T38" fmla="*/ 94 w 590"/>
                  <a:gd name="T39" fmla="*/ 310 h 723"/>
                  <a:gd name="T40" fmla="*/ 97 w 590"/>
                  <a:gd name="T41" fmla="*/ 341 h 723"/>
                  <a:gd name="T42" fmla="*/ 121 w 590"/>
                  <a:gd name="T43" fmla="*/ 354 h 723"/>
                  <a:gd name="T44" fmla="*/ 116 w 590"/>
                  <a:gd name="T45" fmla="*/ 378 h 723"/>
                  <a:gd name="T46" fmla="*/ 160 w 590"/>
                  <a:gd name="T47" fmla="*/ 358 h 723"/>
                  <a:gd name="T48" fmla="*/ 179 w 590"/>
                  <a:gd name="T49" fmla="*/ 310 h 723"/>
                  <a:gd name="T50" fmla="*/ 201 w 590"/>
                  <a:gd name="T51" fmla="*/ 300 h 723"/>
                  <a:gd name="T52" fmla="*/ 299 w 590"/>
                  <a:gd name="T53" fmla="*/ 361 h 723"/>
                  <a:gd name="T54" fmla="*/ 319 w 590"/>
                  <a:gd name="T55" fmla="*/ 406 h 723"/>
                  <a:gd name="T56" fmla="*/ 287 w 590"/>
                  <a:gd name="T57" fmla="*/ 477 h 723"/>
                  <a:gd name="T58" fmla="*/ 288 w 590"/>
                  <a:gd name="T59" fmla="*/ 493 h 723"/>
                  <a:gd name="T60" fmla="*/ 274 w 590"/>
                  <a:gd name="T61" fmla="*/ 501 h 723"/>
                  <a:gd name="T62" fmla="*/ 293 w 590"/>
                  <a:gd name="T63" fmla="*/ 539 h 723"/>
                  <a:gd name="T64" fmla="*/ 316 w 590"/>
                  <a:gd name="T65" fmla="*/ 544 h 723"/>
                  <a:gd name="T66" fmla="*/ 304 w 590"/>
                  <a:gd name="T67" fmla="*/ 577 h 723"/>
                  <a:gd name="T68" fmla="*/ 294 w 590"/>
                  <a:gd name="T69" fmla="*/ 631 h 723"/>
                  <a:gd name="T70" fmla="*/ 259 w 590"/>
                  <a:gd name="T71" fmla="*/ 681 h 723"/>
                  <a:gd name="T72" fmla="*/ 237 w 590"/>
                  <a:gd name="T73" fmla="*/ 691 h 723"/>
                  <a:gd name="T74" fmla="*/ 218 w 590"/>
                  <a:gd name="T75" fmla="*/ 723 h 723"/>
                  <a:gd name="T76" fmla="*/ 139 w 590"/>
                  <a:gd name="T77" fmla="*/ 715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90" h="723">
                    <a:moveTo>
                      <a:pt x="590" y="2"/>
                    </a:moveTo>
                    <a:lnTo>
                      <a:pt x="539" y="122"/>
                    </a:lnTo>
                    <a:lnTo>
                      <a:pt x="513" y="163"/>
                    </a:lnTo>
                    <a:lnTo>
                      <a:pt x="433" y="133"/>
                    </a:lnTo>
                    <a:lnTo>
                      <a:pt x="320" y="158"/>
                    </a:lnTo>
                    <a:lnTo>
                      <a:pt x="277" y="123"/>
                    </a:lnTo>
                    <a:lnTo>
                      <a:pt x="223" y="114"/>
                    </a:lnTo>
                    <a:lnTo>
                      <a:pt x="190" y="93"/>
                    </a:lnTo>
                    <a:lnTo>
                      <a:pt x="151" y="89"/>
                    </a:lnTo>
                    <a:lnTo>
                      <a:pt x="130" y="30"/>
                    </a:lnTo>
                    <a:lnTo>
                      <a:pt x="128" y="7"/>
                    </a:lnTo>
                    <a:lnTo>
                      <a:pt x="111" y="0"/>
                    </a:lnTo>
                    <a:lnTo>
                      <a:pt x="97" y="9"/>
                    </a:lnTo>
                    <a:lnTo>
                      <a:pt x="64" y="151"/>
                    </a:lnTo>
                    <a:lnTo>
                      <a:pt x="34" y="162"/>
                    </a:lnTo>
                    <a:lnTo>
                      <a:pt x="14" y="195"/>
                    </a:lnTo>
                    <a:lnTo>
                      <a:pt x="0" y="203"/>
                    </a:lnTo>
                    <a:lnTo>
                      <a:pt x="11" y="241"/>
                    </a:lnTo>
                    <a:lnTo>
                      <a:pt x="115" y="286"/>
                    </a:lnTo>
                    <a:lnTo>
                      <a:pt x="94" y="310"/>
                    </a:lnTo>
                    <a:lnTo>
                      <a:pt x="97" y="341"/>
                    </a:lnTo>
                    <a:lnTo>
                      <a:pt x="121" y="354"/>
                    </a:lnTo>
                    <a:lnTo>
                      <a:pt x="116" y="378"/>
                    </a:lnTo>
                    <a:lnTo>
                      <a:pt x="160" y="358"/>
                    </a:lnTo>
                    <a:lnTo>
                      <a:pt x="179" y="310"/>
                    </a:lnTo>
                    <a:lnTo>
                      <a:pt x="201" y="300"/>
                    </a:lnTo>
                    <a:lnTo>
                      <a:pt x="299" y="361"/>
                    </a:lnTo>
                    <a:lnTo>
                      <a:pt x="319" y="406"/>
                    </a:lnTo>
                    <a:lnTo>
                      <a:pt x="287" y="477"/>
                    </a:lnTo>
                    <a:lnTo>
                      <a:pt x="288" y="493"/>
                    </a:lnTo>
                    <a:lnTo>
                      <a:pt x="274" y="501"/>
                    </a:lnTo>
                    <a:lnTo>
                      <a:pt x="293" y="539"/>
                    </a:lnTo>
                    <a:lnTo>
                      <a:pt x="316" y="544"/>
                    </a:lnTo>
                    <a:lnTo>
                      <a:pt x="304" y="577"/>
                    </a:lnTo>
                    <a:lnTo>
                      <a:pt x="294" y="631"/>
                    </a:lnTo>
                    <a:lnTo>
                      <a:pt x="259" y="681"/>
                    </a:lnTo>
                    <a:lnTo>
                      <a:pt x="237" y="691"/>
                    </a:lnTo>
                    <a:lnTo>
                      <a:pt x="218" y="723"/>
                    </a:lnTo>
                    <a:lnTo>
                      <a:pt x="139" y="7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495">
                <a:extLst>
                  <a:ext uri="{FF2B5EF4-FFF2-40B4-BE49-F238E27FC236}">
                    <a16:creationId xmlns:a16="http://schemas.microsoft.com/office/drawing/2014/main" id="{57F5DA19-CDA1-C90D-45E9-86CBBFF76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1217"/>
                <a:ext cx="20" cy="52"/>
              </a:xfrm>
              <a:custGeom>
                <a:avLst/>
                <a:gdLst>
                  <a:gd name="T0" fmla="*/ 18 w 104"/>
                  <a:gd name="T1" fmla="*/ 0 h 261"/>
                  <a:gd name="T2" fmla="*/ 5 w 104"/>
                  <a:gd name="T3" fmla="*/ 24 h 261"/>
                  <a:gd name="T4" fmla="*/ 16 w 104"/>
                  <a:gd name="T5" fmla="*/ 54 h 261"/>
                  <a:gd name="T6" fmla="*/ 0 w 104"/>
                  <a:gd name="T7" fmla="*/ 140 h 261"/>
                  <a:gd name="T8" fmla="*/ 11 w 104"/>
                  <a:gd name="T9" fmla="*/ 178 h 261"/>
                  <a:gd name="T10" fmla="*/ 6 w 104"/>
                  <a:gd name="T11" fmla="*/ 209 h 261"/>
                  <a:gd name="T12" fmla="*/ 40 w 104"/>
                  <a:gd name="T13" fmla="*/ 237 h 261"/>
                  <a:gd name="T14" fmla="*/ 86 w 104"/>
                  <a:gd name="T15" fmla="*/ 232 h 261"/>
                  <a:gd name="T16" fmla="*/ 104 w 104"/>
                  <a:gd name="T1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261">
                    <a:moveTo>
                      <a:pt x="18" y="0"/>
                    </a:moveTo>
                    <a:lnTo>
                      <a:pt x="5" y="24"/>
                    </a:lnTo>
                    <a:lnTo>
                      <a:pt x="16" y="54"/>
                    </a:lnTo>
                    <a:lnTo>
                      <a:pt x="0" y="140"/>
                    </a:lnTo>
                    <a:lnTo>
                      <a:pt x="11" y="178"/>
                    </a:lnTo>
                    <a:lnTo>
                      <a:pt x="6" y="209"/>
                    </a:lnTo>
                    <a:lnTo>
                      <a:pt x="40" y="237"/>
                    </a:lnTo>
                    <a:lnTo>
                      <a:pt x="86" y="232"/>
                    </a:lnTo>
                    <a:lnTo>
                      <a:pt x="104" y="2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496">
                <a:extLst>
                  <a:ext uri="{FF2B5EF4-FFF2-40B4-BE49-F238E27FC236}">
                    <a16:creationId xmlns:a16="http://schemas.microsoft.com/office/drawing/2014/main" id="{197E9101-10C1-EACD-786B-2D235A80C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211"/>
                <a:ext cx="8" cy="6"/>
              </a:xfrm>
              <a:custGeom>
                <a:avLst/>
                <a:gdLst>
                  <a:gd name="T0" fmla="*/ 6 w 40"/>
                  <a:gd name="T1" fmla="*/ 0 h 28"/>
                  <a:gd name="T2" fmla="*/ 0 w 40"/>
                  <a:gd name="T3" fmla="*/ 16 h 28"/>
                  <a:gd name="T4" fmla="*/ 1 w 40"/>
                  <a:gd name="T5" fmla="*/ 24 h 28"/>
                  <a:gd name="T6" fmla="*/ 40 w 40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28">
                    <a:moveTo>
                      <a:pt x="6" y="0"/>
                    </a:moveTo>
                    <a:lnTo>
                      <a:pt x="0" y="16"/>
                    </a:lnTo>
                    <a:lnTo>
                      <a:pt x="1" y="24"/>
                    </a:lnTo>
                    <a:lnTo>
                      <a:pt x="40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497">
                <a:extLst>
                  <a:ext uri="{FF2B5EF4-FFF2-40B4-BE49-F238E27FC236}">
                    <a16:creationId xmlns:a16="http://schemas.microsoft.com/office/drawing/2014/main" id="{C45AF5F4-B824-B150-1685-8A910BCB5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55" cy="133"/>
              </a:xfrm>
              <a:custGeom>
                <a:avLst/>
                <a:gdLst>
                  <a:gd name="T0" fmla="*/ 277 w 277"/>
                  <a:gd name="T1" fmla="*/ 0 h 667"/>
                  <a:gd name="T2" fmla="*/ 224 w 277"/>
                  <a:gd name="T3" fmla="*/ 90 h 667"/>
                  <a:gd name="T4" fmla="*/ 213 w 277"/>
                  <a:gd name="T5" fmla="*/ 137 h 667"/>
                  <a:gd name="T6" fmla="*/ 192 w 277"/>
                  <a:gd name="T7" fmla="*/ 170 h 667"/>
                  <a:gd name="T8" fmla="*/ 185 w 277"/>
                  <a:gd name="T9" fmla="*/ 179 h 667"/>
                  <a:gd name="T10" fmla="*/ 168 w 277"/>
                  <a:gd name="T11" fmla="*/ 234 h 667"/>
                  <a:gd name="T12" fmla="*/ 185 w 277"/>
                  <a:gd name="T13" fmla="*/ 256 h 667"/>
                  <a:gd name="T14" fmla="*/ 188 w 277"/>
                  <a:gd name="T15" fmla="*/ 279 h 667"/>
                  <a:gd name="T16" fmla="*/ 139 w 277"/>
                  <a:gd name="T17" fmla="*/ 337 h 667"/>
                  <a:gd name="T18" fmla="*/ 128 w 277"/>
                  <a:gd name="T19" fmla="*/ 392 h 667"/>
                  <a:gd name="T20" fmla="*/ 79 w 277"/>
                  <a:gd name="T21" fmla="*/ 436 h 667"/>
                  <a:gd name="T22" fmla="*/ 62 w 277"/>
                  <a:gd name="T23" fmla="*/ 499 h 667"/>
                  <a:gd name="T24" fmla="*/ 58 w 277"/>
                  <a:gd name="T25" fmla="*/ 553 h 667"/>
                  <a:gd name="T26" fmla="*/ 46 w 277"/>
                  <a:gd name="T27" fmla="*/ 577 h 667"/>
                  <a:gd name="T28" fmla="*/ 65 w 277"/>
                  <a:gd name="T29" fmla="*/ 622 h 667"/>
                  <a:gd name="T30" fmla="*/ 36 w 277"/>
                  <a:gd name="T31" fmla="*/ 648 h 667"/>
                  <a:gd name="T32" fmla="*/ 0 w 277"/>
                  <a:gd name="T33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7" h="667">
                    <a:moveTo>
                      <a:pt x="277" y="0"/>
                    </a:move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498">
                <a:extLst>
                  <a:ext uri="{FF2B5EF4-FFF2-40B4-BE49-F238E27FC236}">
                    <a16:creationId xmlns:a16="http://schemas.microsoft.com/office/drawing/2014/main" id="{3AF25A45-8AD4-BB37-F497-3470B1E27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197" cy="86"/>
              </a:xfrm>
              <a:custGeom>
                <a:avLst/>
                <a:gdLst>
                  <a:gd name="T0" fmla="*/ 985 w 985"/>
                  <a:gd name="T1" fmla="*/ 2 h 434"/>
                  <a:gd name="T2" fmla="*/ 950 w 985"/>
                  <a:gd name="T3" fmla="*/ 29 h 434"/>
                  <a:gd name="T4" fmla="*/ 854 w 985"/>
                  <a:gd name="T5" fmla="*/ 0 h 434"/>
                  <a:gd name="T6" fmla="*/ 848 w 985"/>
                  <a:gd name="T7" fmla="*/ 23 h 434"/>
                  <a:gd name="T8" fmla="*/ 836 w 985"/>
                  <a:gd name="T9" fmla="*/ 47 h 434"/>
                  <a:gd name="T10" fmla="*/ 773 w 985"/>
                  <a:gd name="T11" fmla="*/ 46 h 434"/>
                  <a:gd name="T12" fmla="*/ 777 w 985"/>
                  <a:gd name="T13" fmla="*/ 83 h 434"/>
                  <a:gd name="T14" fmla="*/ 771 w 985"/>
                  <a:gd name="T15" fmla="*/ 99 h 434"/>
                  <a:gd name="T16" fmla="*/ 709 w 985"/>
                  <a:gd name="T17" fmla="*/ 89 h 434"/>
                  <a:gd name="T18" fmla="*/ 687 w 985"/>
                  <a:gd name="T19" fmla="*/ 107 h 434"/>
                  <a:gd name="T20" fmla="*/ 669 w 985"/>
                  <a:gd name="T21" fmla="*/ 78 h 434"/>
                  <a:gd name="T22" fmla="*/ 630 w 985"/>
                  <a:gd name="T23" fmla="*/ 74 h 434"/>
                  <a:gd name="T24" fmla="*/ 570 w 985"/>
                  <a:gd name="T25" fmla="*/ 95 h 434"/>
                  <a:gd name="T26" fmla="*/ 534 w 985"/>
                  <a:gd name="T27" fmla="*/ 121 h 434"/>
                  <a:gd name="T28" fmla="*/ 523 w 985"/>
                  <a:gd name="T29" fmla="*/ 168 h 434"/>
                  <a:gd name="T30" fmla="*/ 473 w 985"/>
                  <a:gd name="T31" fmla="*/ 212 h 434"/>
                  <a:gd name="T32" fmla="*/ 450 w 985"/>
                  <a:gd name="T33" fmla="*/ 207 h 434"/>
                  <a:gd name="T34" fmla="*/ 428 w 985"/>
                  <a:gd name="T35" fmla="*/ 224 h 434"/>
                  <a:gd name="T36" fmla="*/ 416 w 985"/>
                  <a:gd name="T37" fmla="*/ 255 h 434"/>
                  <a:gd name="T38" fmla="*/ 377 w 985"/>
                  <a:gd name="T39" fmla="*/ 252 h 434"/>
                  <a:gd name="T40" fmla="*/ 365 w 985"/>
                  <a:gd name="T41" fmla="*/ 292 h 434"/>
                  <a:gd name="T42" fmla="*/ 349 w 985"/>
                  <a:gd name="T43" fmla="*/ 286 h 434"/>
                  <a:gd name="T44" fmla="*/ 328 w 985"/>
                  <a:gd name="T45" fmla="*/ 310 h 434"/>
                  <a:gd name="T46" fmla="*/ 253 w 985"/>
                  <a:gd name="T47" fmla="*/ 340 h 434"/>
                  <a:gd name="T48" fmla="*/ 206 w 985"/>
                  <a:gd name="T49" fmla="*/ 329 h 434"/>
                  <a:gd name="T50" fmla="*/ 184 w 985"/>
                  <a:gd name="T51" fmla="*/ 346 h 434"/>
                  <a:gd name="T52" fmla="*/ 171 w 985"/>
                  <a:gd name="T53" fmla="*/ 363 h 434"/>
                  <a:gd name="T54" fmla="*/ 141 w 985"/>
                  <a:gd name="T55" fmla="*/ 374 h 434"/>
                  <a:gd name="T56" fmla="*/ 39 w 985"/>
                  <a:gd name="T57" fmla="*/ 430 h 434"/>
                  <a:gd name="T58" fmla="*/ 0 w 985"/>
                  <a:gd name="T5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85" h="434">
                    <a:moveTo>
                      <a:pt x="985" y="2"/>
                    </a:move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Line 499">
                <a:extLst>
                  <a:ext uri="{FF2B5EF4-FFF2-40B4-BE49-F238E27FC236}">
                    <a16:creationId xmlns:a16="http://schemas.microsoft.com/office/drawing/2014/main" id="{EDBB50AF-85F7-B8FF-6539-C421FAE8DE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09" y="1402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500">
                <a:extLst>
                  <a:ext uri="{FF2B5EF4-FFF2-40B4-BE49-F238E27FC236}">
                    <a16:creationId xmlns:a16="http://schemas.microsoft.com/office/drawing/2014/main" id="{5B65E3B3-3BB4-8126-31CB-D6DD96D2B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501">
                <a:extLst>
                  <a:ext uri="{FF2B5EF4-FFF2-40B4-BE49-F238E27FC236}">
                    <a16:creationId xmlns:a16="http://schemas.microsoft.com/office/drawing/2014/main" id="{49661306-77B9-9515-229F-AB799CE12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6"/>
                <a:ext cx="12" cy="66"/>
              </a:xfrm>
              <a:custGeom>
                <a:avLst/>
                <a:gdLst>
                  <a:gd name="T0" fmla="*/ 59 w 59"/>
                  <a:gd name="T1" fmla="*/ 331 h 331"/>
                  <a:gd name="T2" fmla="*/ 58 w 59"/>
                  <a:gd name="T3" fmla="*/ 308 h 331"/>
                  <a:gd name="T4" fmla="*/ 30 w 59"/>
                  <a:gd name="T5" fmla="*/ 264 h 331"/>
                  <a:gd name="T6" fmla="*/ 42 w 59"/>
                  <a:gd name="T7" fmla="*/ 224 h 331"/>
                  <a:gd name="T8" fmla="*/ 24 w 59"/>
                  <a:gd name="T9" fmla="*/ 195 h 331"/>
                  <a:gd name="T10" fmla="*/ 22 w 59"/>
                  <a:gd name="T11" fmla="*/ 165 h 331"/>
                  <a:gd name="T12" fmla="*/ 0 w 59"/>
                  <a:gd name="T13" fmla="*/ 97 h 331"/>
                  <a:gd name="T14" fmla="*/ 18 w 59"/>
                  <a:gd name="T15" fmla="*/ 50 h 331"/>
                  <a:gd name="T16" fmla="*/ 52 w 59"/>
                  <a:gd name="T1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31">
                    <a:moveTo>
                      <a:pt x="59" y="331"/>
                    </a:moveTo>
                    <a:lnTo>
                      <a:pt x="58" y="308"/>
                    </a:lnTo>
                    <a:lnTo>
                      <a:pt x="30" y="264"/>
                    </a:lnTo>
                    <a:lnTo>
                      <a:pt x="42" y="224"/>
                    </a:lnTo>
                    <a:lnTo>
                      <a:pt x="24" y="195"/>
                    </a:lnTo>
                    <a:lnTo>
                      <a:pt x="22" y="165"/>
                    </a:lnTo>
                    <a:lnTo>
                      <a:pt x="0" y="97"/>
                    </a:lnTo>
                    <a:lnTo>
                      <a:pt x="18" y="50"/>
                    </a:lnTo>
                    <a:lnTo>
                      <a:pt x="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502">
                <a:extLst>
                  <a:ext uri="{FF2B5EF4-FFF2-40B4-BE49-F238E27FC236}">
                    <a16:creationId xmlns:a16="http://schemas.microsoft.com/office/drawing/2014/main" id="{971311C0-733A-F3A8-9106-D5F3171A9E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1472"/>
                <a:ext cx="25" cy="33"/>
              </a:xfrm>
              <a:custGeom>
                <a:avLst/>
                <a:gdLst>
                  <a:gd name="T0" fmla="*/ 124 w 125"/>
                  <a:gd name="T1" fmla="*/ 166 h 166"/>
                  <a:gd name="T2" fmla="*/ 113 w 125"/>
                  <a:gd name="T3" fmla="*/ 128 h 166"/>
                  <a:gd name="T4" fmla="*/ 96 w 125"/>
                  <a:gd name="T5" fmla="*/ 115 h 166"/>
                  <a:gd name="T6" fmla="*/ 94 w 125"/>
                  <a:gd name="T7" fmla="*/ 84 h 166"/>
                  <a:gd name="T8" fmla="*/ 108 w 125"/>
                  <a:gd name="T9" fmla="*/ 75 h 166"/>
                  <a:gd name="T10" fmla="*/ 125 w 125"/>
                  <a:gd name="T11" fmla="*/ 88 h 166"/>
                  <a:gd name="T12" fmla="*/ 121 w 125"/>
                  <a:gd name="T13" fmla="*/ 58 h 166"/>
                  <a:gd name="T14" fmla="*/ 97 w 125"/>
                  <a:gd name="T15" fmla="*/ 45 h 166"/>
                  <a:gd name="T16" fmla="*/ 79 w 125"/>
                  <a:gd name="T17" fmla="*/ 8 h 166"/>
                  <a:gd name="T18" fmla="*/ 10 w 125"/>
                  <a:gd name="T19" fmla="*/ 15 h 166"/>
                  <a:gd name="T20" fmla="*/ 0 w 125"/>
                  <a:gd name="T2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5" h="166">
                    <a:moveTo>
                      <a:pt x="124" y="166"/>
                    </a:moveTo>
                    <a:lnTo>
                      <a:pt x="113" y="128"/>
                    </a:lnTo>
                    <a:lnTo>
                      <a:pt x="96" y="115"/>
                    </a:lnTo>
                    <a:lnTo>
                      <a:pt x="94" y="84"/>
                    </a:lnTo>
                    <a:lnTo>
                      <a:pt x="108" y="75"/>
                    </a:lnTo>
                    <a:lnTo>
                      <a:pt x="125" y="88"/>
                    </a:lnTo>
                    <a:lnTo>
                      <a:pt x="121" y="58"/>
                    </a:lnTo>
                    <a:lnTo>
                      <a:pt x="97" y="45"/>
                    </a:lnTo>
                    <a:lnTo>
                      <a:pt x="79" y="8"/>
                    </a:lnTo>
                    <a:lnTo>
                      <a:pt x="10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503">
                <a:extLst>
                  <a:ext uri="{FF2B5EF4-FFF2-40B4-BE49-F238E27FC236}">
                    <a16:creationId xmlns:a16="http://schemas.microsoft.com/office/drawing/2014/main" id="{FF644541-3419-F665-18E0-BBDD7835DF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" y="1484"/>
                <a:ext cx="33" cy="21"/>
              </a:xfrm>
              <a:custGeom>
                <a:avLst/>
                <a:gdLst>
                  <a:gd name="T0" fmla="*/ 0 w 167"/>
                  <a:gd name="T1" fmla="*/ 108 h 108"/>
                  <a:gd name="T2" fmla="*/ 51 w 167"/>
                  <a:gd name="T3" fmla="*/ 73 h 108"/>
                  <a:gd name="T4" fmla="*/ 39 w 167"/>
                  <a:gd name="T5" fmla="*/ 20 h 108"/>
                  <a:gd name="T6" fmla="*/ 68 w 167"/>
                  <a:gd name="T7" fmla="*/ 10 h 108"/>
                  <a:gd name="T8" fmla="*/ 123 w 167"/>
                  <a:gd name="T9" fmla="*/ 27 h 108"/>
                  <a:gd name="T10" fmla="*/ 167 w 167"/>
                  <a:gd name="T1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" h="108">
                    <a:moveTo>
                      <a:pt x="0" y="108"/>
                    </a:moveTo>
                    <a:lnTo>
                      <a:pt x="51" y="73"/>
                    </a:lnTo>
                    <a:lnTo>
                      <a:pt x="39" y="20"/>
                    </a:lnTo>
                    <a:lnTo>
                      <a:pt x="68" y="10"/>
                    </a:lnTo>
                    <a:lnTo>
                      <a:pt x="123" y="27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504">
                <a:extLst>
                  <a:ext uri="{FF2B5EF4-FFF2-40B4-BE49-F238E27FC236}">
                    <a16:creationId xmlns:a16="http://schemas.microsoft.com/office/drawing/2014/main" id="{BD512AA0-D1CA-62DF-76A1-DDD21856C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317"/>
                <a:ext cx="81" cy="188"/>
              </a:xfrm>
              <a:custGeom>
                <a:avLst/>
                <a:gdLst>
                  <a:gd name="T0" fmla="*/ 0 w 404"/>
                  <a:gd name="T1" fmla="*/ 835 h 941"/>
                  <a:gd name="T2" fmla="*/ 49 w 404"/>
                  <a:gd name="T3" fmla="*/ 853 h 941"/>
                  <a:gd name="T4" fmla="*/ 46 w 404"/>
                  <a:gd name="T5" fmla="*/ 908 h 941"/>
                  <a:gd name="T6" fmla="*/ 46 w 404"/>
                  <a:gd name="T7" fmla="*/ 915 h 941"/>
                  <a:gd name="T8" fmla="*/ 93 w 404"/>
                  <a:gd name="T9" fmla="*/ 919 h 941"/>
                  <a:gd name="T10" fmla="*/ 110 w 404"/>
                  <a:gd name="T11" fmla="*/ 941 h 941"/>
                  <a:gd name="T12" fmla="*/ 184 w 404"/>
                  <a:gd name="T13" fmla="*/ 910 h 941"/>
                  <a:gd name="T14" fmla="*/ 193 w 404"/>
                  <a:gd name="T15" fmla="*/ 910 h 941"/>
                  <a:gd name="T16" fmla="*/ 201 w 404"/>
                  <a:gd name="T17" fmla="*/ 916 h 941"/>
                  <a:gd name="T18" fmla="*/ 232 w 404"/>
                  <a:gd name="T19" fmla="*/ 921 h 941"/>
                  <a:gd name="T20" fmla="*/ 268 w 404"/>
                  <a:gd name="T21" fmla="*/ 895 h 941"/>
                  <a:gd name="T22" fmla="*/ 296 w 404"/>
                  <a:gd name="T23" fmla="*/ 862 h 941"/>
                  <a:gd name="T24" fmla="*/ 272 w 404"/>
                  <a:gd name="T25" fmla="*/ 849 h 941"/>
                  <a:gd name="T26" fmla="*/ 270 w 404"/>
                  <a:gd name="T27" fmla="*/ 833 h 941"/>
                  <a:gd name="T28" fmla="*/ 310 w 404"/>
                  <a:gd name="T29" fmla="*/ 852 h 941"/>
                  <a:gd name="T30" fmla="*/ 338 w 404"/>
                  <a:gd name="T31" fmla="*/ 819 h 941"/>
                  <a:gd name="T32" fmla="*/ 350 w 404"/>
                  <a:gd name="T33" fmla="*/ 787 h 941"/>
                  <a:gd name="T34" fmla="*/ 335 w 404"/>
                  <a:gd name="T35" fmla="*/ 773 h 941"/>
                  <a:gd name="T36" fmla="*/ 377 w 404"/>
                  <a:gd name="T37" fmla="*/ 738 h 941"/>
                  <a:gd name="T38" fmla="*/ 376 w 404"/>
                  <a:gd name="T39" fmla="*/ 724 h 941"/>
                  <a:gd name="T40" fmla="*/ 399 w 404"/>
                  <a:gd name="T41" fmla="*/ 721 h 941"/>
                  <a:gd name="T42" fmla="*/ 404 w 404"/>
                  <a:gd name="T43" fmla="*/ 697 h 941"/>
                  <a:gd name="T44" fmla="*/ 402 w 404"/>
                  <a:gd name="T45" fmla="*/ 682 h 941"/>
                  <a:gd name="T46" fmla="*/ 384 w 404"/>
                  <a:gd name="T47" fmla="*/ 645 h 941"/>
                  <a:gd name="T48" fmla="*/ 333 w 404"/>
                  <a:gd name="T49" fmla="*/ 604 h 941"/>
                  <a:gd name="T50" fmla="*/ 330 w 404"/>
                  <a:gd name="T51" fmla="*/ 558 h 941"/>
                  <a:gd name="T52" fmla="*/ 349 w 404"/>
                  <a:gd name="T53" fmla="*/ 525 h 941"/>
                  <a:gd name="T54" fmla="*/ 355 w 404"/>
                  <a:gd name="T55" fmla="*/ 502 h 941"/>
                  <a:gd name="T56" fmla="*/ 335 w 404"/>
                  <a:gd name="T57" fmla="*/ 450 h 941"/>
                  <a:gd name="T58" fmla="*/ 359 w 404"/>
                  <a:gd name="T59" fmla="*/ 370 h 941"/>
                  <a:gd name="T60" fmla="*/ 354 w 404"/>
                  <a:gd name="T61" fmla="*/ 324 h 941"/>
                  <a:gd name="T62" fmla="*/ 375 w 404"/>
                  <a:gd name="T63" fmla="*/ 291 h 941"/>
                  <a:gd name="T64" fmla="*/ 370 w 404"/>
                  <a:gd name="T65" fmla="*/ 245 h 941"/>
                  <a:gd name="T66" fmla="*/ 404 w 404"/>
                  <a:gd name="T67" fmla="*/ 188 h 941"/>
                  <a:gd name="T68" fmla="*/ 393 w 404"/>
                  <a:gd name="T69" fmla="*/ 159 h 941"/>
                  <a:gd name="T70" fmla="*/ 349 w 404"/>
                  <a:gd name="T71" fmla="*/ 108 h 941"/>
                  <a:gd name="T72" fmla="*/ 355 w 404"/>
                  <a:gd name="T73" fmla="*/ 7 h 941"/>
                  <a:gd name="T74" fmla="*/ 355 w 404"/>
                  <a:gd name="T75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4" h="941">
                    <a:moveTo>
                      <a:pt x="0" y="835"/>
                    </a:moveTo>
                    <a:lnTo>
                      <a:pt x="49" y="853"/>
                    </a:lnTo>
                    <a:lnTo>
                      <a:pt x="46" y="908"/>
                    </a:lnTo>
                    <a:lnTo>
                      <a:pt x="46" y="915"/>
                    </a:lnTo>
                    <a:lnTo>
                      <a:pt x="93" y="919"/>
                    </a:lnTo>
                    <a:lnTo>
                      <a:pt x="110" y="941"/>
                    </a:lnTo>
                    <a:lnTo>
                      <a:pt x="184" y="910"/>
                    </a:lnTo>
                    <a:lnTo>
                      <a:pt x="193" y="910"/>
                    </a:lnTo>
                    <a:lnTo>
                      <a:pt x="201" y="916"/>
                    </a:lnTo>
                    <a:lnTo>
                      <a:pt x="232" y="921"/>
                    </a:lnTo>
                    <a:lnTo>
                      <a:pt x="268" y="895"/>
                    </a:lnTo>
                    <a:lnTo>
                      <a:pt x="296" y="862"/>
                    </a:lnTo>
                    <a:lnTo>
                      <a:pt x="272" y="849"/>
                    </a:lnTo>
                    <a:lnTo>
                      <a:pt x="270" y="833"/>
                    </a:lnTo>
                    <a:lnTo>
                      <a:pt x="310" y="852"/>
                    </a:lnTo>
                    <a:lnTo>
                      <a:pt x="338" y="819"/>
                    </a:lnTo>
                    <a:lnTo>
                      <a:pt x="350" y="787"/>
                    </a:lnTo>
                    <a:lnTo>
                      <a:pt x="335" y="773"/>
                    </a:lnTo>
                    <a:lnTo>
                      <a:pt x="377" y="738"/>
                    </a:lnTo>
                    <a:lnTo>
                      <a:pt x="376" y="724"/>
                    </a:lnTo>
                    <a:lnTo>
                      <a:pt x="399" y="721"/>
                    </a:lnTo>
                    <a:lnTo>
                      <a:pt x="404" y="697"/>
                    </a:lnTo>
                    <a:lnTo>
                      <a:pt x="402" y="682"/>
                    </a:lnTo>
                    <a:lnTo>
                      <a:pt x="384" y="645"/>
                    </a:lnTo>
                    <a:lnTo>
                      <a:pt x="333" y="604"/>
                    </a:lnTo>
                    <a:lnTo>
                      <a:pt x="330" y="558"/>
                    </a:lnTo>
                    <a:lnTo>
                      <a:pt x="349" y="525"/>
                    </a:lnTo>
                    <a:lnTo>
                      <a:pt x="355" y="502"/>
                    </a:lnTo>
                    <a:lnTo>
                      <a:pt x="335" y="450"/>
                    </a:lnTo>
                    <a:lnTo>
                      <a:pt x="359" y="370"/>
                    </a:lnTo>
                    <a:lnTo>
                      <a:pt x="354" y="324"/>
                    </a:lnTo>
                    <a:lnTo>
                      <a:pt x="375" y="291"/>
                    </a:lnTo>
                    <a:lnTo>
                      <a:pt x="370" y="245"/>
                    </a:lnTo>
                    <a:lnTo>
                      <a:pt x="404" y="188"/>
                    </a:lnTo>
                    <a:lnTo>
                      <a:pt x="393" y="159"/>
                    </a:lnTo>
                    <a:lnTo>
                      <a:pt x="349" y="108"/>
                    </a:lnTo>
                    <a:lnTo>
                      <a:pt x="355" y="7"/>
                    </a:lnTo>
                    <a:lnTo>
                      <a:pt x="35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505">
                <a:extLst>
                  <a:ext uri="{FF2B5EF4-FFF2-40B4-BE49-F238E27FC236}">
                    <a16:creationId xmlns:a16="http://schemas.microsoft.com/office/drawing/2014/main" id="{F08A46AC-5873-39C0-2574-39B0DE6BA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269"/>
                <a:ext cx="71" cy="48"/>
              </a:xfrm>
              <a:custGeom>
                <a:avLst/>
                <a:gdLst>
                  <a:gd name="T0" fmla="*/ 0 w 354"/>
                  <a:gd name="T1" fmla="*/ 0 h 238"/>
                  <a:gd name="T2" fmla="*/ 63 w 354"/>
                  <a:gd name="T3" fmla="*/ 10 h 238"/>
                  <a:gd name="T4" fmla="*/ 90 w 354"/>
                  <a:gd name="T5" fmla="*/ 54 h 238"/>
                  <a:gd name="T6" fmla="*/ 106 w 354"/>
                  <a:gd name="T7" fmla="*/ 53 h 238"/>
                  <a:gd name="T8" fmla="*/ 115 w 354"/>
                  <a:gd name="T9" fmla="*/ 83 h 238"/>
                  <a:gd name="T10" fmla="*/ 147 w 354"/>
                  <a:gd name="T11" fmla="*/ 88 h 238"/>
                  <a:gd name="T12" fmla="*/ 244 w 354"/>
                  <a:gd name="T13" fmla="*/ 133 h 238"/>
                  <a:gd name="T14" fmla="*/ 254 w 354"/>
                  <a:gd name="T15" fmla="*/ 154 h 238"/>
                  <a:gd name="T16" fmla="*/ 256 w 354"/>
                  <a:gd name="T17" fmla="*/ 185 h 238"/>
                  <a:gd name="T18" fmla="*/ 289 w 354"/>
                  <a:gd name="T19" fmla="*/ 205 h 238"/>
                  <a:gd name="T20" fmla="*/ 307 w 354"/>
                  <a:gd name="T21" fmla="*/ 227 h 238"/>
                  <a:gd name="T22" fmla="*/ 354 w 354"/>
                  <a:gd name="T23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8">
                    <a:moveTo>
                      <a:pt x="0" y="0"/>
                    </a:moveTo>
                    <a:lnTo>
                      <a:pt x="63" y="10"/>
                    </a:lnTo>
                    <a:lnTo>
                      <a:pt x="90" y="54"/>
                    </a:lnTo>
                    <a:lnTo>
                      <a:pt x="106" y="53"/>
                    </a:lnTo>
                    <a:lnTo>
                      <a:pt x="115" y="83"/>
                    </a:lnTo>
                    <a:lnTo>
                      <a:pt x="147" y="88"/>
                    </a:lnTo>
                    <a:lnTo>
                      <a:pt x="244" y="133"/>
                    </a:lnTo>
                    <a:lnTo>
                      <a:pt x="254" y="154"/>
                    </a:lnTo>
                    <a:lnTo>
                      <a:pt x="256" y="185"/>
                    </a:lnTo>
                    <a:lnTo>
                      <a:pt x="289" y="205"/>
                    </a:lnTo>
                    <a:lnTo>
                      <a:pt x="307" y="227"/>
                    </a:lnTo>
                    <a:lnTo>
                      <a:pt x="354" y="2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506">
                <a:extLst>
                  <a:ext uri="{FF2B5EF4-FFF2-40B4-BE49-F238E27FC236}">
                    <a16:creationId xmlns:a16="http://schemas.microsoft.com/office/drawing/2014/main" id="{81FC5730-2C15-E026-BDC1-7B21034C0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1505"/>
                <a:ext cx="161" cy="238"/>
              </a:xfrm>
              <a:custGeom>
                <a:avLst/>
                <a:gdLst>
                  <a:gd name="T0" fmla="*/ 24 w 804"/>
                  <a:gd name="T1" fmla="*/ 1188 h 1188"/>
                  <a:gd name="T2" fmla="*/ 0 w 804"/>
                  <a:gd name="T3" fmla="*/ 1167 h 1188"/>
                  <a:gd name="T4" fmla="*/ 6 w 804"/>
                  <a:gd name="T5" fmla="*/ 1152 h 1188"/>
                  <a:gd name="T6" fmla="*/ 146 w 804"/>
                  <a:gd name="T7" fmla="*/ 1007 h 1188"/>
                  <a:gd name="T8" fmla="*/ 204 w 804"/>
                  <a:gd name="T9" fmla="*/ 971 h 1188"/>
                  <a:gd name="T10" fmla="*/ 290 w 804"/>
                  <a:gd name="T11" fmla="*/ 893 h 1188"/>
                  <a:gd name="T12" fmla="*/ 295 w 804"/>
                  <a:gd name="T13" fmla="*/ 870 h 1188"/>
                  <a:gd name="T14" fmla="*/ 277 w 804"/>
                  <a:gd name="T15" fmla="*/ 841 h 1188"/>
                  <a:gd name="T16" fmla="*/ 295 w 804"/>
                  <a:gd name="T17" fmla="*/ 786 h 1188"/>
                  <a:gd name="T18" fmla="*/ 299 w 804"/>
                  <a:gd name="T19" fmla="*/ 738 h 1188"/>
                  <a:gd name="T20" fmla="*/ 271 w 804"/>
                  <a:gd name="T21" fmla="*/ 687 h 1188"/>
                  <a:gd name="T22" fmla="*/ 320 w 804"/>
                  <a:gd name="T23" fmla="*/ 629 h 1188"/>
                  <a:gd name="T24" fmla="*/ 335 w 804"/>
                  <a:gd name="T25" fmla="*/ 628 h 1188"/>
                  <a:gd name="T26" fmla="*/ 447 w 804"/>
                  <a:gd name="T27" fmla="*/ 587 h 1188"/>
                  <a:gd name="T28" fmla="*/ 466 w 804"/>
                  <a:gd name="T29" fmla="*/ 546 h 1188"/>
                  <a:gd name="T30" fmla="*/ 517 w 804"/>
                  <a:gd name="T31" fmla="*/ 518 h 1188"/>
                  <a:gd name="T32" fmla="*/ 500 w 804"/>
                  <a:gd name="T33" fmla="*/ 496 h 1188"/>
                  <a:gd name="T34" fmla="*/ 513 w 804"/>
                  <a:gd name="T35" fmla="*/ 472 h 1188"/>
                  <a:gd name="T36" fmla="*/ 535 w 804"/>
                  <a:gd name="T37" fmla="*/ 455 h 1188"/>
                  <a:gd name="T38" fmla="*/ 540 w 804"/>
                  <a:gd name="T39" fmla="*/ 430 h 1188"/>
                  <a:gd name="T40" fmla="*/ 591 w 804"/>
                  <a:gd name="T41" fmla="*/ 402 h 1188"/>
                  <a:gd name="T42" fmla="*/ 641 w 804"/>
                  <a:gd name="T43" fmla="*/ 352 h 1188"/>
                  <a:gd name="T44" fmla="*/ 632 w 804"/>
                  <a:gd name="T45" fmla="*/ 346 h 1188"/>
                  <a:gd name="T46" fmla="*/ 717 w 804"/>
                  <a:gd name="T47" fmla="*/ 252 h 1188"/>
                  <a:gd name="T48" fmla="*/ 711 w 804"/>
                  <a:gd name="T49" fmla="*/ 192 h 1188"/>
                  <a:gd name="T50" fmla="*/ 756 w 804"/>
                  <a:gd name="T51" fmla="*/ 172 h 1188"/>
                  <a:gd name="T52" fmla="*/ 768 w 804"/>
                  <a:gd name="T53" fmla="*/ 139 h 1188"/>
                  <a:gd name="T54" fmla="*/ 790 w 804"/>
                  <a:gd name="T55" fmla="*/ 130 h 1188"/>
                  <a:gd name="T56" fmla="*/ 804 w 804"/>
                  <a:gd name="T57" fmla="*/ 113 h 1188"/>
                  <a:gd name="T58" fmla="*/ 795 w 804"/>
                  <a:gd name="T59" fmla="*/ 91 h 1188"/>
                  <a:gd name="T60" fmla="*/ 769 w 804"/>
                  <a:gd name="T61" fmla="*/ 78 h 1188"/>
                  <a:gd name="T62" fmla="*/ 649 w 804"/>
                  <a:gd name="T63" fmla="*/ 104 h 1188"/>
                  <a:gd name="T64" fmla="*/ 654 w 804"/>
                  <a:gd name="T65" fmla="*/ 73 h 1188"/>
                  <a:gd name="T66" fmla="*/ 667 w 804"/>
                  <a:gd name="T67" fmla="*/ 57 h 1188"/>
                  <a:gd name="T68" fmla="*/ 673 w 804"/>
                  <a:gd name="T69" fmla="*/ 40 h 1188"/>
                  <a:gd name="T70" fmla="*/ 696 w 804"/>
                  <a:gd name="T71" fmla="*/ 30 h 1188"/>
                  <a:gd name="T72" fmla="*/ 693 w 804"/>
                  <a:gd name="T73" fmla="*/ 0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04" h="1188">
                    <a:moveTo>
                      <a:pt x="24" y="1188"/>
                    </a:moveTo>
                    <a:lnTo>
                      <a:pt x="0" y="1167"/>
                    </a:lnTo>
                    <a:lnTo>
                      <a:pt x="6" y="1152"/>
                    </a:lnTo>
                    <a:lnTo>
                      <a:pt x="146" y="1007"/>
                    </a:lnTo>
                    <a:lnTo>
                      <a:pt x="204" y="971"/>
                    </a:lnTo>
                    <a:lnTo>
                      <a:pt x="290" y="893"/>
                    </a:lnTo>
                    <a:lnTo>
                      <a:pt x="295" y="870"/>
                    </a:lnTo>
                    <a:lnTo>
                      <a:pt x="277" y="841"/>
                    </a:lnTo>
                    <a:lnTo>
                      <a:pt x="295" y="786"/>
                    </a:lnTo>
                    <a:lnTo>
                      <a:pt x="299" y="738"/>
                    </a:lnTo>
                    <a:lnTo>
                      <a:pt x="271" y="687"/>
                    </a:lnTo>
                    <a:lnTo>
                      <a:pt x="320" y="629"/>
                    </a:lnTo>
                    <a:lnTo>
                      <a:pt x="335" y="628"/>
                    </a:lnTo>
                    <a:lnTo>
                      <a:pt x="447" y="587"/>
                    </a:lnTo>
                    <a:lnTo>
                      <a:pt x="466" y="546"/>
                    </a:lnTo>
                    <a:lnTo>
                      <a:pt x="517" y="518"/>
                    </a:lnTo>
                    <a:lnTo>
                      <a:pt x="500" y="496"/>
                    </a:lnTo>
                    <a:lnTo>
                      <a:pt x="513" y="472"/>
                    </a:lnTo>
                    <a:lnTo>
                      <a:pt x="535" y="455"/>
                    </a:lnTo>
                    <a:lnTo>
                      <a:pt x="540" y="430"/>
                    </a:lnTo>
                    <a:lnTo>
                      <a:pt x="591" y="402"/>
                    </a:lnTo>
                    <a:lnTo>
                      <a:pt x="641" y="352"/>
                    </a:lnTo>
                    <a:lnTo>
                      <a:pt x="632" y="346"/>
                    </a:lnTo>
                    <a:lnTo>
                      <a:pt x="717" y="252"/>
                    </a:lnTo>
                    <a:lnTo>
                      <a:pt x="711" y="192"/>
                    </a:lnTo>
                    <a:lnTo>
                      <a:pt x="756" y="172"/>
                    </a:lnTo>
                    <a:lnTo>
                      <a:pt x="768" y="139"/>
                    </a:lnTo>
                    <a:lnTo>
                      <a:pt x="790" y="130"/>
                    </a:lnTo>
                    <a:lnTo>
                      <a:pt x="804" y="113"/>
                    </a:lnTo>
                    <a:lnTo>
                      <a:pt x="795" y="91"/>
                    </a:lnTo>
                    <a:lnTo>
                      <a:pt x="769" y="78"/>
                    </a:lnTo>
                    <a:lnTo>
                      <a:pt x="649" y="104"/>
                    </a:lnTo>
                    <a:lnTo>
                      <a:pt x="654" y="73"/>
                    </a:lnTo>
                    <a:lnTo>
                      <a:pt x="667" y="57"/>
                    </a:lnTo>
                    <a:lnTo>
                      <a:pt x="673" y="40"/>
                    </a:lnTo>
                    <a:lnTo>
                      <a:pt x="696" y="30"/>
                    </a:lnTo>
                    <a:lnTo>
                      <a:pt x="69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507">
                <a:extLst>
                  <a:ext uri="{FF2B5EF4-FFF2-40B4-BE49-F238E27FC236}">
                    <a16:creationId xmlns:a16="http://schemas.microsoft.com/office/drawing/2014/main" id="{24EB9BCC-20C0-6BF8-8BF7-556B4563B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558"/>
                <a:ext cx="97" cy="185"/>
              </a:xfrm>
              <a:custGeom>
                <a:avLst/>
                <a:gdLst>
                  <a:gd name="T0" fmla="*/ 0 w 485"/>
                  <a:gd name="T1" fmla="*/ 0 h 924"/>
                  <a:gd name="T2" fmla="*/ 29 w 485"/>
                  <a:gd name="T3" fmla="*/ 66 h 924"/>
                  <a:gd name="T4" fmla="*/ 104 w 485"/>
                  <a:gd name="T5" fmla="*/ 128 h 924"/>
                  <a:gd name="T6" fmla="*/ 115 w 485"/>
                  <a:gd name="T7" fmla="*/ 158 h 924"/>
                  <a:gd name="T8" fmla="*/ 97 w 485"/>
                  <a:gd name="T9" fmla="*/ 214 h 924"/>
                  <a:gd name="T10" fmla="*/ 75 w 485"/>
                  <a:gd name="T11" fmla="*/ 231 h 924"/>
                  <a:gd name="T12" fmla="*/ 87 w 485"/>
                  <a:gd name="T13" fmla="*/ 276 h 924"/>
                  <a:gd name="T14" fmla="*/ 73 w 485"/>
                  <a:gd name="T15" fmla="*/ 286 h 924"/>
                  <a:gd name="T16" fmla="*/ 50 w 485"/>
                  <a:gd name="T17" fmla="*/ 288 h 924"/>
                  <a:gd name="T18" fmla="*/ 61 w 485"/>
                  <a:gd name="T19" fmla="*/ 326 h 924"/>
                  <a:gd name="T20" fmla="*/ 69 w 485"/>
                  <a:gd name="T21" fmla="*/ 332 h 924"/>
                  <a:gd name="T22" fmla="*/ 92 w 485"/>
                  <a:gd name="T23" fmla="*/ 322 h 924"/>
                  <a:gd name="T24" fmla="*/ 111 w 485"/>
                  <a:gd name="T25" fmla="*/ 289 h 924"/>
                  <a:gd name="T26" fmla="*/ 122 w 485"/>
                  <a:gd name="T27" fmla="*/ 327 h 924"/>
                  <a:gd name="T28" fmla="*/ 210 w 485"/>
                  <a:gd name="T29" fmla="*/ 350 h 924"/>
                  <a:gd name="T30" fmla="*/ 219 w 485"/>
                  <a:gd name="T31" fmla="*/ 372 h 924"/>
                  <a:gd name="T32" fmla="*/ 258 w 485"/>
                  <a:gd name="T33" fmla="*/ 376 h 924"/>
                  <a:gd name="T34" fmla="*/ 268 w 485"/>
                  <a:gd name="T35" fmla="*/ 391 h 924"/>
                  <a:gd name="T36" fmla="*/ 262 w 485"/>
                  <a:gd name="T37" fmla="*/ 414 h 924"/>
                  <a:gd name="T38" fmla="*/ 287 w 485"/>
                  <a:gd name="T39" fmla="*/ 436 h 924"/>
                  <a:gd name="T40" fmla="*/ 275 w 485"/>
                  <a:gd name="T41" fmla="*/ 467 h 924"/>
                  <a:gd name="T42" fmla="*/ 299 w 485"/>
                  <a:gd name="T43" fmla="*/ 488 h 924"/>
                  <a:gd name="T44" fmla="*/ 302 w 485"/>
                  <a:gd name="T45" fmla="*/ 511 h 924"/>
                  <a:gd name="T46" fmla="*/ 317 w 485"/>
                  <a:gd name="T47" fmla="*/ 517 h 924"/>
                  <a:gd name="T48" fmla="*/ 320 w 485"/>
                  <a:gd name="T49" fmla="*/ 540 h 924"/>
                  <a:gd name="T50" fmla="*/ 343 w 485"/>
                  <a:gd name="T51" fmla="*/ 538 h 924"/>
                  <a:gd name="T52" fmla="*/ 357 w 485"/>
                  <a:gd name="T53" fmla="*/ 529 h 924"/>
                  <a:gd name="T54" fmla="*/ 431 w 485"/>
                  <a:gd name="T55" fmla="*/ 576 h 924"/>
                  <a:gd name="T56" fmla="*/ 483 w 485"/>
                  <a:gd name="T57" fmla="*/ 633 h 924"/>
                  <a:gd name="T58" fmla="*/ 485 w 485"/>
                  <a:gd name="T59" fmla="*/ 648 h 924"/>
                  <a:gd name="T60" fmla="*/ 464 w 485"/>
                  <a:gd name="T61" fmla="*/ 681 h 924"/>
                  <a:gd name="T62" fmla="*/ 371 w 485"/>
                  <a:gd name="T63" fmla="*/ 751 h 924"/>
                  <a:gd name="T64" fmla="*/ 399 w 485"/>
                  <a:gd name="T65" fmla="*/ 803 h 924"/>
                  <a:gd name="T66" fmla="*/ 364 w 485"/>
                  <a:gd name="T67" fmla="*/ 837 h 924"/>
                  <a:gd name="T68" fmla="*/ 357 w 485"/>
                  <a:gd name="T69" fmla="*/ 861 h 924"/>
                  <a:gd name="T70" fmla="*/ 425 w 485"/>
                  <a:gd name="T71" fmla="*/ 924 h 924"/>
                  <a:gd name="T72" fmla="*/ 440 w 485"/>
                  <a:gd name="T73" fmla="*/ 922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5" h="924">
                    <a:moveTo>
                      <a:pt x="0" y="0"/>
                    </a:moveTo>
                    <a:lnTo>
                      <a:pt x="29" y="66"/>
                    </a:lnTo>
                    <a:lnTo>
                      <a:pt x="104" y="128"/>
                    </a:lnTo>
                    <a:lnTo>
                      <a:pt x="115" y="158"/>
                    </a:lnTo>
                    <a:lnTo>
                      <a:pt x="97" y="214"/>
                    </a:lnTo>
                    <a:lnTo>
                      <a:pt x="75" y="231"/>
                    </a:lnTo>
                    <a:lnTo>
                      <a:pt x="87" y="276"/>
                    </a:lnTo>
                    <a:lnTo>
                      <a:pt x="73" y="286"/>
                    </a:lnTo>
                    <a:lnTo>
                      <a:pt x="50" y="288"/>
                    </a:lnTo>
                    <a:lnTo>
                      <a:pt x="61" y="326"/>
                    </a:lnTo>
                    <a:lnTo>
                      <a:pt x="69" y="332"/>
                    </a:lnTo>
                    <a:lnTo>
                      <a:pt x="92" y="322"/>
                    </a:lnTo>
                    <a:lnTo>
                      <a:pt x="111" y="289"/>
                    </a:lnTo>
                    <a:lnTo>
                      <a:pt x="122" y="327"/>
                    </a:lnTo>
                    <a:lnTo>
                      <a:pt x="210" y="350"/>
                    </a:lnTo>
                    <a:lnTo>
                      <a:pt x="219" y="372"/>
                    </a:lnTo>
                    <a:lnTo>
                      <a:pt x="258" y="376"/>
                    </a:lnTo>
                    <a:lnTo>
                      <a:pt x="268" y="391"/>
                    </a:lnTo>
                    <a:lnTo>
                      <a:pt x="262" y="414"/>
                    </a:lnTo>
                    <a:lnTo>
                      <a:pt x="287" y="436"/>
                    </a:lnTo>
                    <a:lnTo>
                      <a:pt x="275" y="467"/>
                    </a:lnTo>
                    <a:lnTo>
                      <a:pt x="299" y="488"/>
                    </a:lnTo>
                    <a:lnTo>
                      <a:pt x="302" y="511"/>
                    </a:lnTo>
                    <a:lnTo>
                      <a:pt x="317" y="517"/>
                    </a:lnTo>
                    <a:lnTo>
                      <a:pt x="320" y="540"/>
                    </a:lnTo>
                    <a:lnTo>
                      <a:pt x="343" y="538"/>
                    </a:lnTo>
                    <a:lnTo>
                      <a:pt x="357" y="529"/>
                    </a:lnTo>
                    <a:lnTo>
                      <a:pt x="431" y="576"/>
                    </a:lnTo>
                    <a:lnTo>
                      <a:pt x="483" y="633"/>
                    </a:lnTo>
                    <a:lnTo>
                      <a:pt x="485" y="648"/>
                    </a:lnTo>
                    <a:lnTo>
                      <a:pt x="464" y="681"/>
                    </a:lnTo>
                    <a:lnTo>
                      <a:pt x="371" y="751"/>
                    </a:lnTo>
                    <a:lnTo>
                      <a:pt x="399" y="803"/>
                    </a:lnTo>
                    <a:lnTo>
                      <a:pt x="364" y="837"/>
                    </a:lnTo>
                    <a:lnTo>
                      <a:pt x="357" y="861"/>
                    </a:lnTo>
                    <a:lnTo>
                      <a:pt x="425" y="924"/>
                    </a:lnTo>
                    <a:lnTo>
                      <a:pt x="440" y="9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508">
                <a:extLst>
                  <a:ext uri="{FF2B5EF4-FFF2-40B4-BE49-F238E27FC236}">
                    <a16:creationId xmlns:a16="http://schemas.microsoft.com/office/drawing/2014/main" id="{FE935A71-CC2A-49FC-13A3-42F186DE3A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743"/>
                <a:ext cx="15" cy="38"/>
              </a:xfrm>
              <a:custGeom>
                <a:avLst/>
                <a:gdLst>
                  <a:gd name="T0" fmla="*/ 0 w 78"/>
                  <a:gd name="T1" fmla="*/ 191 h 191"/>
                  <a:gd name="T2" fmla="*/ 21 w 78"/>
                  <a:gd name="T3" fmla="*/ 159 h 191"/>
                  <a:gd name="T4" fmla="*/ 17 w 78"/>
                  <a:gd name="T5" fmla="*/ 121 h 191"/>
                  <a:gd name="T6" fmla="*/ 78 w 78"/>
                  <a:gd name="T7" fmla="*/ 30 h 191"/>
                  <a:gd name="T8" fmla="*/ 67 w 78"/>
                  <a:gd name="T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91">
                    <a:moveTo>
                      <a:pt x="0" y="191"/>
                    </a:moveTo>
                    <a:lnTo>
                      <a:pt x="21" y="159"/>
                    </a:lnTo>
                    <a:lnTo>
                      <a:pt x="17" y="121"/>
                    </a:lnTo>
                    <a:lnTo>
                      <a:pt x="78" y="30"/>
                    </a:lnTo>
                    <a:lnTo>
                      <a:pt x="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509">
                <a:extLst>
                  <a:ext uri="{FF2B5EF4-FFF2-40B4-BE49-F238E27FC236}">
                    <a16:creationId xmlns:a16="http://schemas.microsoft.com/office/drawing/2014/main" id="{5540E995-AF70-8D79-915E-CE9BA2322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510">
                <a:extLst>
                  <a:ext uri="{FF2B5EF4-FFF2-40B4-BE49-F238E27FC236}">
                    <a16:creationId xmlns:a16="http://schemas.microsoft.com/office/drawing/2014/main" id="{BF306C99-F2E1-C1F2-F423-B68E3027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511">
                <a:extLst>
                  <a:ext uri="{FF2B5EF4-FFF2-40B4-BE49-F238E27FC236}">
                    <a16:creationId xmlns:a16="http://schemas.microsoft.com/office/drawing/2014/main" id="{BF389B6B-DB76-CC4D-2A37-DB12BE5B3C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857"/>
                <a:ext cx="27" cy="53"/>
              </a:xfrm>
              <a:custGeom>
                <a:avLst/>
                <a:gdLst>
                  <a:gd name="T0" fmla="*/ 26 w 132"/>
                  <a:gd name="T1" fmla="*/ 264 h 264"/>
                  <a:gd name="T2" fmla="*/ 28 w 132"/>
                  <a:gd name="T3" fmla="*/ 218 h 264"/>
                  <a:gd name="T4" fmla="*/ 4 w 132"/>
                  <a:gd name="T5" fmla="*/ 197 h 264"/>
                  <a:gd name="T6" fmla="*/ 0 w 132"/>
                  <a:gd name="T7" fmla="*/ 158 h 264"/>
                  <a:gd name="T8" fmla="*/ 1 w 132"/>
                  <a:gd name="T9" fmla="*/ 89 h 264"/>
                  <a:gd name="T10" fmla="*/ 13 w 132"/>
                  <a:gd name="T11" fmla="*/ 49 h 264"/>
                  <a:gd name="T12" fmla="*/ 20 w 132"/>
                  <a:gd name="T13" fmla="*/ 41 h 264"/>
                  <a:gd name="T14" fmla="*/ 45 w 132"/>
                  <a:gd name="T15" fmla="*/ 61 h 264"/>
                  <a:gd name="T16" fmla="*/ 68 w 132"/>
                  <a:gd name="T17" fmla="*/ 68 h 264"/>
                  <a:gd name="T18" fmla="*/ 80 w 132"/>
                  <a:gd name="T19" fmla="*/ 20 h 264"/>
                  <a:gd name="T20" fmla="*/ 101 w 132"/>
                  <a:gd name="T21" fmla="*/ 2 h 264"/>
                  <a:gd name="T22" fmla="*/ 132 w 132"/>
                  <a:gd name="T23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2" h="264">
                    <a:moveTo>
                      <a:pt x="26" y="264"/>
                    </a:moveTo>
                    <a:lnTo>
                      <a:pt x="28" y="218"/>
                    </a:lnTo>
                    <a:lnTo>
                      <a:pt x="4" y="197"/>
                    </a:lnTo>
                    <a:lnTo>
                      <a:pt x="0" y="158"/>
                    </a:lnTo>
                    <a:lnTo>
                      <a:pt x="1" y="89"/>
                    </a:lnTo>
                    <a:lnTo>
                      <a:pt x="13" y="49"/>
                    </a:lnTo>
                    <a:lnTo>
                      <a:pt x="20" y="41"/>
                    </a:lnTo>
                    <a:lnTo>
                      <a:pt x="45" y="61"/>
                    </a:lnTo>
                    <a:lnTo>
                      <a:pt x="68" y="68"/>
                    </a:lnTo>
                    <a:lnTo>
                      <a:pt x="80" y="20"/>
                    </a:lnTo>
                    <a:lnTo>
                      <a:pt x="101" y="2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512">
                <a:extLst>
                  <a:ext uri="{FF2B5EF4-FFF2-40B4-BE49-F238E27FC236}">
                    <a16:creationId xmlns:a16="http://schemas.microsoft.com/office/drawing/2014/main" id="{E602D3B0-BC57-B7E4-BB10-CC1135D3F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513">
                <a:extLst>
                  <a:ext uri="{FF2B5EF4-FFF2-40B4-BE49-F238E27FC236}">
                    <a16:creationId xmlns:a16="http://schemas.microsoft.com/office/drawing/2014/main" id="{C52B4368-BA19-4A18-3012-8F79C66AC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1910"/>
                <a:ext cx="182" cy="63"/>
              </a:xfrm>
              <a:custGeom>
                <a:avLst/>
                <a:gdLst>
                  <a:gd name="T0" fmla="*/ 910 w 910"/>
                  <a:gd name="T1" fmla="*/ 170 h 319"/>
                  <a:gd name="T2" fmla="*/ 865 w 910"/>
                  <a:gd name="T3" fmla="*/ 190 h 319"/>
                  <a:gd name="T4" fmla="*/ 832 w 910"/>
                  <a:gd name="T5" fmla="*/ 247 h 319"/>
                  <a:gd name="T6" fmla="*/ 816 w 910"/>
                  <a:gd name="T7" fmla="*/ 241 h 319"/>
                  <a:gd name="T8" fmla="*/ 803 w 910"/>
                  <a:gd name="T9" fmla="*/ 188 h 319"/>
                  <a:gd name="T10" fmla="*/ 776 w 910"/>
                  <a:gd name="T11" fmla="*/ 151 h 319"/>
                  <a:gd name="T12" fmla="*/ 716 w 910"/>
                  <a:gd name="T13" fmla="*/ 157 h 319"/>
                  <a:gd name="T14" fmla="*/ 682 w 910"/>
                  <a:gd name="T15" fmla="*/ 122 h 319"/>
                  <a:gd name="T16" fmla="*/ 662 w 910"/>
                  <a:gd name="T17" fmla="*/ 77 h 319"/>
                  <a:gd name="T18" fmla="*/ 684 w 910"/>
                  <a:gd name="T19" fmla="*/ 68 h 319"/>
                  <a:gd name="T20" fmla="*/ 690 w 910"/>
                  <a:gd name="T21" fmla="*/ 52 h 319"/>
                  <a:gd name="T22" fmla="*/ 673 w 910"/>
                  <a:gd name="T23" fmla="*/ 30 h 319"/>
                  <a:gd name="T24" fmla="*/ 633 w 910"/>
                  <a:gd name="T25" fmla="*/ 18 h 319"/>
                  <a:gd name="T26" fmla="*/ 598 w 910"/>
                  <a:gd name="T27" fmla="*/ 52 h 319"/>
                  <a:gd name="T28" fmla="*/ 553 w 910"/>
                  <a:gd name="T29" fmla="*/ 157 h 319"/>
                  <a:gd name="T30" fmla="*/ 511 w 910"/>
                  <a:gd name="T31" fmla="*/ 200 h 319"/>
                  <a:gd name="T32" fmla="*/ 513 w 910"/>
                  <a:gd name="T33" fmla="*/ 223 h 319"/>
                  <a:gd name="T34" fmla="*/ 493 w 910"/>
                  <a:gd name="T35" fmla="*/ 247 h 319"/>
                  <a:gd name="T36" fmla="*/ 475 w 910"/>
                  <a:gd name="T37" fmla="*/ 303 h 319"/>
                  <a:gd name="T38" fmla="*/ 391 w 910"/>
                  <a:gd name="T39" fmla="*/ 319 h 319"/>
                  <a:gd name="T40" fmla="*/ 373 w 910"/>
                  <a:gd name="T41" fmla="*/ 290 h 319"/>
                  <a:gd name="T42" fmla="*/ 351 w 910"/>
                  <a:gd name="T43" fmla="*/ 307 h 319"/>
                  <a:gd name="T44" fmla="*/ 347 w 910"/>
                  <a:gd name="T45" fmla="*/ 260 h 319"/>
                  <a:gd name="T46" fmla="*/ 313 w 910"/>
                  <a:gd name="T47" fmla="*/ 225 h 319"/>
                  <a:gd name="T48" fmla="*/ 283 w 910"/>
                  <a:gd name="T49" fmla="*/ 236 h 319"/>
                  <a:gd name="T50" fmla="*/ 266 w 910"/>
                  <a:gd name="T51" fmla="*/ 222 h 319"/>
                  <a:gd name="T52" fmla="*/ 261 w 910"/>
                  <a:gd name="T53" fmla="*/ 253 h 319"/>
                  <a:gd name="T54" fmla="*/ 223 w 910"/>
                  <a:gd name="T55" fmla="*/ 241 h 319"/>
                  <a:gd name="T56" fmla="*/ 208 w 910"/>
                  <a:gd name="T57" fmla="*/ 251 h 319"/>
                  <a:gd name="T58" fmla="*/ 168 w 910"/>
                  <a:gd name="T59" fmla="*/ 239 h 319"/>
                  <a:gd name="T60" fmla="*/ 143 w 910"/>
                  <a:gd name="T61" fmla="*/ 218 h 319"/>
                  <a:gd name="T62" fmla="*/ 147 w 910"/>
                  <a:gd name="T63" fmla="*/ 187 h 319"/>
                  <a:gd name="T64" fmla="*/ 132 w 910"/>
                  <a:gd name="T65" fmla="*/ 180 h 319"/>
                  <a:gd name="T66" fmla="*/ 130 w 910"/>
                  <a:gd name="T67" fmla="*/ 166 h 319"/>
                  <a:gd name="T68" fmla="*/ 84 w 910"/>
                  <a:gd name="T69" fmla="*/ 170 h 319"/>
                  <a:gd name="T70" fmla="*/ 75 w 910"/>
                  <a:gd name="T71" fmla="*/ 148 h 319"/>
                  <a:gd name="T72" fmla="*/ 50 w 910"/>
                  <a:gd name="T73" fmla="*/ 134 h 319"/>
                  <a:gd name="T74" fmla="*/ 31 w 910"/>
                  <a:gd name="T75" fmla="*/ 12 h 319"/>
                  <a:gd name="T76" fmla="*/ 0 w 910"/>
                  <a:gd name="T7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0" h="319">
                    <a:moveTo>
                      <a:pt x="910" y="170"/>
                    </a:moveTo>
                    <a:lnTo>
                      <a:pt x="865" y="190"/>
                    </a:lnTo>
                    <a:lnTo>
                      <a:pt x="832" y="247"/>
                    </a:lnTo>
                    <a:lnTo>
                      <a:pt x="816" y="241"/>
                    </a:lnTo>
                    <a:lnTo>
                      <a:pt x="803" y="188"/>
                    </a:lnTo>
                    <a:lnTo>
                      <a:pt x="776" y="151"/>
                    </a:lnTo>
                    <a:lnTo>
                      <a:pt x="716" y="157"/>
                    </a:lnTo>
                    <a:lnTo>
                      <a:pt x="682" y="122"/>
                    </a:lnTo>
                    <a:lnTo>
                      <a:pt x="662" y="77"/>
                    </a:lnTo>
                    <a:lnTo>
                      <a:pt x="684" y="68"/>
                    </a:lnTo>
                    <a:lnTo>
                      <a:pt x="690" y="52"/>
                    </a:lnTo>
                    <a:lnTo>
                      <a:pt x="673" y="30"/>
                    </a:lnTo>
                    <a:lnTo>
                      <a:pt x="633" y="18"/>
                    </a:lnTo>
                    <a:lnTo>
                      <a:pt x="598" y="52"/>
                    </a:lnTo>
                    <a:lnTo>
                      <a:pt x="553" y="157"/>
                    </a:lnTo>
                    <a:lnTo>
                      <a:pt x="511" y="200"/>
                    </a:lnTo>
                    <a:lnTo>
                      <a:pt x="513" y="223"/>
                    </a:lnTo>
                    <a:lnTo>
                      <a:pt x="493" y="247"/>
                    </a:lnTo>
                    <a:lnTo>
                      <a:pt x="475" y="303"/>
                    </a:lnTo>
                    <a:lnTo>
                      <a:pt x="391" y="319"/>
                    </a:lnTo>
                    <a:lnTo>
                      <a:pt x="373" y="290"/>
                    </a:lnTo>
                    <a:lnTo>
                      <a:pt x="351" y="307"/>
                    </a:lnTo>
                    <a:lnTo>
                      <a:pt x="347" y="260"/>
                    </a:lnTo>
                    <a:lnTo>
                      <a:pt x="313" y="225"/>
                    </a:lnTo>
                    <a:lnTo>
                      <a:pt x="283" y="236"/>
                    </a:lnTo>
                    <a:lnTo>
                      <a:pt x="266" y="222"/>
                    </a:lnTo>
                    <a:lnTo>
                      <a:pt x="261" y="253"/>
                    </a:lnTo>
                    <a:lnTo>
                      <a:pt x="223" y="241"/>
                    </a:lnTo>
                    <a:lnTo>
                      <a:pt x="208" y="251"/>
                    </a:lnTo>
                    <a:lnTo>
                      <a:pt x="168" y="239"/>
                    </a:lnTo>
                    <a:lnTo>
                      <a:pt x="143" y="218"/>
                    </a:lnTo>
                    <a:lnTo>
                      <a:pt x="147" y="187"/>
                    </a:lnTo>
                    <a:lnTo>
                      <a:pt x="132" y="180"/>
                    </a:lnTo>
                    <a:lnTo>
                      <a:pt x="130" y="166"/>
                    </a:lnTo>
                    <a:lnTo>
                      <a:pt x="84" y="170"/>
                    </a:lnTo>
                    <a:lnTo>
                      <a:pt x="75" y="148"/>
                    </a:lnTo>
                    <a:lnTo>
                      <a:pt x="50" y="134"/>
                    </a:lnTo>
                    <a:lnTo>
                      <a:pt x="31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514">
                <a:extLst>
                  <a:ext uri="{FF2B5EF4-FFF2-40B4-BE49-F238E27FC236}">
                    <a16:creationId xmlns:a16="http://schemas.microsoft.com/office/drawing/2014/main" id="{C5BD93D3-0BC3-25A1-2B17-3B430CC9C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515">
                <a:extLst>
                  <a:ext uri="{FF2B5EF4-FFF2-40B4-BE49-F238E27FC236}">
                    <a16:creationId xmlns:a16="http://schemas.microsoft.com/office/drawing/2014/main" id="{D121221F-1255-32D5-680C-F2D6A8AA5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1549"/>
                <a:ext cx="33" cy="13"/>
              </a:xfrm>
              <a:custGeom>
                <a:avLst/>
                <a:gdLst>
                  <a:gd name="T0" fmla="*/ 166 w 166"/>
                  <a:gd name="T1" fmla="*/ 47 h 66"/>
                  <a:gd name="T2" fmla="*/ 150 w 166"/>
                  <a:gd name="T3" fmla="*/ 40 h 66"/>
                  <a:gd name="T4" fmla="*/ 114 w 166"/>
                  <a:gd name="T5" fmla="*/ 66 h 66"/>
                  <a:gd name="T6" fmla="*/ 59 w 166"/>
                  <a:gd name="T7" fmla="*/ 63 h 66"/>
                  <a:gd name="T8" fmla="*/ 0 w 166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66">
                    <a:moveTo>
                      <a:pt x="166" y="47"/>
                    </a:moveTo>
                    <a:lnTo>
                      <a:pt x="150" y="40"/>
                    </a:lnTo>
                    <a:lnTo>
                      <a:pt x="114" y="66"/>
                    </a:lnTo>
                    <a:lnTo>
                      <a:pt x="59" y="6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516">
                <a:extLst>
                  <a:ext uri="{FF2B5EF4-FFF2-40B4-BE49-F238E27FC236}">
                    <a16:creationId xmlns:a16="http://schemas.microsoft.com/office/drawing/2014/main" id="{9E7963ED-CAC5-6BEB-995D-7DB501346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45" cy="87"/>
              </a:xfrm>
              <a:custGeom>
                <a:avLst/>
                <a:gdLst>
                  <a:gd name="T0" fmla="*/ 0 w 222"/>
                  <a:gd name="T1" fmla="*/ 437 h 437"/>
                  <a:gd name="T2" fmla="*/ 50 w 222"/>
                  <a:gd name="T3" fmla="*/ 394 h 437"/>
                  <a:gd name="T4" fmla="*/ 17 w 222"/>
                  <a:gd name="T5" fmla="*/ 374 h 437"/>
                  <a:gd name="T6" fmla="*/ 30 w 222"/>
                  <a:gd name="T7" fmla="*/ 350 h 437"/>
                  <a:gd name="T8" fmla="*/ 66 w 222"/>
                  <a:gd name="T9" fmla="*/ 307 h 437"/>
                  <a:gd name="T10" fmla="*/ 110 w 222"/>
                  <a:gd name="T11" fmla="*/ 296 h 437"/>
                  <a:gd name="T12" fmla="*/ 136 w 222"/>
                  <a:gd name="T13" fmla="*/ 239 h 437"/>
                  <a:gd name="T14" fmla="*/ 156 w 222"/>
                  <a:gd name="T15" fmla="*/ 214 h 437"/>
                  <a:gd name="T16" fmla="*/ 176 w 222"/>
                  <a:gd name="T17" fmla="*/ 167 h 437"/>
                  <a:gd name="T18" fmla="*/ 166 w 222"/>
                  <a:gd name="T19" fmla="*/ 143 h 437"/>
                  <a:gd name="T20" fmla="*/ 194 w 222"/>
                  <a:gd name="T21" fmla="*/ 118 h 437"/>
                  <a:gd name="T22" fmla="*/ 201 w 222"/>
                  <a:gd name="T23" fmla="*/ 33 h 437"/>
                  <a:gd name="T24" fmla="*/ 216 w 222"/>
                  <a:gd name="T25" fmla="*/ 23 h 437"/>
                  <a:gd name="T26" fmla="*/ 222 w 222"/>
                  <a:gd name="T27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2" h="437">
                    <a:moveTo>
                      <a:pt x="0" y="437"/>
                    </a:moveTo>
                    <a:lnTo>
                      <a:pt x="50" y="394"/>
                    </a:lnTo>
                    <a:lnTo>
                      <a:pt x="17" y="374"/>
                    </a:lnTo>
                    <a:lnTo>
                      <a:pt x="30" y="350"/>
                    </a:lnTo>
                    <a:lnTo>
                      <a:pt x="66" y="307"/>
                    </a:lnTo>
                    <a:lnTo>
                      <a:pt x="110" y="296"/>
                    </a:lnTo>
                    <a:lnTo>
                      <a:pt x="136" y="239"/>
                    </a:lnTo>
                    <a:lnTo>
                      <a:pt x="156" y="214"/>
                    </a:lnTo>
                    <a:lnTo>
                      <a:pt x="176" y="167"/>
                    </a:lnTo>
                    <a:lnTo>
                      <a:pt x="166" y="143"/>
                    </a:lnTo>
                    <a:lnTo>
                      <a:pt x="194" y="118"/>
                    </a:lnTo>
                    <a:lnTo>
                      <a:pt x="201" y="33"/>
                    </a:lnTo>
                    <a:lnTo>
                      <a:pt x="216" y="23"/>
                    </a:lnTo>
                    <a:lnTo>
                      <a:pt x="2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517">
                <a:extLst>
                  <a:ext uri="{FF2B5EF4-FFF2-40B4-BE49-F238E27FC236}">
                    <a16:creationId xmlns:a16="http://schemas.microsoft.com/office/drawing/2014/main" id="{B4E81770-9AFD-1824-B37F-AF3C01094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636"/>
                <a:ext cx="39" cy="142"/>
              </a:xfrm>
              <a:custGeom>
                <a:avLst/>
                <a:gdLst>
                  <a:gd name="T0" fmla="*/ 74 w 194"/>
                  <a:gd name="T1" fmla="*/ 710 h 710"/>
                  <a:gd name="T2" fmla="*/ 87 w 194"/>
                  <a:gd name="T3" fmla="*/ 686 h 710"/>
                  <a:gd name="T4" fmla="*/ 125 w 194"/>
                  <a:gd name="T5" fmla="*/ 682 h 710"/>
                  <a:gd name="T6" fmla="*/ 170 w 194"/>
                  <a:gd name="T7" fmla="*/ 663 h 710"/>
                  <a:gd name="T8" fmla="*/ 166 w 194"/>
                  <a:gd name="T9" fmla="*/ 633 h 710"/>
                  <a:gd name="T10" fmla="*/ 118 w 194"/>
                  <a:gd name="T11" fmla="*/ 606 h 710"/>
                  <a:gd name="T12" fmla="*/ 114 w 194"/>
                  <a:gd name="T13" fmla="*/ 560 h 710"/>
                  <a:gd name="T14" fmla="*/ 119 w 194"/>
                  <a:gd name="T15" fmla="*/ 537 h 710"/>
                  <a:gd name="T16" fmla="*/ 148 w 194"/>
                  <a:gd name="T17" fmla="*/ 519 h 710"/>
                  <a:gd name="T18" fmla="*/ 153 w 194"/>
                  <a:gd name="T19" fmla="*/ 487 h 710"/>
                  <a:gd name="T20" fmla="*/ 181 w 194"/>
                  <a:gd name="T21" fmla="*/ 454 h 710"/>
                  <a:gd name="T22" fmla="*/ 161 w 194"/>
                  <a:gd name="T23" fmla="*/ 410 h 710"/>
                  <a:gd name="T24" fmla="*/ 144 w 194"/>
                  <a:gd name="T25" fmla="*/ 388 h 710"/>
                  <a:gd name="T26" fmla="*/ 140 w 194"/>
                  <a:gd name="T27" fmla="*/ 342 h 710"/>
                  <a:gd name="T28" fmla="*/ 114 w 194"/>
                  <a:gd name="T29" fmla="*/ 321 h 710"/>
                  <a:gd name="T30" fmla="*/ 126 w 194"/>
                  <a:gd name="T31" fmla="*/ 274 h 710"/>
                  <a:gd name="T32" fmla="*/ 85 w 194"/>
                  <a:gd name="T33" fmla="*/ 247 h 710"/>
                  <a:gd name="T34" fmla="*/ 83 w 194"/>
                  <a:gd name="T35" fmla="*/ 224 h 710"/>
                  <a:gd name="T36" fmla="*/ 133 w 194"/>
                  <a:gd name="T37" fmla="*/ 196 h 710"/>
                  <a:gd name="T38" fmla="*/ 179 w 194"/>
                  <a:gd name="T39" fmla="*/ 191 h 710"/>
                  <a:gd name="T40" fmla="*/ 194 w 194"/>
                  <a:gd name="T41" fmla="*/ 174 h 710"/>
                  <a:gd name="T42" fmla="*/ 184 w 194"/>
                  <a:gd name="T43" fmla="*/ 160 h 710"/>
                  <a:gd name="T44" fmla="*/ 144 w 194"/>
                  <a:gd name="T45" fmla="*/ 149 h 710"/>
                  <a:gd name="T46" fmla="*/ 126 w 194"/>
                  <a:gd name="T47" fmla="*/ 120 h 710"/>
                  <a:gd name="T48" fmla="*/ 73 w 194"/>
                  <a:gd name="T49" fmla="*/ 116 h 710"/>
                  <a:gd name="T50" fmla="*/ 44 w 194"/>
                  <a:gd name="T51" fmla="*/ 58 h 710"/>
                  <a:gd name="T52" fmla="*/ 13 w 194"/>
                  <a:gd name="T53" fmla="*/ 60 h 710"/>
                  <a:gd name="T54" fmla="*/ 0 w 194"/>
                  <a:gd name="T55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4" h="710">
                    <a:moveTo>
                      <a:pt x="74" y="710"/>
                    </a:moveTo>
                    <a:lnTo>
                      <a:pt x="87" y="686"/>
                    </a:lnTo>
                    <a:lnTo>
                      <a:pt x="125" y="682"/>
                    </a:lnTo>
                    <a:lnTo>
                      <a:pt x="170" y="663"/>
                    </a:lnTo>
                    <a:lnTo>
                      <a:pt x="166" y="633"/>
                    </a:lnTo>
                    <a:lnTo>
                      <a:pt x="118" y="606"/>
                    </a:lnTo>
                    <a:lnTo>
                      <a:pt x="114" y="560"/>
                    </a:lnTo>
                    <a:lnTo>
                      <a:pt x="119" y="537"/>
                    </a:lnTo>
                    <a:lnTo>
                      <a:pt x="148" y="519"/>
                    </a:lnTo>
                    <a:lnTo>
                      <a:pt x="153" y="487"/>
                    </a:lnTo>
                    <a:lnTo>
                      <a:pt x="181" y="454"/>
                    </a:lnTo>
                    <a:lnTo>
                      <a:pt x="161" y="410"/>
                    </a:lnTo>
                    <a:lnTo>
                      <a:pt x="144" y="388"/>
                    </a:lnTo>
                    <a:lnTo>
                      <a:pt x="140" y="342"/>
                    </a:lnTo>
                    <a:lnTo>
                      <a:pt x="114" y="321"/>
                    </a:lnTo>
                    <a:lnTo>
                      <a:pt x="126" y="274"/>
                    </a:lnTo>
                    <a:lnTo>
                      <a:pt x="85" y="247"/>
                    </a:lnTo>
                    <a:lnTo>
                      <a:pt x="83" y="224"/>
                    </a:lnTo>
                    <a:lnTo>
                      <a:pt x="133" y="196"/>
                    </a:lnTo>
                    <a:lnTo>
                      <a:pt x="179" y="191"/>
                    </a:lnTo>
                    <a:lnTo>
                      <a:pt x="194" y="174"/>
                    </a:lnTo>
                    <a:lnTo>
                      <a:pt x="184" y="160"/>
                    </a:lnTo>
                    <a:lnTo>
                      <a:pt x="144" y="149"/>
                    </a:lnTo>
                    <a:lnTo>
                      <a:pt x="126" y="120"/>
                    </a:lnTo>
                    <a:lnTo>
                      <a:pt x="73" y="116"/>
                    </a:lnTo>
                    <a:lnTo>
                      <a:pt x="44" y="58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518">
                <a:extLst>
                  <a:ext uri="{FF2B5EF4-FFF2-40B4-BE49-F238E27FC236}">
                    <a16:creationId xmlns:a16="http://schemas.microsoft.com/office/drawing/2014/main" id="{C7C0DF57-A947-0648-DB4D-09436D8AD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5" y="1594"/>
                <a:ext cx="190" cy="66"/>
              </a:xfrm>
              <a:custGeom>
                <a:avLst/>
                <a:gdLst>
                  <a:gd name="T0" fmla="*/ 0 w 952"/>
                  <a:gd name="T1" fmla="*/ 0 h 329"/>
                  <a:gd name="T2" fmla="*/ 24 w 952"/>
                  <a:gd name="T3" fmla="*/ 20 h 329"/>
                  <a:gd name="T4" fmla="*/ 50 w 952"/>
                  <a:gd name="T5" fmla="*/ 57 h 329"/>
                  <a:gd name="T6" fmla="*/ 122 w 952"/>
                  <a:gd name="T7" fmla="*/ 74 h 329"/>
                  <a:gd name="T8" fmla="*/ 126 w 952"/>
                  <a:gd name="T9" fmla="*/ 111 h 329"/>
                  <a:gd name="T10" fmla="*/ 133 w 952"/>
                  <a:gd name="T11" fmla="*/ 118 h 329"/>
                  <a:gd name="T12" fmla="*/ 155 w 952"/>
                  <a:gd name="T13" fmla="*/ 102 h 329"/>
                  <a:gd name="T14" fmla="*/ 178 w 952"/>
                  <a:gd name="T15" fmla="*/ 99 h 329"/>
                  <a:gd name="T16" fmla="*/ 186 w 952"/>
                  <a:gd name="T17" fmla="*/ 105 h 329"/>
                  <a:gd name="T18" fmla="*/ 181 w 952"/>
                  <a:gd name="T19" fmla="*/ 129 h 329"/>
                  <a:gd name="T20" fmla="*/ 198 w 952"/>
                  <a:gd name="T21" fmla="*/ 151 h 329"/>
                  <a:gd name="T22" fmla="*/ 253 w 952"/>
                  <a:gd name="T23" fmla="*/ 161 h 329"/>
                  <a:gd name="T24" fmla="*/ 280 w 952"/>
                  <a:gd name="T25" fmla="*/ 190 h 329"/>
                  <a:gd name="T26" fmla="*/ 316 w 952"/>
                  <a:gd name="T27" fmla="*/ 179 h 329"/>
                  <a:gd name="T28" fmla="*/ 311 w 952"/>
                  <a:gd name="T29" fmla="*/ 209 h 329"/>
                  <a:gd name="T30" fmla="*/ 328 w 952"/>
                  <a:gd name="T31" fmla="*/ 215 h 329"/>
                  <a:gd name="T32" fmla="*/ 355 w 952"/>
                  <a:gd name="T33" fmla="*/ 260 h 329"/>
                  <a:gd name="T34" fmla="*/ 427 w 952"/>
                  <a:gd name="T35" fmla="*/ 292 h 329"/>
                  <a:gd name="T36" fmla="*/ 421 w 952"/>
                  <a:gd name="T37" fmla="*/ 315 h 329"/>
                  <a:gd name="T38" fmla="*/ 438 w 952"/>
                  <a:gd name="T39" fmla="*/ 329 h 329"/>
                  <a:gd name="T40" fmla="*/ 461 w 952"/>
                  <a:gd name="T41" fmla="*/ 327 h 329"/>
                  <a:gd name="T42" fmla="*/ 475 w 952"/>
                  <a:gd name="T43" fmla="*/ 303 h 329"/>
                  <a:gd name="T44" fmla="*/ 521 w 952"/>
                  <a:gd name="T45" fmla="*/ 306 h 329"/>
                  <a:gd name="T46" fmla="*/ 535 w 952"/>
                  <a:gd name="T47" fmla="*/ 289 h 329"/>
                  <a:gd name="T48" fmla="*/ 616 w 952"/>
                  <a:gd name="T49" fmla="*/ 259 h 329"/>
                  <a:gd name="T50" fmla="*/ 631 w 952"/>
                  <a:gd name="T51" fmla="*/ 242 h 329"/>
                  <a:gd name="T52" fmla="*/ 709 w 952"/>
                  <a:gd name="T53" fmla="*/ 251 h 329"/>
                  <a:gd name="T54" fmla="*/ 761 w 952"/>
                  <a:gd name="T55" fmla="*/ 223 h 329"/>
                  <a:gd name="T56" fmla="*/ 809 w 952"/>
                  <a:gd name="T57" fmla="*/ 248 h 329"/>
                  <a:gd name="T58" fmla="*/ 870 w 952"/>
                  <a:gd name="T59" fmla="*/ 235 h 329"/>
                  <a:gd name="T60" fmla="*/ 921 w 952"/>
                  <a:gd name="T61" fmla="*/ 207 h 329"/>
                  <a:gd name="T62" fmla="*/ 952 w 952"/>
                  <a:gd name="T63" fmla="*/ 21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2" h="329">
                    <a:moveTo>
                      <a:pt x="0" y="0"/>
                    </a:moveTo>
                    <a:lnTo>
                      <a:pt x="24" y="20"/>
                    </a:lnTo>
                    <a:lnTo>
                      <a:pt x="50" y="57"/>
                    </a:lnTo>
                    <a:lnTo>
                      <a:pt x="122" y="74"/>
                    </a:lnTo>
                    <a:lnTo>
                      <a:pt x="126" y="111"/>
                    </a:lnTo>
                    <a:lnTo>
                      <a:pt x="133" y="118"/>
                    </a:lnTo>
                    <a:lnTo>
                      <a:pt x="155" y="102"/>
                    </a:lnTo>
                    <a:lnTo>
                      <a:pt x="178" y="99"/>
                    </a:lnTo>
                    <a:lnTo>
                      <a:pt x="186" y="105"/>
                    </a:lnTo>
                    <a:lnTo>
                      <a:pt x="181" y="129"/>
                    </a:lnTo>
                    <a:lnTo>
                      <a:pt x="198" y="151"/>
                    </a:lnTo>
                    <a:lnTo>
                      <a:pt x="253" y="161"/>
                    </a:lnTo>
                    <a:lnTo>
                      <a:pt x="280" y="190"/>
                    </a:lnTo>
                    <a:lnTo>
                      <a:pt x="316" y="179"/>
                    </a:lnTo>
                    <a:lnTo>
                      <a:pt x="311" y="209"/>
                    </a:lnTo>
                    <a:lnTo>
                      <a:pt x="328" y="215"/>
                    </a:lnTo>
                    <a:lnTo>
                      <a:pt x="355" y="260"/>
                    </a:lnTo>
                    <a:lnTo>
                      <a:pt x="427" y="292"/>
                    </a:lnTo>
                    <a:lnTo>
                      <a:pt x="421" y="315"/>
                    </a:lnTo>
                    <a:lnTo>
                      <a:pt x="438" y="329"/>
                    </a:lnTo>
                    <a:lnTo>
                      <a:pt x="461" y="327"/>
                    </a:lnTo>
                    <a:lnTo>
                      <a:pt x="475" y="303"/>
                    </a:lnTo>
                    <a:lnTo>
                      <a:pt x="521" y="306"/>
                    </a:lnTo>
                    <a:lnTo>
                      <a:pt x="535" y="289"/>
                    </a:lnTo>
                    <a:lnTo>
                      <a:pt x="616" y="259"/>
                    </a:lnTo>
                    <a:lnTo>
                      <a:pt x="631" y="242"/>
                    </a:lnTo>
                    <a:lnTo>
                      <a:pt x="709" y="251"/>
                    </a:lnTo>
                    <a:lnTo>
                      <a:pt x="761" y="223"/>
                    </a:lnTo>
                    <a:lnTo>
                      <a:pt x="809" y="248"/>
                    </a:lnTo>
                    <a:lnTo>
                      <a:pt x="870" y="235"/>
                    </a:lnTo>
                    <a:lnTo>
                      <a:pt x="921" y="207"/>
                    </a:lnTo>
                    <a:lnTo>
                      <a:pt x="952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519">
                <a:extLst>
                  <a:ext uri="{FF2B5EF4-FFF2-40B4-BE49-F238E27FC236}">
                    <a16:creationId xmlns:a16="http://schemas.microsoft.com/office/drawing/2014/main" id="{B18169FB-161D-3B0A-47D4-CB08CFA08C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483"/>
                <a:ext cx="203" cy="70"/>
              </a:xfrm>
              <a:custGeom>
                <a:avLst/>
                <a:gdLst>
                  <a:gd name="T0" fmla="*/ 1015 w 1015"/>
                  <a:gd name="T1" fmla="*/ 317 h 350"/>
                  <a:gd name="T2" fmla="*/ 968 w 1015"/>
                  <a:gd name="T3" fmla="*/ 313 h 350"/>
                  <a:gd name="T4" fmla="*/ 940 w 1015"/>
                  <a:gd name="T5" fmla="*/ 347 h 350"/>
                  <a:gd name="T6" fmla="*/ 917 w 1015"/>
                  <a:gd name="T7" fmla="*/ 350 h 350"/>
                  <a:gd name="T8" fmla="*/ 899 w 1015"/>
                  <a:gd name="T9" fmla="*/ 320 h 350"/>
                  <a:gd name="T10" fmla="*/ 894 w 1015"/>
                  <a:gd name="T11" fmla="*/ 266 h 350"/>
                  <a:gd name="T12" fmla="*/ 886 w 1015"/>
                  <a:gd name="T13" fmla="*/ 252 h 350"/>
                  <a:gd name="T14" fmla="*/ 810 w 1015"/>
                  <a:gd name="T15" fmla="*/ 275 h 350"/>
                  <a:gd name="T16" fmla="*/ 801 w 1015"/>
                  <a:gd name="T17" fmla="*/ 252 h 350"/>
                  <a:gd name="T18" fmla="*/ 813 w 1015"/>
                  <a:gd name="T19" fmla="*/ 220 h 350"/>
                  <a:gd name="T20" fmla="*/ 796 w 1015"/>
                  <a:gd name="T21" fmla="*/ 198 h 350"/>
                  <a:gd name="T22" fmla="*/ 755 w 1015"/>
                  <a:gd name="T23" fmla="*/ 257 h 350"/>
                  <a:gd name="T24" fmla="*/ 746 w 1015"/>
                  <a:gd name="T25" fmla="*/ 249 h 350"/>
                  <a:gd name="T26" fmla="*/ 713 w 1015"/>
                  <a:gd name="T27" fmla="*/ 230 h 350"/>
                  <a:gd name="T28" fmla="*/ 676 w 1015"/>
                  <a:gd name="T29" fmla="*/ 233 h 350"/>
                  <a:gd name="T30" fmla="*/ 624 w 1015"/>
                  <a:gd name="T31" fmla="*/ 177 h 350"/>
                  <a:gd name="T32" fmla="*/ 575 w 1015"/>
                  <a:gd name="T33" fmla="*/ 157 h 350"/>
                  <a:gd name="T34" fmla="*/ 545 w 1015"/>
                  <a:gd name="T35" fmla="*/ 152 h 350"/>
                  <a:gd name="T36" fmla="*/ 533 w 1015"/>
                  <a:gd name="T37" fmla="*/ 107 h 350"/>
                  <a:gd name="T38" fmla="*/ 483 w 1015"/>
                  <a:gd name="T39" fmla="*/ 73 h 350"/>
                  <a:gd name="T40" fmla="*/ 472 w 1015"/>
                  <a:gd name="T41" fmla="*/ 36 h 350"/>
                  <a:gd name="T42" fmla="*/ 455 w 1015"/>
                  <a:gd name="T43" fmla="*/ 106 h 350"/>
                  <a:gd name="T44" fmla="*/ 378 w 1015"/>
                  <a:gd name="T45" fmla="*/ 99 h 350"/>
                  <a:gd name="T46" fmla="*/ 328 w 1015"/>
                  <a:gd name="T47" fmla="*/ 141 h 350"/>
                  <a:gd name="T48" fmla="*/ 278 w 1015"/>
                  <a:gd name="T49" fmla="*/ 107 h 350"/>
                  <a:gd name="T50" fmla="*/ 234 w 1015"/>
                  <a:gd name="T51" fmla="*/ 120 h 350"/>
                  <a:gd name="T52" fmla="*/ 207 w 1015"/>
                  <a:gd name="T53" fmla="*/ 83 h 350"/>
                  <a:gd name="T54" fmla="*/ 168 w 1015"/>
                  <a:gd name="T55" fmla="*/ 80 h 350"/>
                  <a:gd name="T56" fmla="*/ 134 w 1015"/>
                  <a:gd name="T57" fmla="*/ 52 h 350"/>
                  <a:gd name="T58" fmla="*/ 131 w 1015"/>
                  <a:gd name="T59" fmla="*/ 14 h 350"/>
                  <a:gd name="T60" fmla="*/ 114 w 1015"/>
                  <a:gd name="T61" fmla="*/ 0 h 350"/>
                  <a:gd name="T62" fmla="*/ 40 w 1015"/>
                  <a:gd name="T63" fmla="*/ 30 h 350"/>
                  <a:gd name="T64" fmla="*/ 0 w 1015"/>
                  <a:gd name="T65" fmla="*/ 1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5" h="350">
                    <a:moveTo>
                      <a:pt x="1015" y="317"/>
                    </a:moveTo>
                    <a:lnTo>
                      <a:pt x="968" y="313"/>
                    </a:lnTo>
                    <a:lnTo>
                      <a:pt x="940" y="347"/>
                    </a:lnTo>
                    <a:lnTo>
                      <a:pt x="917" y="350"/>
                    </a:lnTo>
                    <a:lnTo>
                      <a:pt x="899" y="320"/>
                    </a:lnTo>
                    <a:lnTo>
                      <a:pt x="894" y="266"/>
                    </a:lnTo>
                    <a:lnTo>
                      <a:pt x="886" y="252"/>
                    </a:lnTo>
                    <a:lnTo>
                      <a:pt x="810" y="275"/>
                    </a:lnTo>
                    <a:lnTo>
                      <a:pt x="801" y="252"/>
                    </a:lnTo>
                    <a:lnTo>
                      <a:pt x="813" y="220"/>
                    </a:lnTo>
                    <a:lnTo>
                      <a:pt x="796" y="198"/>
                    </a:lnTo>
                    <a:lnTo>
                      <a:pt x="755" y="257"/>
                    </a:lnTo>
                    <a:lnTo>
                      <a:pt x="746" y="249"/>
                    </a:lnTo>
                    <a:lnTo>
                      <a:pt x="713" y="230"/>
                    </a:lnTo>
                    <a:lnTo>
                      <a:pt x="676" y="233"/>
                    </a:lnTo>
                    <a:lnTo>
                      <a:pt x="624" y="177"/>
                    </a:lnTo>
                    <a:lnTo>
                      <a:pt x="575" y="157"/>
                    </a:lnTo>
                    <a:lnTo>
                      <a:pt x="545" y="152"/>
                    </a:lnTo>
                    <a:lnTo>
                      <a:pt x="533" y="107"/>
                    </a:lnTo>
                    <a:lnTo>
                      <a:pt x="483" y="73"/>
                    </a:lnTo>
                    <a:lnTo>
                      <a:pt x="472" y="36"/>
                    </a:lnTo>
                    <a:lnTo>
                      <a:pt x="455" y="106"/>
                    </a:lnTo>
                    <a:lnTo>
                      <a:pt x="378" y="99"/>
                    </a:lnTo>
                    <a:lnTo>
                      <a:pt x="328" y="141"/>
                    </a:lnTo>
                    <a:lnTo>
                      <a:pt x="278" y="107"/>
                    </a:lnTo>
                    <a:lnTo>
                      <a:pt x="234" y="120"/>
                    </a:lnTo>
                    <a:lnTo>
                      <a:pt x="207" y="83"/>
                    </a:lnTo>
                    <a:lnTo>
                      <a:pt x="168" y="80"/>
                    </a:lnTo>
                    <a:lnTo>
                      <a:pt x="134" y="52"/>
                    </a:lnTo>
                    <a:lnTo>
                      <a:pt x="131" y="14"/>
                    </a:lnTo>
                    <a:lnTo>
                      <a:pt x="114" y="0"/>
                    </a:lnTo>
                    <a:lnTo>
                      <a:pt x="40" y="30"/>
                    </a:lnTo>
                    <a:lnTo>
                      <a:pt x="0" y="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520">
                <a:extLst>
                  <a:ext uri="{FF2B5EF4-FFF2-40B4-BE49-F238E27FC236}">
                    <a16:creationId xmlns:a16="http://schemas.microsoft.com/office/drawing/2014/main" id="{23837950-C253-CB0C-A7E6-F422B5206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1544"/>
                <a:ext cx="22" cy="50"/>
              </a:xfrm>
              <a:custGeom>
                <a:avLst/>
                <a:gdLst>
                  <a:gd name="T0" fmla="*/ 0 w 109"/>
                  <a:gd name="T1" fmla="*/ 10 h 248"/>
                  <a:gd name="T2" fmla="*/ 22 w 109"/>
                  <a:gd name="T3" fmla="*/ 0 h 248"/>
                  <a:gd name="T4" fmla="*/ 18 w 109"/>
                  <a:gd name="T5" fmla="*/ 46 h 248"/>
                  <a:gd name="T6" fmla="*/ 14 w 109"/>
                  <a:gd name="T7" fmla="*/ 71 h 248"/>
                  <a:gd name="T8" fmla="*/ 27 w 109"/>
                  <a:gd name="T9" fmla="*/ 131 h 248"/>
                  <a:gd name="T10" fmla="*/ 73 w 109"/>
                  <a:gd name="T11" fmla="*/ 126 h 248"/>
                  <a:gd name="T12" fmla="*/ 108 w 109"/>
                  <a:gd name="T13" fmla="*/ 177 h 248"/>
                  <a:gd name="T14" fmla="*/ 109 w 109"/>
                  <a:gd name="T15" fmla="*/ 193 h 248"/>
                  <a:gd name="T16" fmla="*/ 100 w 109"/>
                  <a:gd name="T17" fmla="*/ 24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" h="248">
                    <a:moveTo>
                      <a:pt x="0" y="10"/>
                    </a:moveTo>
                    <a:lnTo>
                      <a:pt x="22" y="0"/>
                    </a:lnTo>
                    <a:lnTo>
                      <a:pt x="18" y="46"/>
                    </a:lnTo>
                    <a:lnTo>
                      <a:pt x="14" y="71"/>
                    </a:lnTo>
                    <a:lnTo>
                      <a:pt x="27" y="131"/>
                    </a:lnTo>
                    <a:lnTo>
                      <a:pt x="73" y="126"/>
                    </a:lnTo>
                    <a:lnTo>
                      <a:pt x="108" y="177"/>
                    </a:lnTo>
                    <a:lnTo>
                      <a:pt x="109" y="193"/>
                    </a:lnTo>
                    <a:lnTo>
                      <a:pt x="100" y="24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Line 521">
                <a:extLst>
                  <a:ext uri="{FF2B5EF4-FFF2-40B4-BE49-F238E27FC236}">
                    <a16:creationId xmlns:a16="http://schemas.microsoft.com/office/drawing/2014/main" id="{89BF174C-E765-C336-7D8F-8F9BB80C2B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40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Line 522">
                <a:extLst>
                  <a:ext uri="{FF2B5EF4-FFF2-40B4-BE49-F238E27FC236}">
                    <a16:creationId xmlns:a16="http://schemas.microsoft.com/office/drawing/2014/main" id="{F321F38E-51DD-C9DD-465C-863A89FF50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3" y="1594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523">
                <a:extLst>
                  <a:ext uri="{FF2B5EF4-FFF2-40B4-BE49-F238E27FC236}">
                    <a16:creationId xmlns:a16="http://schemas.microsoft.com/office/drawing/2014/main" id="{EEDB39E3-C17F-C183-5473-354725FF4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596"/>
                <a:ext cx="12" cy="8"/>
              </a:xfrm>
              <a:custGeom>
                <a:avLst/>
                <a:gdLst>
                  <a:gd name="T0" fmla="*/ 0 w 60"/>
                  <a:gd name="T1" fmla="*/ 37 h 43"/>
                  <a:gd name="T2" fmla="*/ 8 w 60"/>
                  <a:gd name="T3" fmla="*/ 28 h 43"/>
                  <a:gd name="T4" fmla="*/ 25 w 60"/>
                  <a:gd name="T5" fmla="*/ 43 h 43"/>
                  <a:gd name="T6" fmla="*/ 48 w 60"/>
                  <a:gd name="T7" fmla="*/ 40 h 43"/>
                  <a:gd name="T8" fmla="*/ 60 w 60"/>
                  <a:gd name="T9" fmla="*/ 16 h 43"/>
                  <a:gd name="T10" fmla="*/ 59 w 60"/>
                  <a:gd name="T1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43">
                    <a:moveTo>
                      <a:pt x="0" y="37"/>
                    </a:moveTo>
                    <a:lnTo>
                      <a:pt x="8" y="28"/>
                    </a:lnTo>
                    <a:lnTo>
                      <a:pt x="25" y="43"/>
                    </a:lnTo>
                    <a:lnTo>
                      <a:pt x="48" y="40"/>
                    </a:lnTo>
                    <a:lnTo>
                      <a:pt x="60" y="16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524">
                <a:extLst>
                  <a:ext uri="{FF2B5EF4-FFF2-40B4-BE49-F238E27FC236}">
                    <a16:creationId xmlns:a16="http://schemas.microsoft.com/office/drawing/2014/main" id="{34F5CFF8-8318-C636-0CE3-B1FF6F2CA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0" cy="7"/>
              </a:xfrm>
              <a:custGeom>
                <a:avLst/>
                <a:gdLst>
                  <a:gd name="T0" fmla="*/ 51 w 51"/>
                  <a:gd name="T1" fmla="*/ 0 h 35"/>
                  <a:gd name="T2" fmla="*/ 6 w 51"/>
                  <a:gd name="T3" fmla="*/ 4 h 35"/>
                  <a:gd name="T4" fmla="*/ 0 w 51"/>
                  <a:gd name="T5" fmla="*/ 27 h 35"/>
                  <a:gd name="T6" fmla="*/ 8 w 51"/>
                  <a:gd name="T7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5">
                    <a:moveTo>
                      <a:pt x="51" y="0"/>
                    </a:moveTo>
                    <a:lnTo>
                      <a:pt x="6" y="4"/>
                    </a:lnTo>
                    <a:lnTo>
                      <a:pt x="0" y="27"/>
                    </a:lnTo>
                    <a:lnTo>
                      <a:pt x="8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525">
                <a:extLst>
                  <a:ext uri="{FF2B5EF4-FFF2-40B4-BE49-F238E27FC236}">
                    <a16:creationId xmlns:a16="http://schemas.microsoft.com/office/drawing/2014/main" id="{73A4090E-93FE-D964-D411-C027B5D5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603"/>
                <a:ext cx="88" cy="112"/>
              </a:xfrm>
              <a:custGeom>
                <a:avLst/>
                <a:gdLst>
                  <a:gd name="T0" fmla="*/ 0 w 438"/>
                  <a:gd name="T1" fmla="*/ 503 h 559"/>
                  <a:gd name="T2" fmla="*/ 31 w 438"/>
                  <a:gd name="T3" fmla="*/ 516 h 559"/>
                  <a:gd name="T4" fmla="*/ 99 w 438"/>
                  <a:gd name="T5" fmla="*/ 494 h 559"/>
                  <a:gd name="T6" fmla="*/ 139 w 438"/>
                  <a:gd name="T7" fmla="*/ 514 h 559"/>
                  <a:gd name="T8" fmla="*/ 151 w 438"/>
                  <a:gd name="T9" fmla="*/ 559 h 559"/>
                  <a:gd name="T10" fmla="*/ 181 w 438"/>
                  <a:gd name="T11" fmla="*/ 556 h 559"/>
                  <a:gd name="T12" fmla="*/ 202 w 438"/>
                  <a:gd name="T13" fmla="*/ 531 h 559"/>
                  <a:gd name="T14" fmla="*/ 270 w 438"/>
                  <a:gd name="T15" fmla="*/ 509 h 559"/>
                  <a:gd name="T16" fmla="*/ 312 w 438"/>
                  <a:gd name="T17" fmla="*/ 466 h 559"/>
                  <a:gd name="T18" fmla="*/ 364 w 438"/>
                  <a:gd name="T19" fmla="*/ 446 h 559"/>
                  <a:gd name="T20" fmla="*/ 387 w 438"/>
                  <a:gd name="T21" fmla="*/ 452 h 559"/>
                  <a:gd name="T22" fmla="*/ 392 w 438"/>
                  <a:gd name="T23" fmla="*/ 413 h 559"/>
                  <a:gd name="T24" fmla="*/ 381 w 438"/>
                  <a:gd name="T25" fmla="*/ 383 h 559"/>
                  <a:gd name="T26" fmla="*/ 424 w 438"/>
                  <a:gd name="T27" fmla="*/ 340 h 559"/>
                  <a:gd name="T28" fmla="*/ 397 w 438"/>
                  <a:gd name="T29" fmla="*/ 304 h 559"/>
                  <a:gd name="T30" fmla="*/ 373 w 438"/>
                  <a:gd name="T31" fmla="*/ 291 h 559"/>
                  <a:gd name="T32" fmla="*/ 371 w 438"/>
                  <a:gd name="T33" fmla="*/ 260 h 559"/>
                  <a:gd name="T34" fmla="*/ 381 w 438"/>
                  <a:gd name="T35" fmla="*/ 222 h 559"/>
                  <a:gd name="T36" fmla="*/ 363 w 438"/>
                  <a:gd name="T37" fmla="*/ 191 h 559"/>
                  <a:gd name="T38" fmla="*/ 341 w 438"/>
                  <a:gd name="T39" fmla="*/ 202 h 559"/>
                  <a:gd name="T40" fmla="*/ 333 w 438"/>
                  <a:gd name="T41" fmla="*/ 186 h 559"/>
                  <a:gd name="T42" fmla="*/ 381 w 438"/>
                  <a:gd name="T43" fmla="*/ 137 h 559"/>
                  <a:gd name="T44" fmla="*/ 392 w 438"/>
                  <a:gd name="T45" fmla="*/ 89 h 559"/>
                  <a:gd name="T46" fmla="*/ 367 w 438"/>
                  <a:gd name="T47" fmla="*/ 53 h 559"/>
                  <a:gd name="T48" fmla="*/ 378 w 438"/>
                  <a:gd name="T49" fmla="*/ 13 h 559"/>
                  <a:gd name="T50" fmla="*/ 392 w 438"/>
                  <a:gd name="T51" fmla="*/ 5 h 559"/>
                  <a:gd name="T52" fmla="*/ 438 w 438"/>
                  <a:gd name="T53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559">
                    <a:moveTo>
                      <a:pt x="0" y="503"/>
                    </a:moveTo>
                    <a:lnTo>
                      <a:pt x="31" y="516"/>
                    </a:lnTo>
                    <a:lnTo>
                      <a:pt x="99" y="494"/>
                    </a:lnTo>
                    <a:lnTo>
                      <a:pt x="139" y="514"/>
                    </a:lnTo>
                    <a:lnTo>
                      <a:pt x="151" y="559"/>
                    </a:lnTo>
                    <a:lnTo>
                      <a:pt x="181" y="556"/>
                    </a:lnTo>
                    <a:lnTo>
                      <a:pt x="202" y="531"/>
                    </a:lnTo>
                    <a:lnTo>
                      <a:pt x="270" y="509"/>
                    </a:lnTo>
                    <a:lnTo>
                      <a:pt x="312" y="466"/>
                    </a:lnTo>
                    <a:lnTo>
                      <a:pt x="364" y="446"/>
                    </a:lnTo>
                    <a:lnTo>
                      <a:pt x="387" y="452"/>
                    </a:lnTo>
                    <a:lnTo>
                      <a:pt x="392" y="413"/>
                    </a:lnTo>
                    <a:lnTo>
                      <a:pt x="381" y="383"/>
                    </a:lnTo>
                    <a:lnTo>
                      <a:pt x="424" y="340"/>
                    </a:lnTo>
                    <a:lnTo>
                      <a:pt x="397" y="304"/>
                    </a:lnTo>
                    <a:lnTo>
                      <a:pt x="373" y="291"/>
                    </a:lnTo>
                    <a:lnTo>
                      <a:pt x="371" y="260"/>
                    </a:lnTo>
                    <a:lnTo>
                      <a:pt x="381" y="222"/>
                    </a:lnTo>
                    <a:lnTo>
                      <a:pt x="363" y="191"/>
                    </a:lnTo>
                    <a:lnTo>
                      <a:pt x="341" y="202"/>
                    </a:lnTo>
                    <a:lnTo>
                      <a:pt x="333" y="186"/>
                    </a:lnTo>
                    <a:lnTo>
                      <a:pt x="381" y="137"/>
                    </a:lnTo>
                    <a:lnTo>
                      <a:pt x="392" y="89"/>
                    </a:lnTo>
                    <a:lnTo>
                      <a:pt x="367" y="53"/>
                    </a:lnTo>
                    <a:lnTo>
                      <a:pt x="378" y="13"/>
                    </a:lnTo>
                    <a:lnTo>
                      <a:pt x="392" y="5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Line 526">
                <a:extLst>
                  <a:ext uri="{FF2B5EF4-FFF2-40B4-BE49-F238E27FC236}">
                    <a16:creationId xmlns:a16="http://schemas.microsoft.com/office/drawing/2014/main" id="{CDD0DAC0-8119-0936-D141-B8D4D3EE66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37" y="1596"/>
                <a:ext cx="6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Line 527">
                <a:extLst>
                  <a:ext uri="{FF2B5EF4-FFF2-40B4-BE49-F238E27FC236}">
                    <a16:creationId xmlns:a16="http://schemas.microsoft.com/office/drawing/2014/main" id="{C83B3497-CC17-E650-74A8-110A8D887F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528">
                <a:extLst>
                  <a:ext uri="{FF2B5EF4-FFF2-40B4-BE49-F238E27FC236}">
                    <a16:creationId xmlns:a16="http://schemas.microsoft.com/office/drawing/2014/main" id="{44A619F0-2DC8-204B-60D3-D4C14A7FC4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2" y="1818"/>
                <a:ext cx="73" cy="35"/>
              </a:xfrm>
              <a:custGeom>
                <a:avLst/>
                <a:gdLst>
                  <a:gd name="T0" fmla="*/ 0 w 367"/>
                  <a:gd name="T1" fmla="*/ 118 h 171"/>
                  <a:gd name="T2" fmla="*/ 3 w 367"/>
                  <a:gd name="T3" fmla="*/ 79 h 171"/>
                  <a:gd name="T4" fmla="*/ 20 w 367"/>
                  <a:gd name="T5" fmla="*/ 16 h 171"/>
                  <a:gd name="T6" fmla="*/ 68 w 367"/>
                  <a:gd name="T7" fmla="*/ 20 h 171"/>
                  <a:gd name="T8" fmla="*/ 109 w 367"/>
                  <a:gd name="T9" fmla="*/ 53 h 171"/>
                  <a:gd name="T10" fmla="*/ 139 w 367"/>
                  <a:gd name="T11" fmla="*/ 44 h 171"/>
                  <a:gd name="T12" fmla="*/ 160 w 367"/>
                  <a:gd name="T13" fmla="*/ 18 h 171"/>
                  <a:gd name="T14" fmla="*/ 178 w 367"/>
                  <a:gd name="T15" fmla="*/ 47 h 171"/>
                  <a:gd name="T16" fmla="*/ 209 w 367"/>
                  <a:gd name="T17" fmla="*/ 52 h 171"/>
                  <a:gd name="T18" fmla="*/ 228 w 367"/>
                  <a:gd name="T19" fmla="*/ 4 h 171"/>
                  <a:gd name="T20" fmla="*/ 274 w 367"/>
                  <a:gd name="T21" fmla="*/ 0 h 171"/>
                  <a:gd name="T22" fmla="*/ 293 w 367"/>
                  <a:gd name="T23" fmla="*/ 36 h 171"/>
                  <a:gd name="T24" fmla="*/ 270 w 367"/>
                  <a:gd name="T25" fmla="*/ 46 h 171"/>
                  <a:gd name="T26" fmla="*/ 272 w 367"/>
                  <a:gd name="T27" fmla="*/ 62 h 171"/>
                  <a:gd name="T28" fmla="*/ 321 w 367"/>
                  <a:gd name="T29" fmla="*/ 96 h 171"/>
                  <a:gd name="T30" fmla="*/ 306 w 367"/>
                  <a:gd name="T31" fmla="*/ 104 h 171"/>
                  <a:gd name="T32" fmla="*/ 316 w 367"/>
                  <a:gd name="T33" fmla="*/ 119 h 171"/>
                  <a:gd name="T34" fmla="*/ 310 w 367"/>
                  <a:gd name="T35" fmla="*/ 143 h 171"/>
                  <a:gd name="T36" fmla="*/ 312 w 367"/>
                  <a:gd name="T37" fmla="*/ 159 h 171"/>
                  <a:gd name="T38" fmla="*/ 337 w 367"/>
                  <a:gd name="T39" fmla="*/ 171 h 171"/>
                  <a:gd name="T40" fmla="*/ 367 w 367"/>
                  <a:gd name="T41" fmla="*/ 169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7" h="171">
                    <a:moveTo>
                      <a:pt x="0" y="118"/>
                    </a:moveTo>
                    <a:lnTo>
                      <a:pt x="3" y="79"/>
                    </a:lnTo>
                    <a:lnTo>
                      <a:pt x="20" y="16"/>
                    </a:lnTo>
                    <a:lnTo>
                      <a:pt x="68" y="20"/>
                    </a:lnTo>
                    <a:lnTo>
                      <a:pt x="109" y="53"/>
                    </a:lnTo>
                    <a:lnTo>
                      <a:pt x="139" y="44"/>
                    </a:lnTo>
                    <a:lnTo>
                      <a:pt x="160" y="18"/>
                    </a:lnTo>
                    <a:lnTo>
                      <a:pt x="178" y="47"/>
                    </a:lnTo>
                    <a:lnTo>
                      <a:pt x="209" y="52"/>
                    </a:lnTo>
                    <a:lnTo>
                      <a:pt x="228" y="4"/>
                    </a:lnTo>
                    <a:lnTo>
                      <a:pt x="274" y="0"/>
                    </a:lnTo>
                    <a:lnTo>
                      <a:pt x="293" y="36"/>
                    </a:lnTo>
                    <a:lnTo>
                      <a:pt x="270" y="46"/>
                    </a:lnTo>
                    <a:lnTo>
                      <a:pt x="272" y="62"/>
                    </a:lnTo>
                    <a:lnTo>
                      <a:pt x="321" y="96"/>
                    </a:lnTo>
                    <a:lnTo>
                      <a:pt x="306" y="104"/>
                    </a:lnTo>
                    <a:lnTo>
                      <a:pt x="316" y="119"/>
                    </a:lnTo>
                    <a:lnTo>
                      <a:pt x="310" y="143"/>
                    </a:lnTo>
                    <a:lnTo>
                      <a:pt x="312" y="159"/>
                    </a:lnTo>
                    <a:lnTo>
                      <a:pt x="337" y="171"/>
                    </a:lnTo>
                    <a:lnTo>
                      <a:pt x="367" y="16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529">
                <a:extLst>
                  <a:ext uri="{FF2B5EF4-FFF2-40B4-BE49-F238E27FC236}">
                    <a16:creationId xmlns:a16="http://schemas.microsoft.com/office/drawing/2014/main" id="{FC0F99FB-620F-490C-3759-D902CD59B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829"/>
                <a:ext cx="91" cy="30"/>
              </a:xfrm>
              <a:custGeom>
                <a:avLst/>
                <a:gdLst>
                  <a:gd name="T0" fmla="*/ 9 w 455"/>
                  <a:gd name="T1" fmla="*/ 0 h 154"/>
                  <a:gd name="T2" fmla="*/ 11 w 455"/>
                  <a:gd name="T3" fmla="*/ 32 h 154"/>
                  <a:gd name="T4" fmla="*/ 0 w 455"/>
                  <a:gd name="T5" fmla="*/ 79 h 154"/>
                  <a:gd name="T6" fmla="*/ 25 w 455"/>
                  <a:gd name="T7" fmla="*/ 91 h 154"/>
                  <a:gd name="T8" fmla="*/ 72 w 455"/>
                  <a:gd name="T9" fmla="*/ 95 h 154"/>
                  <a:gd name="T10" fmla="*/ 91 w 455"/>
                  <a:gd name="T11" fmla="*/ 139 h 154"/>
                  <a:gd name="T12" fmla="*/ 129 w 455"/>
                  <a:gd name="T13" fmla="*/ 136 h 154"/>
                  <a:gd name="T14" fmla="*/ 195 w 455"/>
                  <a:gd name="T15" fmla="*/ 98 h 154"/>
                  <a:gd name="T16" fmla="*/ 229 w 455"/>
                  <a:gd name="T17" fmla="*/ 126 h 154"/>
                  <a:gd name="T18" fmla="*/ 260 w 455"/>
                  <a:gd name="T19" fmla="*/ 131 h 154"/>
                  <a:gd name="T20" fmla="*/ 273 w 455"/>
                  <a:gd name="T21" fmla="*/ 107 h 154"/>
                  <a:gd name="T22" fmla="*/ 289 w 455"/>
                  <a:gd name="T23" fmla="*/ 105 h 154"/>
                  <a:gd name="T24" fmla="*/ 306 w 455"/>
                  <a:gd name="T25" fmla="*/ 119 h 154"/>
                  <a:gd name="T26" fmla="*/ 336 w 455"/>
                  <a:gd name="T27" fmla="*/ 116 h 154"/>
                  <a:gd name="T28" fmla="*/ 336 w 455"/>
                  <a:gd name="T29" fmla="*/ 124 h 154"/>
                  <a:gd name="T30" fmla="*/ 331 w 455"/>
                  <a:gd name="T31" fmla="*/ 148 h 154"/>
                  <a:gd name="T32" fmla="*/ 354 w 455"/>
                  <a:gd name="T33" fmla="*/ 154 h 154"/>
                  <a:gd name="T34" fmla="*/ 405 w 455"/>
                  <a:gd name="T35" fmla="*/ 118 h 154"/>
                  <a:gd name="T36" fmla="*/ 435 w 455"/>
                  <a:gd name="T37" fmla="*/ 115 h 154"/>
                  <a:gd name="T38" fmla="*/ 434 w 455"/>
                  <a:gd name="T39" fmla="*/ 92 h 154"/>
                  <a:gd name="T40" fmla="*/ 455 w 455"/>
                  <a:gd name="T41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5" h="154">
                    <a:moveTo>
                      <a:pt x="9" y="0"/>
                    </a:moveTo>
                    <a:lnTo>
                      <a:pt x="11" y="32"/>
                    </a:lnTo>
                    <a:lnTo>
                      <a:pt x="0" y="79"/>
                    </a:lnTo>
                    <a:lnTo>
                      <a:pt x="25" y="91"/>
                    </a:lnTo>
                    <a:lnTo>
                      <a:pt x="72" y="95"/>
                    </a:lnTo>
                    <a:lnTo>
                      <a:pt x="91" y="139"/>
                    </a:lnTo>
                    <a:lnTo>
                      <a:pt x="129" y="136"/>
                    </a:lnTo>
                    <a:lnTo>
                      <a:pt x="195" y="98"/>
                    </a:lnTo>
                    <a:lnTo>
                      <a:pt x="229" y="126"/>
                    </a:lnTo>
                    <a:lnTo>
                      <a:pt x="260" y="131"/>
                    </a:lnTo>
                    <a:lnTo>
                      <a:pt x="273" y="107"/>
                    </a:lnTo>
                    <a:lnTo>
                      <a:pt x="289" y="105"/>
                    </a:lnTo>
                    <a:lnTo>
                      <a:pt x="306" y="119"/>
                    </a:lnTo>
                    <a:lnTo>
                      <a:pt x="336" y="116"/>
                    </a:lnTo>
                    <a:lnTo>
                      <a:pt x="336" y="124"/>
                    </a:lnTo>
                    <a:lnTo>
                      <a:pt x="331" y="148"/>
                    </a:lnTo>
                    <a:lnTo>
                      <a:pt x="354" y="154"/>
                    </a:lnTo>
                    <a:lnTo>
                      <a:pt x="405" y="118"/>
                    </a:lnTo>
                    <a:lnTo>
                      <a:pt x="435" y="115"/>
                    </a:lnTo>
                    <a:lnTo>
                      <a:pt x="434" y="92"/>
                    </a:lnTo>
                    <a:lnTo>
                      <a:pt x="455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530">
                <a:extLst>
                  <a:ext uri="{FF2B5EF4-FFF2-40B4-BE49-F238E27FC236}">
                    <a16:creationId xmlns:a16="http://schemas.microsoft.com/office/drawing/2014/main" id="{B5E3E86F-BD47-A7DB-43F4-178AA5964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42"/>
                <a:ext cx="96" cy="202"/>
              </a:xfrm>
              <a:custGeom>
                <a:avLst/>
                <a:gdLst>
                  <a:gd name="T0" fmla="*/ 119 w 482"/>
                  <a:gd name="T1" fmla="*/ 0 h 1008"/>
                  <a:gd name="T2" fmla="*/ 143 w 482"/>
                  <a:gd name="T3" fmla="*/ 13 h 1008"/>
                  <a:gd name="T4" fmla="*/ 152 w 482"/>
                  <a:gd name="T5" fmla="*/ 20 h 1008"/>
                  <a:gd name="T6" fmla="*/ 130 w 482"/>
                  <a:gd name="T7" fmla="*/ 37 h 1008"/>
                  <a:gd name="T8" fmla="*/ 164 w 482"/>
                  <a:gd name="T9" fmla="*/ 65 h 1008"/>
                  <a:gd name="T10" fmla="*/ 164 w 482"/>
                  <a:gd name="T11" fmla="*/ 72 h 1008"/>
                  <a:gd name="T12" fmla="*/ 144 w 482"/>
                  <a:gd name="T13" fmla="*/ 105 h 1008"/>
                  <a:gd name="T14" fmla="*/ 112 w 482"/>
                  <a:gd name="T15" fmla="*/ 93 h 1008"/>
                  <a:gd name="T16" fmla="*/ 68 w 482"/>
                  <a:gd name="T17" fmla="*/ 121 h 1008"/>
                  <a:gd name="T18" fmla="*/ 48 w 482"/>
                  <a:gd name="T19" fmla="*/ 154 h 1008"/>
                  <a:gd name="T20" fmla="*/ 50 w 482"/>
                  <a:gd name="T21" fmla="*/ 175 h 1008"/>
                  <a:gd name="T22" fmla="*/ 45 w 482"/>
                  <a:gd name="T23" fmla="*/ 200 h 1008"/>
                  <a:gd name="T24" fmla="*/ 1 w 482"/>
                  <a:gd name="T25" fmla="*/ 226 h 1008"/>
                  <a:gd name="T26" fmla="*/ 28 w 482"/>
                  <a:gd name="T27" fmla="*/ 263 h 1008"/>
                  <a:gd name="T28" fmla="*/ 51 w 482"/>
                  <a:gd name="T29" fmla="*/ 269 h 1008"/>
                  <a:gd name="T30" fmla="*/ 53 w 482"/>
                  <a:gd name="T31" fmla="*/ 292 h 1008"/>
                  <a:gd name="T32" fmla="*/ 46 w 482"/>
                  <a:gd name="T33" fmla="*/ 300 h 1008"/>
                  <a:gd name="T34" fmla="*/ 7 w 482"/>
                  <a:gd name="T35" fmla="*/ 295 h 1008"/>
                  <a:gd name="T36" fmla="*/ 0 w 482"/>
                  <a:gd name="T37" fmla="*/ 304 h 1008"/>
                  <a:gd name="T38" fmla="*/ 34 w 482"/>
                  <a:gd name="T39" fmla="*/ 332 h 1008"/>
                  <a:gd name="T40" fmla="*/ 52 w 482"/>
                  <a:gd name="T41" fmla="*/ 361 h 1008"/>
                  <a:gd name="T42" fmla="*/ 85 w 482"/>
                  <a:gd name="T43" fmla="*/ 382 h 1008"/>
                  <a:gd name="T44" fmla="*/ 73 w 482"/>
                  <a:gd name="T45" fmla="*/ 420 h 1008"/>
                  <a:gd name="T46" fmla="*/ 92 w 482"/>
                  <a:gd name="T47" fmla="*/ 458 h 1008"/>
                  <a:gd name="T48" fmla="*/ 132 w 482"/>
                  <a:gd name="T49" fmla="*/ 477 h 1008"/>
                  <a:gd name="T50" fmla="*/ 131 w 482"/>
                  <a:gd name="T51" fmla="*/ 546 h 1008"/>
                  <a:gd name="T52" fmla="*/ 119 w 482"/>
                  <a:gd name="T53" fmla="*/ 579 h 1008"/>
                  <a:gd name="T54" fmla="*/ 97 w 482"/>
                  <a:gd name="T55" fmla="*/ 596 h 1008"/>
                  <a:gd name="T56" fmla="*/ 114 w 482"/>
                  <a:gd name="T57" fmla="*/ 618 h 1008"/>
                  <a:gd name="T58" fmla="*/ 137 w 482"/>
                  <a:gd name="T59" fmla="*/ 615 h 1008"/>
                  <a:gd name="T60" fmla="*/ 147 w 482"/>
                  <a:gd name="T61" fmla="*/ 630 h 1008"/>
                  <a:gd name="T62" fmla="*/ 113 w 482"/>
                  <a:gd name="T63" fmla="*/ 687 h 1008"/>
                  <a:gd name="T64" fmla="*/ 116 w 482"/>
                  <a:gd name="T65" fmla="*/ 717 h 1008"/>
                  <a:gd name="T66" fmla="*/ 160 w 482"/>
                  <a:gd name="T67" fmla="*/ 775 h 1008"/>
                  <a:gd name="T68" fmla="*/ 184 w 482"/>
                  <a:gd name="T69" fmla="*/ 789 h 1008"/>
                  <a:gd name="T70" fmla="*/ 212 w 482"/>
                  <a:gd name="T71" fmla="*/ 840 h 1008"/>
                  <a:gd name="T72" fmla="*/ 259 w 482"/>
                  <a:gd name="T73" fmla="*/ 851 h 1008"/>
                  <a:gd name="T74" fmla="*/ 297 w 482"/>
                  <a:gd name="T75" fmla="*/ 840 h 1008"/>
                  <a:gd name="T76" fmla="*/ 328 w 482"/>
                  <a:gd name="T77" fmla="*/ 852 h 1008"/>
                  <a:gd name="T78" fmla="*/ 351 w 482"/>
                  <a:gd name="T79" fmla="*/ 849 h 1008"/>
                  <a:gd name="T80" fmla="*/ 379 w 482"/>
                  <a:gd name="T81" fmla="*/ 894 h 1008"/>
                  <a:gd name="T82" fmla="*/ 387 w 482"/>
                  <a:gd name="T83" fmla="*/ 893 h 1008"/>
                  <a:gd name="T84" fmla="*/ 384 w 482"/>
                  <a:gd name="T85" fmla="*/ 863 h 1008"/>
                  <a:gd name="T86" fmla="*/ 407 w 482"/>
                  <a:gd name="T87" fmla="*/ 860 h 1008"/>
                  <a:gd name="T88" fmla="*/ 416 w 482"/>
                  <a:gd name="T89" fmla="*/ 875 h 1008"/>
                  <a:gd name="T90" fmla="*/ 381 w 482"/>
                  <a:gd name="T91" fmla="*/ 917 h 1008"/>
                  <a:gd name="T92" fmla="*/ 393 w 482"/>
                  <a:gd name="T93" fmla="*/ 962 h 1008"/>
                  <a:gd name="T94" fmla="*/ 425 w 482"/>
                  <a:gd name="T95" fmla="*/ 974 h 1008"/>
                  <a:gd name="T96" fmla="*/ 454 w 482"/>
                  <a:gd name="T97" fmla="*/ 956 h 1008"/>
                  <a:gd name="T98" fmla="*/ 482 w 482"/>
                  <a:gd name="T99" fmla="*/ 1008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" h="1008">
                    <a:moveTo>
                      <a:pt x="119" y="0"/>
                    </a:moveTo>
                    <a:lnTo>
                      <a:pt x="143" y="13"/>
                    </a:lnTo>
                    <a:lnTo>
                      <a:pt x="152" y="20"/>
                    </a:lnTo>
                    <a:lnTo>
                      <a:pt x="130" y="37"/>
                    </a:lnTo>
                    <a:lnTo>
                      <a:pt x="164" y="65"/>
                    </a:lnTo>
                    <a:lnTo>
                      <a:pt x="164" y="72"/>
                    </a:lnTo>
                    <a:lnTo>
                      <a:pt x="144" y="105"/>
                    </a:lnTo>
                    <a:lnTo>
                      <a:pt x="112" y="93"/>
                    </a:lnTo>
                    <a:lnTo>
                      <a:pt x="68" y="121"/>
                    </a:lnTo>
                    <a:lnTo>
                      <a:pt x="48" y="154"/>
                    </a:lnTo>
                    <a:lnTo>
                      <a:pt x="50" y="175"/>
                    </a:lnTo>
                    <a:lnTo>
                      <a:pt x="45" y="200"/>
                    </a:lnTo>
                    <a:lnTo>
                      <a:pt x="1" y="226"/>
                    </a:lnTo>
                    <a:lnTo>
                      <a:pt x="28" y="263"/>
                    </a:lnTo>
                    <a:lnTo>
                      <a:pt x="51" y="269"/>
                    </a:lnTo>
                    <a:lnTo>
                      <a:pt x="53" y="292"/>
                    </a:lnTo>
                    <a:lnTo>
                      <a:pt x="46" y="300"/>
                    </a:lnTo>
                    <a:lnTo>
                      <a:pt x="7" y="295"/>
                    </a:lnTo>
                    <a:lnTo>
                      <a:pt x="0" y="304"/>
                    </a:lnTo>
                    <a:lnTo>
                      <a:pt x="34" y="332"/>
                    </a:lnTo>
                    <a:lnTo>
                      <a:pt x="52" y="361"/>
                    </a:lnTo>
                    <a:lnTo>
                      <a:pt x="85" y="382"/>
                    </a:lnTo>
                    <a:lnTo>
                      <a:pt x="73" y="420"/>
                    </a:lnTo>
                    <a:lnTo>
                      <a:pt x="92" y="458"/>
                    </a:lnTo>
                    <a:lnTo>
                      <a:pt x="132" y="477"/>
                    </a:lnTo>
                    <a:lnTo>
                      <a:pt x="131" y="546"/>
                    </a:lnTo>
                    <a:lnTo>
                      <a:pt x="119" y="579"/>
                    </a:lnTo>
                    <a:lnTo>
                      <a:pt x="97" y="596"/>
                    </a:lnTo>
                    <a:lnTo>
                      <a:pt x="114" y="618"/>
                    </a:lnTo>
                    <a:lnTo>
                      <a:pt x="137" y="615"/>
                    </a:lnTo>
                    <a:lnTo>
                      <a:pt x="147" y="630"/>
                    </a:lnTo>
                    <a:lnTo>
                      <a:pt x="113" y="687"/>
                    </a:lnTo>
                    <a:lnTo>
                      <a:pt x="116" y="717"/>
                    </a:lnTo>
                    <a:lnTo>
                      <a:pt x="160" y="775"/>
                    </a:lnTo>
                    <a:lnTo>
                      <a:pt x="184" y="789"/>
                    </a:lnTo>
                    <a:lnTo>
                      <a:pt x="212" y="840"/>
                    </a:lnTo>
                    <a:lnTo>
                      <a:pt x="259" y="851"/>
                    </a:lnTo>
                    <a:lnTo>
                      <a:pt x="297" y="840"/>
                    </a:lnTo>
                    <a:lnTo>
                      <a:pt x="328" y="852"/>
                    </a:lnTo>
                    <a:lnTo>
                      <a:pt x="351" y="849"/>
                    </a:lnTo>
                    <a:lnTo>
                      <a:pt x="379" y="894"/>
                    </a:lnTo>
                    <a:lnTo>
                      <a:pt x="387" y="893"/>
                    </a:lnTo>
                    <a:lnTo>
                      <a:pt x="384" y="863"/>
                    </a:lnTo>
                    <a:lnTo>
                      <a:pt x="407" y="860"/>
                    </a:lnTo>
                    <a:lnTo>
                      <a:pt x="416" y="875"/>
                    </a:lnTo>
                    <a:lnTo>
                      <a:pt x="381" y="917"/>
                    </a:lnTo>
                    <a:lnTo>
                      <a:pt x="393" y="962"/>
                    </a:lnTo>
                    <a:lnTo>
                      <a:pt x="425" y="974"/>
                    </a:lnTo>
                    <a:lnTo>
                      <a:pt x="454" y="956"/>
                    </a:lnTo>
                    <a:lnTo>
                      <a:pt x="482" y="10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531">
                <a:extLst>
                  <a:ext uri="{FF2B5EF4-FFF2-40B4-BE49-F238E27FC236}">
                    <a16:creationId xmlns:a16="http://schemas.microsoft.com/office/drawing/2014/main" id="{BEAE6A31-41A3-D519-1BE1-BF0F15436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852"/>
                <a:ext cx="69" cy="98"/>
              </a:xfrm>
              <a:custGeom>
                <a:avLst/>
                <a:gdLst>
                  <a:gd name="T0" fmla="*/ 42 w 347"/>
                  <a:gd name="T1" fmla="*/ 0 h 488"/>
                  <a:gd name="T2" fmla="*/ 60 w 347"/>
                  <a:gd name="T3" fmla="*/ 29 h 488"/>
                  <a:gd name="T4" fmla="*/ 14 w 347"/>
                  <a:gd name="T5" fmla="*/ 110 h 488"/>
                  <a:gd name="T6" fmla="*/ 24 w 347"/>
                  <a:gd name="T7" fmla="*/ 140 h 488"/>
                  <a:gd name="T8" fmla="*/ 4 w 347"/>
                  <a:gd name="T9" fmla="*/ 173 h 488"/>
                  <a:gd name="T10" fmla="*/ 20 w 347"/>
                  <a:gd name="T11" fmla="*/ 264 h 488"/>
                  <a:gd name="T12" fmla="*/ 0 w 347"/>
                  <a:gd name="T13" fmla="*/ 297 h 488"/>
                  <a:gd name="T14" fmla="*/ 2 w 347"/>
                  <a:gd name="T15" fmla="*/ 312 h 488"/>
                  <a:gd name="T16" fmla="*/ 41 w 347"/>
                  <a:gd name="T17" fmla="*/ 316 h 488"/>
                  <a:gd name="T18" fmla="*/ 74 w 347"/>
                  <a:gd name="T19" fmla="*/ 337 h 488"/>
                  <a:gd name="T20" fmla="*/ 76 w 347"/>
                  <a:gd name="T21" fmla="*/ 367 h 488"/>
                  <a:gd name="T22" fmla="*/ 105 w 347"/>
                  <a:gd name="T23" fmla="*/ 349 h 488"/>
                  <a:gd name="T24" fmla="*/ 129 w 347"/>
                  <a:gd name="T25" fmla="*/ 362 h 488"/>
                  <a:gd name="T26" fmla="*/ 147 w 347"/>
                  <a:gd name="T27" fmla="*/ 391 h 488"/>
                  <a:gd name="T28" fmla="*/ 163 w 347"/>
                  <a:gd name="T29" fmla="*/ 397 h 488"/>
                  <a:gd name="T30" fmla="*/ 166 w 347"/>
                  <a:gd name="T31" fmla="*/ 420 h 488"/>
                  <a:gd name="T32" fmla="*/ 183 w 347"/>
                  <a:gd name="T33" fmla="*/ 442 h 488"/>
                  <a:gd name="T34" fmla="*/ 187 w 347"/>
                  <a:gd name="T35" fmla="*/ 488 h 488"/>
                  <a:gd name="T36" fmla="*/ 347 w 347"/>
                  <a:gd name="T37" fmla="*/ 472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7" h="488">
                    <a:moveTo>
                      <a:pt x="42" y="0"/>
                    </a:moveTo>
                    <a:lnTo>
                      <a:pt x="60" y="29"/>
                    </a:lnTo>
                    <a:lnTo>
                      <a:pt x="14" y="110"/>
                    </a:lnTo>
                    <a:lnTo>
                      <a:pt x="24" y="140"/>
                    </a:lnTo>
                    <a:lnTo>
                      <a:pt x="4" y="173"/>
                    </a:lnTo>
                    <a:lnTo>
                      <a:pt x="20" y="264"/>
                    </a:lnTo>
                    <a:lnTo>
                      <a:pt x="0" y="297"/>
                    </a:lnTo>
                    <a:lnTo>
                      <a:pt x="2" y="312"/>
                    </a:lnTo>
                    <a:lnTo>
                      <a:pt x="41" y="316"/>
                    </a:lnTo>
                    <a:lnTo>
                      <a:pt x="74" y="337"/>
                    </a:lnTo>
                    <a:lnTo>
                      <a:pt x="76" y="367"/>
                    </a:lnTo>
                    <a:lnTo>
                      <a:pt x="105" y="349"/>
                    </a:lnTo>
                    <a:lnTo>
                      <a:pt x="129" y="362"/>
                    </a:lnTo>
                    <a:lnTo>
                      <a:pt x="147" y="391"/>
                    </a:lnTo>
                    <a:lnTo>
                      <a:pt x="163" y="397"/>
                    </a:lnTo>
                    <a:lnTo>
                      <a:pt x="166" y="420"/>
                    </a:lnTo>
                    <a:lnTo>
                      <a:pt x="183" y="442"/>
                    </a:lnTo>
                    <a:lnTo>
                      <a:pt x="187" y="488"/>
                    </a:lnTo>
                    <a:lnTo>
                      <a:pt x="347" y="4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532">
                <a:extLst>
                  <a:ext uri="{FF2B5EF4-FFF2-40B4-BE49-F238E27FC236}">
                    <a16:creationId xmlns:a16="http://schemas.microsoft.com/office/drawing/2014/main" id="{5B90756F-CF96-F140-F5E2-8DC892274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704"/>
                <a:ext cx="71" cy="125"/>
              </a:xfrm>
              <a:custGeom>
                <a:avLst/>
                <a:gdLst>
                  <a:gd name="T0" fmla="*/ 8 w 353"/>
                  <a:gd name="T1" fmla="*/ 0 h 624"/>
                  <a:gd name="T2" fmla="*/ 0 w 353"/>
                  <a:gd name="T3" fmla="*/ 8 h 624"/>
                  <a:gd name="T4" fmla="*/ 20 w 353"/>
                  <a:gd name="T5" fmla="*/ 46 h 624"/>
                  <a:gd name="T6" fmla="*/ 91 w 353"/>
                  <a:gd name="T7" fmla="*/ 162 h 624"/>
                  <a:gd name="T8" fmla="*/ 85 w 353"/>
                  <a:gd name="T9" fmla="*/ 178 h 624"/>
                  <a:gd name="T10" fmla="*/ 102 w 353"/>
                  <a:gd name="T11" fmla="*/ 193 h 624"/>
                  <a:gd name="T12" fmla="*/ 113 w 353"/>
                  <a:gd name="T13" fmla="*/ 230 h 624"/>
                  <a:gd name="T14" fmla="*/ 108 w 353"/>
                  <a:gd name="T15" fmla="*/ 253 h 624"/>
                  <a:gd name="T16" fmla="*/ 117 w 353"/>
                  <a:gd name="T17" fmla="*/ 268 h 624"/>
                  <a:gd name="T18" fmla="*/ 158 w 353"/>
                  <a:gd name="T19" fmla="*/ 296 h 624"/>
                  <a:gd name="T20" fmla="*/ 197 w 353"/>
                  <a:gd name="T21" fmla="*/ 292 h 624"/>
                  <a:gd name="T22" fmla="*/ 239 w 353"/>
                  <a:gd name="T23" fmla="*/ 342 h 624"/>
                  <a:gd name="T24" fmla="*/ 301 w 353"/>
                  <a:gd name="T25" fmla="*/ 336 h 624"/>
                  <a:gd name="T26" fmla="*/ 351 w 353"/>
                  <a:gd name="T27" fmla="*/ 377 h 624"/>
                  <a:gd name="T28" fmla="*/ 353 w 353"/>
                  <a:gd name="T29" fmla="*/ 400 h 624"/>
                  <a:gd name="T30" fmla="*/ 336 w 353"/>
                  <a:gd name="T31" fmla="*/ 464 h 624"/>
                  <a:gd name="T32" fmla="*/ 345 w 353"/>
                  <a:gd name="T33" fmla="*/ 555 h 624"/>
                  <a:gd name="T34" fmla="*/ 314 w 353"/>
                  <a:gd name="T35" fmla="*/ 566 h 624"/>
                  <a:gd name="T36" fmla="*/ 294 w 353"/>
                  <a:gd name="T37" fmla="*/ 591 h 624"/>
                  <a:gd name="T38" fmla="*/ 263 w 353"/>
                  <a:gd name="T39" fmla="*/ 601 h 624"/>
                  <a:gd name="T40" fmla="*/ 266 w 353"/>
                  <a:gd name="T41" fmla="*/ 62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3" h="624">
                    <a:moveTo>
                      <a:pt x="8" y="0"/>
                    </a:moveTo>
                    <a:lnTo>
                      <a:pt x="0" y="8"/>
                    </a:lnTo>
                    <a:lnTo>
                      <a:pt x="20" y="46"/>
                    </a:lnTo>
                    <a:lnTo>
                      <a:pt x="91" y="162"/>
                    </a:lnTo>
                    <a:lnTo>
                      <a:pt x="85" y="178"/>
                    </a:lnTo>
                    <a:lnTo>
                      <a:pt x="102" y="193"/>
                    </a:lnTo>
                    <a:lnTo>
                      <a:pt x="113" y="230"/>
                    </a:lnTo>
                    <a:lnTo>
                      <a:pt x="108" y="253"/>
                    </a:lnTo>
                    <a:lnTo>
                      <a:pt x="117" y="268"/>
                    </a:lnTo>
                    <a:lnTo>
                      <a:pt x="158" y="296"/>
                    </a:lnTo>
                    <a:lnTo>
                      <a:pt x="197" y="292"/>
                    </a:lnTo>
                    <a:lnTo>
                      <a:pt x="239" y="342"/>
                    </a:lnTo>
                    <a:lnTo>
                      <a:pt x="301" y="336"/>
                    </a:lnTo>
                    <a:lnTo>
                      <a:pt x="351" y="377"/>
                    </a:lnTo>
                    <a:lnTo>
                      <a:pt x="353" y="400"/>
                    </a:lnTo>
                    <a:lnTo>
                      <a:pt x="336" y="464"/>
                    </a:lnTo>
                    <a:lnTo>
                      <a:pt x="345" y="555"/>
                    </a:lnTo>
                    <a:lnTo>
                      <a:pt x="314" y="566"/>
                    </a:lnTo>
                    <a:lnTo>
                      <a:pt x="294" y="591"/>
                    </a:lnTo>
                    <a:lnTo>
                      <a:pt x="263" y="601"/>
                    </a:lnTo>
                    <a:lnTo>
                      <a:pt x="266" y="6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533">
                <a:extLst>
                  <a:ext uri="{FF2B5EF4-FFF2-40B4-BE49-F238E27FC236}">
                    <a16:creationId xmlns:a16="http://schemas.microsoft.com/office/drawing/2014/main" id="{0160A9D1-BA7A-81B7-A173-006A2EB5E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38" cy="91"/>
              </a:xfrm>
              <a:custGeom>
                <a:avLst/>
                <a:gdLst>
                  <a:gd name="T0" fmla="*/ 0 w 189"/>
                  <a:gd name="T1" fmla="*/ 457 h 457"/>
                  <a:gd name="T2" fmla="*/ 11 w 189"/>
                  <a:gd name="T3" fmla="*/ 402 h 457"/>
                  <a:gd name="T4" fmla="*/ 49 w 189"/>
                  <a:gd name="T5" fmla="*/ 407 h 457"/>
                  <a:gd name="T6" fmla="*/ 63 w 189"/>
                  <a:gd name="T7" fmla="*/ 390 h 457"/>
                  <a:gd name="T8" fmla="*/ 87 w 189"/>
                  <a:gd name="T9" fmla="*/ 395 h 457"/>
                  <a:gd name="T10" fmla="*/ 123 w 189"/>
                  <a:gd name="T11" fmla="*/ 369 h 457"/>
                  <a:gd name="T12" fmla="*/ 100 w 189"/>
                  <a:gd name="T13" fmla="*/ 295 h 457"/>
                  <a:gd name="T14" fmla="*/ 111 w 189"/>
                  <a:gd name="T15" fmla="*/ 246 h 457"/>
                  <a:gd name="T16" fmla="*/ 93 w 189"/>
                  <a:gd name="T17" fmla="*/ 210 h 457"/>
                  <a:gd name="T18" fmla="*/ 88 w 189"/>
                  <a:gd name="T19" fmla="*/ 164 h 457"/>
                  <a:gd name="T20" fmla="*/ 103 w 189"/>
                  <a:gd name="T21" fmla="*/ 147 h 457"/>
                  <a:gd name="T22" fmla="*/ 85 w 189"/>
                  <a:gd name="T23" fmla="*/ 118 h 457"/>
                  <a:gd name="T24" fmla="*/ 89 w 189"/>
                  <a:gd name="T25" fmla="*/ 87 h 457"/>
                  <a:gd name="T26" fmla="*/ 70 w 189"/>
                  <a:gd name="T27" fmla="*/ 50 h 457"/>
                  <a:gd name="T28" fmla="*/ 93 w 189"/>
                  <a:gd name="T29" fmla="*/ 47 h 457"/>
                  <a:gd name="T30" fmla="*/ 98 w 189"/>
                  <a:gd name="T31" fmla="*/ 24 h 457"/>
                  <a:gd name="T32" fmla="*/ 152 w 189"/>
                  <a:gd name="T33" fmla="*/ 19 h 457"/>
                  <a:gd name="T34" fmla="*/ 166 w 189"/>
                  <a:gd name="T35" fmla="*/ 2 h 457"/>
                  <a:gd name="T36" fmla="*/ 189 w 189"/>
                  <a:gd name="T37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9" h="457">
                    <a:moveTo>
                      <a:pt x="0" y="457"/>
                    </a:move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534">
                <a:extLst>
                  <a:ext uri="{FF2B5EF4-FFF2-40B4-BE49-F238E27FC236}">
                    <a16:creationId xmlns:a16="http://schemas.microsoft.com/office/drawing/2014/main" id="{A5BEA8EB-C6FB-F7C3-AF66-3BCC6545B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920"/>
                <a:ext cx="55" cy="152"/>
              </a:xfrm>
              <a:custGeom>
                <a:avLst/>
                <a:gdLst>
                  <a:gd name="T0" fmla="*/ 202 w 277"/>
                  <a:gd name="T1" fmla="*/ 761 h 761"/>
                  <a:gd name="T2" fmla="*/ 196 w 277"/>
                  <a:gd name="T3" fmla="*/ 699 h 761"/>
                  <a:gd name="T4" fmla="*/ 217 w 277"/>
                  <a:gd name="T5" fmla="*/ 675 h 761"/>
                  <a:gd name="T6" fmla="*/ 253 w 277"/>
                  <a:gd name="T7" fmla="*/ 656 h 761"/>
                  <a:gd name="T8" fmla="*/ 277 w 277"/>
                  <a:gd name="T9" fmla="*/ 584 h 761"/>
                  <a:gd name="T10" fmla="*/ 259 w 277"/>
                  <a:gd name="T11" fmla="*/ 555 h 761"/>
                  <a:gd name="T12" fmla="*/ 248 w 277"/>
                  <a:gd name="T13" fmla="*/ 510 h 761"/>
                  <a:gd name="T14" fmla="*/ 246 w 277"/>
                  <a:gd name="T15" fmla="*/ 495 h 761"/>
                  <a:gd name="T16" fmla="*/ 228 w 277"/>
                  <a:gd name="T17" fmla="*/ 465 h 761"/>
                  <a:gd name="T18" fmla="*/ 152 w 277"/>
                  <a:gd name="T19" fmla="*/ 402 h 761"/>
                  <a:gd name="T20" fmla="*/ 129 w 277"/>
                  <a:gd name="T21" fmla="*/ 398 h 761"/>
                  <a:gd name="T22" fmla="*/ 83 w 277"/>
                  <a:gd name="T23" fmla="*/ 316 h 761"/>
                  <a:gd name="T24" fmla="*/ 79 w 277"/>
                  <a:gd name="T25" fmla="*/ 272 h 761"/>
                  <a:gd name="T26" fmla="*/ 62 w 277"/>
                  <a:gd name="T27" fmla="*/ 250 h 761"/>
                  <a:gd name="T28" fmla="*/ 37 w 277"/>
                  <a:gd name="T29" fmla="*/ 236 h 761"/>
                  <a:gd name="T30" fmla="*/ 35 w 277"/>
                  <a:gd name="T31" fmla="*/ 206 h 761"/>
                  <a:gd name="T32" fmla="*/ 2 w 277"/>
                  <a:gd name="T33" fmla="*/ 193 h 761"/>
                  <a:gd name="T34" fmla="*/ 23 w 277"/>
                  <a:gd name="T35" fmla="*/ 160 h 761"/>
                  <a:gd name="T36" fmla="*/ 28 w 277"/>
                  <a:gd name="T37" fmla="*/ 137 h 761"/>
                  <a:gd name="T38" fmla="*/ 32 w 277"/>
                  <a:gd name="T39" fmla="*/ 98 h 761"/>
                  <a:gd name="T40" fmla="*/ 23 w 277"/>
                  <a:gd name="T41" fmla="*/ 84 h 761"/>
                  <a:gd name="T42" fmla="*/ 59 w 277"/>
                  <a:gd name="T43" fmla="*/ 57 h 761"/>
                  <a:gd name="T44" fmla="*/ 32 w 277"/>
                  <a:gd name="T45" fmla="*/ 21 h 761"/>
                  <a:gd name="T46" fmla="*/ 0 w 277"/>
                  <a:gd name="T47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7" h="761">
                    <a:moveTo>
                      <a:pt x="202" y="761"/>
                    </a:moveTo>
                    <a:lnTo>
                      <a:pt x="196" y="699"/>
                    </a:lnTo>
                    <a:lnTo>
                      <a:pt x="217" y="675"/>
                    </a:lnTo>
                    <a:lnTo>
                      <a:pt x="253" y="656"/>
                    </a:lnTo>
                    <a:lnTo>
                      <a:pt x="277" y="584"/>
                    </a:lnTo>
                    <a:lnTo>
                      <a:pt x="259" y="555"/>
                    </a:lnTo>
                    <a:lnTo>
                      <a:pt x="248" y="510"/>
                    </a:lnTo>
                    <a:lnTo>
                      <a:pt x="246" y="495"/>
                    </a:lnTo>
                    <a:lnTo>
                      <a:pt x="228" y="465"/>
                    </a:lnTo>
                    <a:lnTo>
                      <a:pt x="152" y="402"/>
                    </a:lnTo>
                    <a:lnTo>
                      <a:pt x="129" y="398"/>
                    </a:lnTo>
                    <a:lnTo>
                      <a:pt x="83" y="316"/>
                    </a:lnTo>
                    <a:lnTo>
                      <a:pt x="79" y="272"/>
                    </a:lnTo>
                    <a:lnTo>
                      <a:pt x="62" y="250"/>
                    </a:lnTo>
                    <a:lnTo>
                      <a:pt x="37" y="236"/>
                    </a:lnTo>
                    <a:lnTo>
                      <a:pt x="35" y="206"/>
                    </a:lnTo>
                    <a:lnTo>
                      <a:pt x="2" y="193"/>
                    </a:lnTo>
                    <a:lnTo>
                      <a:pt x="23" y="160"/>
                    </a:lnTo>
                    <a:lnTo>
                      <a:pt x="28" y="137"/>
                    </a:lnTo>
                    <a:lnTo>
                      <a:pt x="32" y="98"/>
                    </a:lnTo>
                    <a:lnTo>
                      <a:pt x="23" y="84"/>
                    </a:lnTo>
                    <a:lnTo>
                      <a:pt x="59" y="57"/>
                    </a:lnTo>
                    <a:lnTo>
                      <a:pt x="32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535">
                <a:extLst>
                  <a:ext uri="{FF2B5EF4-FFF2-40B4-BE49-F238E27FC236}">
                    <a16:creationId xmlns:a16="http://schemas.microsoft.com/office/drawing/2014/main" id="{A40D68C3-E4C9-4730-A1D7-E1D226C95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761"/>
                <a:ext cx="95" cy="91"/>
              </a:xfrm>
              <a:custGeom>
                <a:avLst/>
                <a:gdLst>
                  <a:gd name="T0" fmla="*/ 0 w 475"/>
                  <a:gd name="T1" fmla="*/ 456 h 456"/>
                  <a:gd name="T2" fmla="*/ 58 w 475"/>
                  <a:gd name="T3" fmla="*/ 257 h 456"/>
                  <a:gd name="T4" fmla="*/ 62 w 475"/>
                  <a:gd name="T5" fmla="*/ 211 h 456"/>
                  <a:gd name="T6" fmla="*/ 87 w 475"/>
                  <a:gd name="T7" fmla="*/ 155 h 456"/>
                  <a:gd name="T8" fmla="*/ 90 w 475"/>
                  <a:gd name="T9" fmla="*/ 100 h 456"/>
                  <a:gd name="T10" fmla="*/ 127 w 475"/>
                  <a:gd name="T11" fmla="*/ 5 h 456"/>
                  <a:gd name="T12" fmla="*/ 144 w 475"/>
                  <a:gd name="T13" fmla="*/ 18 h 456"/>
                  <a:gd name="T14" fmla="*/ 166 w 475"/>
                  <a:gd name="T15" fmla="*/ 1 h 456"/>
                  <a:gd name="T16" fmla="*/ 189 w 475"/>
                  <a:gd name="T17" fmla="*/ 6 h 456"/>
                  <a:gd name="T18" fmla="*/ 215 w 475"/>
                  <a:gd name="T19" fmla="*/ 27 h 456"/>
                  <a:gd name="T20" fmla="*/ 246 w 475"/>
                  <a:gd name="T21" fmla="*/ 40 h 456"/>
                  <a:gd name="T22" fmla="*/ 276 w 475"/>
                  <a:gd name="T23" fmla="*/ 22 h 456"/>
                  <a:gd name="T24" fmla="*/ 292 w 475"/>
                  <a:gd name="T25" fmla="*/ 28 h 456"/>
                  <a:gd name="T26" fmla="*/ 313 w 475"/>
                  <a:gd name="T27" fmla="*/ 10 h 456"/>
                  <a:gd name="T28" fmla="*/ 336 w 475"/>
                  <a:gd name="T29" fmla="*/ 8 h 456"/>
                  <a:gd name="T30" fmla="*/ 343 w 475"/>
                  <a:gd name="T31" fmla="*/ 0 h 456"/>
                  <a:gd name="T32" fmla="*/ 367 w 475"/>
                  <a:gd name="T33" fmla="*/ 13 h 456"/>
                  <a:gd name="T34" fmla="*/ 387 w 475"/>
                  <a:gd name="T35" fmla="*/ 50 h 456"/>
                  <a:gd name="T36" fmla="*/ 404 w 475"/>
                  <a:gd name="T37" fmla="*/ 71 h 456"/>
                  <a:gd name="T38" fmla="*/ 436 w 475"/>
                  <a:gd name="T39" fmla="*/ 83 h 456"/>
                  <a:gd name="T40" fmla="*/ 475 w 475"/>
                  <a:gd name="T41" fmla="*/ 87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5" h="456">
                    <a:moveTo>
                      <a:pt x="0" y="456"/>
                    </a:moveTo>
                    <a:lnTo>
                      <a:pt x="58" y="257"/>
                    </a:lnTo>
                    <a:lnTo>
                      <a:pt x="62" y="211"/>
                    </a:lnTo>
                    <a:lnTo>
                      <a:pt x="87" y="155"/>
                    </a:lnTo>
                    <a:lnTo>
                      <a:pt x="90" y="100"/>
                    </a:lnTo>
                    <a:lnTo>
                      <a:pt x="127" y="5"/>
                    </a:lnTo>
                    <a:lnTo>
                      <a:pt x="144" y="18"/>
                    </a:lnTo>
                    <a:lnTo>
                      <a:pt x="166" y="1"/>
                    </a:lnTo>
                    <a:lnTo>
                      <a:pt x="189" y="6"/>
                    </a:lnTo>
                    <a:lnTo>
                      <a:pt x="215" y="27"/>
                    </a:lnTo>
                    <a:lnTo>
                      <a:pt x="246" y="40"/>
                    </a:lnTo>
                    <a:lnTo>
                      <a:pt x="276" y="22"/>
                    </a:lnTo>
                    <a:lnTo>
                      <a:pt x="292" y="28"/>
                    </a:lnTo>
                    <a:lnTo>
                      <a:pt x="313" y="10"/>
                    </a:lnTo>
                    <a:lnTo>
                      <a:pt x="336" y="8"/>
                    </a:lnTo>
                    <a:lnTo>
                      <a:pt x="343" y="0"/>
                    </a:lnTo>
                    <a:lnTo>
                      <a:pt x="367" y="13"/>
                    </a:lnTo>
                    <a:lnTo>
                      <a:pt x="387" y="50"/>
                    </a:lnTo>
                    <a:lnTo>
                      <a:pt x="404" y="71"/>
                    </a:lnTo>
                    <a:lnTo>
                      <a:pt x="436" y="83"/>
                    </a:lnTo>
                    <a:lnTo>
                      <a:pt x="475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536">
                <a:extLst>
                  <a:ext uri="{FF2B5EF4-FFF2-40B4-BE49-F238E27FC236}">
                    <a16:creationId xmlns:a16="http://schemas.microsoft.com/office/drawing/2014/main" id="{57DE1026-7610-0117-850E-63FC14FFB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927"/>
                <a:ext cx="99" cy="69"/>
              </a:xfrm>
              <a:custGeom>
                <a:avLst/>
                <a:gdLst>
                  <a:gd name="T0" fmla="*/ 495 w 495"/>
                  <a:gd name="T1" fmla="*/ 347 h 347"/>
                  <a:gd name="T2" fmla="*/ 457 w 495"/>
                  <a:gd name="T3" fmla="*/ 281 h 347"/>
                  <a:gd name="T4" fmla="*/ 426 w 495"/>
                  <a:gd name="T5" fmla="*/ 269 h 347"/>
                  <a:gd name="T6" fmla="*/ 421 w 495"/>
                  <a:gd name="T7" fmla="*/ 223 h 347"/>
                  <a:gd name="T8" fmla="*/ 397 w 495"/>
                  <a:gd name="T9" fmla="*/ 210 h 347"/>
                  <a:gd name="T10" fmla="*/ 302 w 495"/>
                  <a:gd name="T11" fmla="*/ 103 h 347"/>
                  <a:gd name="T12" fmla="*/ 301 w 495"/>
                  <a:gd name="T13" fmla="*/ 87 h 347"/>
                  <a:gd name="T14" fmla="*/ 306 w 495"/>
                  <a:gd name="T15" fmla="*/ 64 h 347"/>
                  <a:gd name="T16" fmla="*/ 239 w 495"/>
                  <a:gd name="T17" fmla="*/ 0 h 347"/>
                  <a:gd name="T18" fmla="*/ 223 w 495"/>
                  <a:gd name="T19" fmla="*/ 2 h 347"/>
                  <a:gd name="T20" fmla="*/ 197 w 495"/>
                  <a:gd name="T21" fmla="*/ 42 h 347"/>
                  <a:gd name="T22" fmla="*/ 158 w 495"/>
                  <a:gd name="T23" fmla="*/ 124 h 347"/>
                  <a:gd name="T24" fmla="*/ 122 w 495"/>
                  <a:gd name="T25" fmla="*/ 150 h 347"/>
                  <a:gd name="T26" fmla="*/ 91 w 495"/>
                  <a:gd name="T27" fmla="*/ 153 h 347"/>
                  <a:gd name="T28" fmla="*/ 48 w 495"/>
                  <a:gd name="T29" fmla="*/ 110 h 347"/>
                  <a:gd name="T30" fmla="*/ 17 w 495"/>
                  <a:gd name="T31" fmla="*/ 105 h 347"/>
                  <a:gd name="T32" fmla="*/ 10 w 495"/>
                  <a:gd name="T33" fmla="*/ 114 h 347"/>
                  <a:gd name="T34" fmla="*/ 0 w 495"/>
                  <a:gd name="T35" fmla="*/ 9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5" h="347">
                    <a:moveTo>
                      <a:pt x="495" y="347"/>
                    </a:moveTo>
                    <a:lnTo>
                      <a:pt x="457" y="281"/>
                    </a:lnTo>
                    <a:lnTo>
                      <a:pt x="426" y="269"/>
                    </a:lnTo>
                    <a:lnTo>
                      <a:pt x="421" y="223"/>
                    </a:lnTo>
                    <a:lnTo>
                      <a:pt x="397" y="210"/>
                    </a:lnTo>
                    <a:lnTo>
                      <a:pt x="302" y="103"/>
                    </a:lnTo>
                    <a:lnTo>
                      <a:pt x="301" y="87"/>
                    </a:lnTo>
                    <a:lnTo>
                      <a:pt x="306" y="64"/>
                    </a:lnTo>
                    <a:lnTo>
                      <a:pt x="239" y="0"/>
                    </a:lnTo>
                    <a:lnTo>
                      <a:pt x="223" y="2"/>
                    </a:lnTo>
                    <a:lnTo>
                      <a:pt x="197" y="42"/>
                    </a:lnTo>
                    <a:lnTo>
                      <a:pt x="158" y="124"/>
                    </a:lnTo>
                    <a:lnTo>
                      <a:pt x="122" y="150"/>
                    </a:lnTo>
                    <a:lnTo>
                      <a:pt x="91" y="153"/>
                    </a:lnTo>
                    <a:lnTo>
                      <a:pt x="48" y="110"/>
                    </a:lnTo>
                    <a:lnTo>
                      <a:pt x="17" y="105"/>
                    </a:lnTo>
                    <a:lnTo>
                      <a:pt x="10" y="114"/>
                    </a:lnTo>
                    <a:lnTo>
                      <a:pt x="0" y="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537">
                <a:extLst>
                  <a:ext uri="{FF2B5EF4-FFF2-40B4-BE49-F238E27FC236}">
                    <a16:creationId xmlns:a16="http://schemas.microsoft.com/office/drawing/2014/main" id="{72414550-63A6-D741-FA29-CE9A94EFA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947"/>
                <a:ext cx="71" cy="97"/>
              </a:xfrm>
              <a:custGeom>
                <a:avLst/>
                <a:gdLst>
                  <a:gd name="T0" fmla="*/ 309 w 354"/>
                  <a:gd name="T1" fmla="*/ 0 h 485"/>
                  <a:gd name="T2" fmla="*/ 284 w 354"/>
                  <a:gd name="T3" fmla="*/ 49 h 485"/>
                  <a:gd name="T4" fmla="*/ 311 w 354"/>
                  <a:gd name="T5" fmla="*/ 94 h 485"/>
                  <a:gd name="T6" fmla="*/ 352 w 354"/>
                  <a:gd name="T7" fmla="*/ 120 h 485"/>
                  <a:gd name="T8" fmla="*/ 354 w 354"/>
                  <a:gd name="T9" fmla="*/ 143 h 485"/>
                  <a:gd name="T10" fmla="*/ 289 w 354"/>
                  <a:gd name="T11" fmla="*/ 188 h 485"/>
                  <a:gd name="T12" fmla="*/ 249 w 354"/>
                  <a:gd name="T13" fmla="*/ 261 h 485"/>
                  <a:gd name="T14" fmla="*/ 135 w 354"/>
                  <a:gd name="T15" fmla="*/ 279 h 485"/>
                  <a:gd name="T16" fmla="*/ 85 w 354"/>
                  <a:gd name="T17" fmla="*/ 314 h 485"/>
                  <a:gd name="T18" fmla="*/ 54 w 354"/>
                  <a:gd name="T19" fmla="*/ 318 h 485"/>
                  <a:gd name="T20" fmla="*/ 91 w 354"/>
                  <a:gd name="T21" fmla="*/ 391 h 485"/>
                  <a:gd name="T22" fmla="*/ 29 w 354"/>
                  <a:gd name="T23" fmla="*/ 467 h 485"/>
                  <a:gd name="T24" fmla="*/ 0 w 354"/>
                  <a:gd name="T25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4" h="485">
                    <a:moveTo>
                      <a:pt x="309" y="0"/>
                    </a:moveTo>
                    <a:lnTo>
                      <a:pt x="284" y="49"/>
                    </a:lnTo>
                    <a:lnTo>
                      <a:pt x="311" y="94"/>
                    </a:lnTo>
                    <a:lnTo>
                      <a:pt x="352" y="120"/>
                    </a:lnTo>
                    <a:lnTo>
                      <a:pt x="354" y="143"/>
                    </a:lnTo>
                    <a:lnTo>
                      <a:pt x="289" y="188"/>
                    </a:lnTo>
                    <a:lnTo>
                      <a:pt x="249" y="261"/>
                    </a:lnTo>
                    <a:lnTo>
                      <a:pt x="135" y="279"/>
                    </a:lnTo>
                    <a:lnTo>
                      <a:pt x="85" y="314"/>
                    </a:lnTo>
                    <a:lnTo>
                      <a:pt x="54" y="318"/>
                    </a:lnTo>
                    <a:lnTo>
                      <a:pt x="91" y="391"/>
                    </a:lnTo>
                    <a:lnTo>
                      <a:pt x="29" y="467"/>
                    </a:lnTo>
                    <a:lnTo>
                      <a:pt x="0" y="4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538">
                <a:extLst>
                  <a:ext uri="{FF2B5EF4-FFF2-40B4-BE49-F238E27FC236}">
                    <a16:creationId xmlns:a16="http://schemas.microsoft.com/office/drawing/2014/main" id="{7290EC68-9933-446A-5E75-FBEC63621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35" cy="86"/>
              </a:xfrm>
              <a:custGeom>
                <a:avLst/>
                <a:gdLst>
                  <a:gd name="T0" fmla="*/ 176 w 176"/>
                  <a:gd name="T1" fmla="*/ 0 h 433"/>
                  <a:gd name="T2" fmla="*/ 172 w 176"/>
                  <a:gd name="T3" fmla="*/ 47 h 433"/>
                  <a:gd name="T4" fmla="*/ 144 w 176"/>
                  <a:gd name="T5" fmla="*/ 157 h 433"/>
                  <a:gd name="T6" fmla="*/ 132 w 176"/>
                  <a:gd name="T7" fmla="*/ 282 h 433"/>
                  <a:gd name="T8" fmla="*/ 111 w 176"/>
                  <a:gd name="T9" fmla="*/ 307 h 433"/>
                  <a:gd name="T10" fmla="*/ 73 w 176"/>
                  <a:gd name="T11" fmla="*/ 310 h 433"/>
                  <a:gd name="T12" fmla="*/ 76 w 176"/>
                  <a:gd name="T13" fmla="*/ 340 h 433"/>
                  <a:gd name="T14" fmla="*/ 54 w 176"/>
                  <a:gd name="T15" fmla="*/ 366 h 433"/>
                  <a:gd name="T16" fmla="*/ 58 w 176"/>
                  <a:gd name="T17" fmla="*/ 396 h 433"/>
                  <a:gd name="T18" fmla="*/ 28 w 176"/>
                  <a:gd name="T19" fmla="*/ 407 h 433"/>
                  <a:gd name="T20" fmla="*/ 0 w 176"/>
                  <a:gd name="T21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" h="433">
                    <a:moveTo>
                      <a:pt x="176" y="0"/>
                    </a:move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539">
                <a:extLst>
                  <a:ext uri="{FF2B5EF4-FFF2-40B4-BE49-F238E27FC236}">
                    <a16:creationId xmlns:a16="http://schemas.microsoft.com/office/drawing/2014/main" id="{909637D9-C9BE-C0BF-28E6-126220F932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15 w 15"/>
                  <a:gd name="T3" fmla="*/ 15 h 23"/>
                  <a:gd name="T4" fmla="*/ 9 w 15"/>
                  <a:gd name="T5" fmla="*/ 23 h 23"/>
                  <a:gd name="T6" fmla="*/ 0 w 15"/>
                  <a:gd name="T7" fmla="*/ 2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15" y="15"/>
                    </a:lnTo>
                    <a:lnTo>
                      <a:pt x="9" y="23"/>
                    </a:lnTo>
                    <a:lnTo>
                      <a:pt x="0" y="2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540">
                <a:extLst>
                  <a:ext uri="{FF2B5EF4-FFF2-40B4-BE49-F238E27FC236}">
                    <a16:creationId xmlns:a16="http://schemas.microsoft.com/office/drawing/2014/main" id="{3D2227A4-07C6-285B-90F4-D0E4BB90C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96"/>
                <a:ext cx="125" cy="124"/>
              </a:xfrm>
              <a:custGeom>
                <a:avLst/>
                <a:gdLst>
                  <a:gd name="T0" fmla="*/ 620 w 626"/>
                  <a:gd name="T1" fmla="*/ 621 h 621"/>
                  <a:gd name="T2" fmla="*/ 626 w 626"/>
                  <a:gd name="T3" fmla="*/ 606 h 621"/>
                  <a:gd name="T4" fmla="*/ 618 w 626"/>
                  <a:gd name="T5" fmla="*/ 598 h 621"/>
                  <a:gd name="T6" fmla="*/ 588 w 626"/>
                  <a:gd name="T7" fmla="*/ 601 h 621"/>
                  <a:gd name="T8" fmla="*/ 546 w 626"/>
                  <a:gd name="T9" fmla="*/ 581 h 621"/>
                  <a:gd name="T10" fmla="*/ 525 w 626"/>
                  <a:gd name="T11" fmla="*/ 591 h 621"/>
                  <a:gd name="T12" fmla="*/ 517 w 626"/>
                  <a:gd name="T13" fmla="*/ 592 h 621"/>
                  <a:gd name="T14" fmla="*/ 527 w 626"/>
                  <a:gd name="T15" fmla="*/ 538 h 621"/>
                  <a:gd name="T16" fmla="*/ 492 w 626"/>
                  <a:gd name="T17" fmla="*/ 487 h 621"/>
                  <a:gd name="T18" fmla="*/ 497 w 626"/>
                  <a:gd name="T19" fmla="*/ 455 h 621"/>
                  <a:gd name="T20" fmla="*/ 493 w 626"/>
                  <a:gd name="T21" fmla="*/ 417 h 621"/>
                  <a:gd name="T22" fmla="*/ 521 w 626"/>
                  <a:gd name="T23" fmla="*/ 384 h 621"/>
                  <a:gd name="T24" fmla="*/ 536 w 626"/>
                  <a:gd name="T25" fmla="*/ 374 h 621"/>
                  <a:gd name="T26" fmla="*/ 548 w 626"/>
                  <a:gd name="T27" fmla="*/ 335 h 621"/>
                  <a:gd name="T28" fmla="*/ 531 w 626"/>
                  <a:gd name="T29" fmla="*/ 321 h 621"/>
                  <a:gd name="T30" fmla="*/ 537 w 626"/>
                  <a:gd name="T31" fmla="*/ 305 h 621"/>
                  <a:gd name="T32" fmla="*/ 527 w 626"/>
                  <a:gd name="T33" fmla="*/ 283 h 621"/>
                  <a:gd name="T34" fmla="*/ 483 w 626"/>
                  <a:gd name="T35" fmla="*/ 225 h 621"/>
                  <a:gd name="T36" fmla="*/ 397 w 626"/>
                  <a:gd name="T37" fmla="*/ 218 h 621"/>
                  <a:gd name="T38" fmla="*/ 373 w 626"/>
                  <a:gd name="T39" fmla="*/ 204 h 621"/>
                  <a:gd name="T40" fmla="*/ 362 w 626"/>
                  <a:gd name="T41" fmla="*/ 174 h 621"/>
                  <a:gd name="T42" fmla="*/ 329 w 626"/>
                  <a:gd name="T43" fmla="*/ 155 h 621"/>
                  <a:gd name="T44" fmla="*/ 286 w 626"/>
                  <a:gd name="T45" fmla="*/ 174 h 621"/>
                  <a:gd name="T46" fmla="*/ 288 w 626"/>
                  <a:gd name="T47" fmla="*/ 204 h 621"/>
                  <a:gd name="T48" fmla="*/ 270 w 626"/>
                  <a:gd name="T49" fmla="*/ 253 h 621"/>
                  <a:gd name="T50" fmla="*/ 286 w 626"/>
                  <a:gd name="T51" fmla="*/ 266 h 621"/>
                  <a:gd name="T52" fmla="*/ 280 w 626"/>
                  <a:gd name="T53" fmla="*/ 282 h 621"/>
                  <a:gd name="T54" fmla="*/ 167 w 626"/>
                  <a:gd name="T55" fmla="*/ 224 h 621"/>
                  <a:gd name="T56" fmla="*/ 121 w 626"/>
                  <a:gd name="T57" fmla="*/ 227 h 621"/>
                  <a:gd name="T58" fmla="*/ 111 w 626"/>
                  <a:gd name="T59" fmla="*/ 213 h 621"/>
                  <a:gd name="T60" fmla="*/ 109 w 626"/>
                  <a:gd name="T61" fmla="*/ 183 h 621"/>
                  <a:gd name="T62" fmla="*/ 73 w 626"/>
                  <a:gd name="T63" fmla="*/ 124 h 621"/>
                  <a:gd name="T64" fmla="*/ 56 w 626"/>
                  <a:gd name="T65" fmla="*/ 103 h 621"/>
                  <a:gd name="T66" fmla="*/ 45 w 626"/>
                  <a:gd name="T67" fmla="*/ 72 h 621"/>
                  <a:gd name="T68" fmla="*/ 1 w 626"/>
                  <a:gd name="T69" fmla="*/ 23 h 621"/>
                  <a:gd name="T70" fmla="*/ 0 w 626"/>
                  <a:gd name="T71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26" h="621">
                    <a:moveTo>
                      <a:pt x="620" y="621"/>
                    </a:moveTo>
                    <a:lnTo>
                      <a:pt x="626" y="606"/>
                    </a:lnTo>
                    <a:lnTo>
                      <a:pt x="618" y="598"/>
                    </a:lnTo>
                    <a:lnTo>
                      <a:pt x="588" y="601"/>
                    </a:lnTo>
                    <a:lnTo>
                      <a:pt x="546" y="581"/>
                    </a:lnTo>
                    <a:lnTo>
                      <a:pt x="525" y="591"/>
                    </a:lnTo>
                    <a:lnTo>
                      <a:pt x="517" y="592"/>
                    </a:lnTo>
                    <a:lnTo>
                      <a:pt x="527" y="538"/>
                    </a:lnTo>
                    <a:lnTo>
                      <a:pt x="492" y="487"/>
                    </a:lnTo>
                    <a:lnTo>
                      <a:pt x="497" y="455"/>
                    </a:lnTo>
                    <a:lnTo>
                      <a:pt x="493" y="417"/>
                    </a:lnTo>
                    <a:lnTo>
                      <a:pt x="521" y="384"/>
                    </a:lnTo>
                    <a:lnTo>
                      <a:pt x="536" y="374"/>
                    </a:lnTo>
                    <a:lnTo>
                      <a:pt x="548" y="335"/>
                    </a:lnTo>
                    <a:lnTo>
                      <a:pt x="531" y="321"/>
                    </a:lnTo>
                    <a:lnTo>
                      <a:pt x="537" y="305"/>
                    </a:lnTo>
                    <a:lnTo>
                      <a:pt x="527" y="283"/>
                    </a:lnTo>
                    <a:lnTo>
                      <a:pt x="483" y="225"/>
                    </a:lnTo>
                    <a:lnTo>
                      <a:pt x="397" y="218"/>
                    </a:lnTo>
                    <a:lnTo>
                      <a:pt x="373" y="204"/>
                    </a:lnTo>
                    <a:lnTo>
                      <a:pt x="362" y="174"/>
                    </a:lnTo>
                    <a:lnTo>
                      <a:pt x="329" y="155"/>
                    </a:lnTo>
                    <a:lnTo>
                      <a:pt x="286" y="174"/>
                    </a:lnTo>
                    <a:lnTo>
                      <a:pt x="288" y="204"/>
                    </a:lnTo>
                    <a:lnTo>
                      <a:pt x="270" y="253"/>
                    </a:lnTo>
                    <a:lnTo>
                      <a:pt x="286" y="266"/>
                    </a:lnTo>
                    <a:lnTo>
                      <a:pt x="280" y="282"/>
                    </a:lnTo>
                    <a:lnTo>
                      <a:pt x="167" y="224"/>
                    </a:lnTo>
                    <a:lnTo>
                      <a:pt x="121" y="227"/>
                    </a:lnTo>
                    <a:lnTo>
                      <a:pt x="111" y="213"/>
                    </a:lnTo>
                    <a:lnTo>
                      <a:pt x="109" y="183"/>
                    </a:lnTo>
                    <a:lnTo>
                      <a:pt x="73" y="124"/>
                    </a:lnTo>
                    <a:lnTo>
                      <a:pt x="56" y="103"/>
                    </a:lnTo>
                    <a:lnTo>
                      <a:pt x="45" y="72"/>
                    </a:lnTo>
                    <a:lnTo>
                      <a:pt x="1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541">
                <a:extLst>
                  <a:ext uri="{FF2B5EF4-FFF2-40B4-BE49-F238E27FC236}">
                    <a16:creationId xmlns:a16="http://schemas.microsoft.com/office/drawing/2014/main" id="{E6F7BD47-AA2B-1F17-144C-00EC6CDA1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084"/>
                <a:ext cx="40" cy="257"/>
              </a:xfrm>
              <a:custGeom>
                <a:avLst/>
                <a:gdLst>
                  <a:gd name="T0" fmla="*/ 108 w 199"/>
                  <a:gd name="T1" fmla="*/ 0 h 1285"/>
                  <a:gd name="T2" fmla="*/ 118 w 199"/>
                  <a:gd name="T3" fmla="*/ 22 h 1285"/>
                  <a:gd name="T4" fmla="*/ 108 w 199"/>
                  <a:gd name="T5" fmla="*/ 85 h 1285"/>
                  <a:gd name="T6" fmla="*/ 124 w 199"/>
                  <a:gd name="T7" fmla="*/ 167 h 1285"/>
                  <a:gd name="T8" fmla="*/ 133 w 199"/>
                  <a:gd name="T9" fmla="*/ 190 h 1285"/>
                  <a:gd name="T10" fmla="*/ 114 w 199"/>
                  <a:gd name="T11" fmla="*/ 230 h 1285"/>
                  <a:gd name="T12" fmla="*/ 141 w 199"/>
                  <a:gd name="T13" fmla="*/ 266 h 1285"/>
                  <a:gd name="T14" fmla="*/ 143 w 199"/>
                  <a:gd name="T15" fmla="*/ 297 h 1285"/>
                  <a:gd name="T16" fmla="*/ 169 w 199"/>
                  <a:gd name="T17" fmla="*/ 317 h 1285"/>
                  <a:gd name="T18" fmla="*/ 155 w 199"/>
                  <a:gd name="T19" fmla="*/ 350 h 1285"/>
                  <a:gd name="T20" fmla="*/ 152 w 199"/>
                  <a:gd name="T21" fmla="*/ 389 h 1285"/>
                  <a:gd name="T22" fmla="*/ 199 w 199"/>
                  <a:gd name="T23" fmla="*/ 477 h 1285"/>
                  <a:gd name="T24" fmla="*/ 172 w 199"/>
                  <a:gd name="T25" fmla="*/ 526 h 1285"/>
                  <a:gd name="T26" fmla="*/ 176 w 199"/>
                  <a:gd name="T27" fmla="*/ 563 h 1285"/>
                  <a:gd name="T28" fmla="*/ 164 w 199"/>
                  <a:gd name="T29" fmla="*/ 596 h 1285"/>
                  <a:gd name="T30" fmla="*/ 149 w 199"/>
                  <a:gd name="T31" fmla="*/ 612 h 1285"/>
                  <a:gd name="T32" fmla="*/ 144 w 199"/>
                  <a:gd name="T33" fmla="*/ 636 h 1285"/>
                  <a:gd name="T34" fmla="*/ 121 w 199"/>
                  <a:gd name="T35" fmla="*/ 646 h 1285"/>
                  <a:gd name="T36" fmla="*/ 117 w 199"/>
                  <a:gd name="T37" fmla="*/ 670 h 1285"/>
                  <a:gd name="T38" fmla="*/ 87 w 199"/>
                  <a:gd name="T39" fmla="*/ 696 h 1285"/>
                  <a:gd name="T40" fmla="*/ 110 w 199"/>
                  <a:gd name="T41" fmla="*/ 856 h 1285"/>
                  <a:gd name="T42" fmla="*/ 72 w 199"/>
                  <a:gd name="T43" fmla="*/ 936 h 1285"/>
                  <a:gd name="T44" fmla="*/ 50 w 199"/>
                  <a:gd name="T45" fmla="*/ 954 h 1285"/>
                  <a:gd name="T46" fmla="*/ 29 w 199"/>
                  <a:gd name="T47" fmla="*/ 986 h 1285"/>
                  <a:gd name="T48" fmla="*/ 40 w 199"/>
                  <a:gd name="T49" fmla="*/ 1016 h 1285"/>
                  <a:gd name="T50" fmla="*/ 29 w 199"/>
                  <a:gd name="T51" fmla="*/ 1063 h 1285"/>
                  <a:gd name="T52" fmla="*/ 41 w 199"/>
                  <a:gd name="T53" fmla="*/ 1109 h 1285"/>
                  <a:gd name="T54" fmla="*/ 35 w 199"/>
                  <a:gd name="T55" fmla="*/ 1132 h 1285"/>
                  <a:gd name="T56" fmla="*/ 7 w 199"/>
                  <a:gd name="T57" fmla="*/ 1157 h 1285"/>
                  <a:gd name="T58" fmla="*/ 0 w 199"/>
                  <a:gd name="T59" fmla="*/ 1285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9" h="1285">
                    <a:moveTo>
                      <a:pt x="108" y="0"/>
                    </a:moveTo>
                    <a:lnTo>
                      <a:pt x="118" y="22"/>
                    </a:lnTo>
                    <a:lnTo>
                      <a:pt x="108" y="85"/>
                    </a:lnTo>
                    <a:lnTo>
                      <a:pt x="124" y="167"/>
                    </a:lnTo>
                    <a:lnTo>
                      <a:pt x="133" y="190"/>
                    </a:lnTo>
                    <a:lnTo>
                      <a:pt x="114" y="230"/>
                    </a:lnTo>
                    <a:lnTo>
                      <a:pt x="141" y="266"/>
                    </a:lnTo>
                    <a:lnTo>
                      <a:pt x="143" y="297"/>
                    </a:lnTo>
                    <a:lnTo>
                      <a:pt x="169" y="317"/>
                    </a:lnTo>
                    <a:lnTo>
                      <a:pt x="155" y="350"/>
                    </a:lnTo>
                    <a:lnTo>
                      <a:pt x="152" y="389"/>
                    </a:lnTo>
                    <a:lnTo>
                      <a:pt x="199" y="477"/>
                    </a:lnTo>
                    <a:lnTo>
                      <a:pt x="172" y="526"/>
                    </a:lnTo>
                    <a:lnTo>
                      <a:pt x="176" y="563"/>
                    </a:lnTo>
                    <a:lnTo>
                      <a:pt x="164" y="596"/>
                    </a:lnTo>
                    <a:lnTo>
                      <a:pt x="149" y="612"/>
                    </a:lnTo>
                    <a:lnTo>
                      <a:pt x="144" y="636"/>
                    </a:lnTo>
                    <a:lnTo>
                      <a:pt x="121" y="646"/>
                    </a:lnTo>
                    <a:lnTo>
                      <a:pt x="117" y="670"/>
                    </a:lnTo>
                    <a:lnTo>
                      <a:pt x="87" y="696"/>
                    </a:lnTo>
                    <a:lnTo>
                      <a:pt x="110" y="856"/>
                    </a:lnTo>
                    <a:lnTo>
                      <a:pt x="72" y="936"/>
                    </a:lnTo>
                    <a:lnTo>
                      <a:pt x="50" y="954"/>
                    </a:lnTo>
                    <a:lnTo>
                      <a:pt x="29" y="986"/>
                    </a:lnTo>
                    <a:lnTo>
                      <a:pt x="40" y="1016"/>
                    </a:lnTo>
                    <a:lnTo>
                      <a:pt x="29" y="1063"/>
                    </a:lnTo>
                    <a:lnTo>
                      <a:pt x="41" y="1109"/>
                    </a:lnTo>
                    <a:lnTo>
                      <a:pt x="35" y="1132"/>
                    </a:lnTo>
                    <a:lnTo>
                      <a:pt x="7" y="1157"/>
                    </a:lnTo>
                    <a:lnTo>
                      <a:pt x="0" y="1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542">
                <a:extLst>
                  <a:ext uri="{FF2B5EF4-FFF2-40B4-BE49-F238E27FC236}">
                    <a16:creationId xmlns:a16="http://schemas.microsoft.com/office/drawing/2014/main" id="{2E242EB5-EABE-9630-0ACD-4AB9982E0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072"/>
                <a:ext cx="193" cy="166"/>
              </a:xfrm>
              <a:custGeom>
                <a:avLst/>
                <a:gdLst>
                  <a:gd name="T0" fmla="*/ 965 w 965"/>
                  <a:gd name="T1" fmla="*/ 822 h 833"/>
                  <a:gd name="T2" fmla="*/ 927 w 965"/>
                  <a:gd name="T3" fmla="*/ 833 h 833"/>
                  <a:gd name="T4" fmla="*/ 877 w 965"/>
                  <a:gd name="T5" fmla="*/ 799 h 833"/>
                  <a:gd name="T6" fmla="*/ 824 w 965"/>
                  <a:gd name="T7" fmla="*/ 803 h 833"/>
                  <a:gd name="T8" fmla="*/ 797 w 965"/>
                  <a:gd name="T9" fmla="*/ 767 h 833"/>
                  <a:gd name="T10" fmla="*/ 766 w 965"/>
                  <a:gd name="T11" fmla="*/ 755 h 833"/>
                  <a:gd name="T12" fmla="*/ 731 w 965"/>
                  <a:gd name="T13" fmla="*/ 711 h 833"/>
                  <a:gd name="T14" fmla="*/ 724 w 965"/>
                  <a:gd name="T15" fmla="*/ 713 h 833"/>
                  <a:gd name="T16" fmla="*/ 726 w 965"/>
                  <a:gd name="T17" fmla="*/ 743 h 833"/>
                  <a:gd name="T18" fmla="*/ 646 w 965"/>
                  <a:gd name="T19" fmla="*/ 711 h 833"/>
                  <a:gd name="T20" fmla="*/ 659 w 965"/>
                  <a:gd name="T21" fmla="*/ 680 h 833"/>
                  <a:gd name="T22" fmla="*/ 642 w 965"/>
                  <a:gd name="T23" fmla="*/ 666 h 833"/>
                  <a:gd name="T24" fmla="*/ 654 w 965"/>
                  <a:gd name="T25" fmla="*/ 549 h 833"/>
                  <a:gd name="T26" fmla="*/ 648 w 965"/>
                  <a:gd name="T27" fmla="*/ 488 h 833"/>
                  <a:gd name="T28" fmla="*/ 661 w 965"/>
                  <a:gd name="T29" fmla="*/ 448 h 833"/>
                  <a:gd name="T30" fmla="*/ 630 w 965"/>
                  <a:gd name="T31" fmla="*/ 374 h 833"/>
                  <a:gd name="T32" fmla="*/ 650 w 965"/>
                  <a:gd name="T33" fmla="*/ 333 h 833"/>
                  <a:gd name="T34" fmla="*/ 634 w 965"/>
                  <a:gd name="T35" fmla="*/ 327 h 833"/>
                  <a:gd name="T36" fmla="*/ 599 w 965"/>
                  <a:gd name="T37" fmla="*/ 369 h 833"/>
                  <a:gd name="T38" fmla="*/ 564 w 965"/>
                  <a:gd name="T39" fmla="*/ 396 h 833"/>
                  <a:gd name="T40" fmla="*/ 514 w 965"/>
                  <a:gd name="T41" fmla="*/ 369 h 833"/>
                  <a:gd name="T42" fmla="*/ 492 w 965"/>
                  <a:gd name="T43" fmla="*/ 379 h 833"/>
                  <a:gd name="T44" fmla="*/ 475 w 965"/>
                  <a:gd name="T45" fmla="*/ 365 h 833"/>
                  <a:gd name="T46" fmla="*/ 429 w 965"/>
                  <a:gd name="T47" fmla="*/ 369 h 833"/>
                  <a:gd name="T48" fmla="*/ 388 w 965"/>
                  <a:gd name="T49" fmla="*/ 334 h 833"/>
                  <a:gd name="T50" fmla="*/ 365 w 965"/>
                  <a:gd name="T51" fmla="*/ 337 h 833"/>
                  <a:gd name="T52" fmla="*/ 351 w 965"/>
                  <a:gd name="T53" fmla="*/ 361 h 833"/>
                  <a:gd name="T54" fmla="*/ 343 w 965"/>
                  <a:gd name="T55" fmla="*/ 355 h 833"/>
                  <a:gd name="T56" fmla="*/ 342 w 965"/>
                  <a:gd name="T57" fmla="*/ 339 h 833"/>
                  <a:gd name="T58" fmla="*/ 375 w 965"/>
                  <a:gd name="T59" fmla="*/ 274 h 833"/>
                  <a:gd name="T60" fmla="*/ 370 w 965"/>
                  <a:gd name="T61" fmla="*/ 229 h 833"/>
                  <a:gd name="T62" fmla="*/ 350 w 965"/>
                  <a:gd name="T63" fmla="*/ 177 h 833"/>
                  <a:gd name="T64" fmla="*/ 371 w 965"/>
                  <a:gd name="T65" fmla="*/ 159 h 833"/>
                  <a:gd name="T66" fmla="*/ 353 w 965"/>
                  <a:gd name="T67" fmla="*/ 122 h 833"/>
                  <a:gd name="T68" fmla="*/ 328 w 965"/>
                  <a:gd name="T69" fmla="*/ 116 h 833"/>
                  <a:gd name="T70" fmla="*/ 307 w 965"/>
                  <a:gd name="T71" fmla="*/ 126 h 833"/>
                  <a:gd name="T72" fmla="*/ 315 w 965"/>
                  <a:gd name="T73" fmla="*/ 56 h 833"/>
                  <a:gd name="T74" fmla="*/ 256 w 965"/>
                  <a:gd name="T75" fmla="*/ 77 h 833"/>
                  <a:gd name="T76" fmla="*/ 236 w 965"/>
                  <a:gd name="T77" fmla="*/ 33 h 833"/>
                  <a:gd name="T78" fmla="*/ 205 w 965"/>
                  <a:gd name="T79" fmla="*/ 28 h 833"/>
                  <a:gd name="T80" fmla="*/ 195 w 965"/>
                  <a:gd name="T81" fmla="*/ 6 h 833"/>
                  <a:gd name="T82" fmla="*/ 179 w 965"/>
                  <a:gd name="T83" fmla="*/ 0 h 833"/>
                  <a:gd name="T84" fmla="*/ 78 w 965"/>
                  <a:gd name="T85" fmla="*/ 63 h 833"/>
                  <a:gd name="T86" fmla="*/ 45 w 965"/>
                  <a:gd name="T87" fmla="*/ 51 h 833"/>
                  <a:gd name="T88" fmla="*/ 0 w 965"/>
                  <a:gd name="T89" fmla="*/ 63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5" h="833">
                    <a:moveTo>
                      <a:pt x="965" y="822"/>
                    </a:moveTo>
                    <a:lnTo>
                      <a:pt x="927" y="833"/>
                    </a:lnTo>
                    <a:lnTo>
                      <a:pt x="877" y="799"/>
                    </a:lnTo>
                    <a:lnTo>
                      <a:pt x="824" y="803"/>
                    </a:lnTo>
                    <a:lnTo>
                      <a:pt x="797" y="767"/>
                    </a:lnTo>
                    <a:lnTo>
                      <a:pt x="766" y="755"/>
                    </a:lnTo>
                    <a:lnTo>
                      <a:pt x="731" y="711"/>
                    </a:lnTo>
                    <a:lnTo>
                      <a:pt x="724" y="713"/>
                    </a:lnTo>
                    <a:lnTo>
                      <a:pt x="726" y="743"/>
                    </a:lnTo>
                    <a:lnTo>
                      <a:pt x="646" y="711"/>
                    </a:lnTo>
                    <a:lnTo>
                      <a:pt x="659" y="680"/>
                    </a:lnTo>
                    <a:lnTo>
                      <a:pt x="642" y="666"/>
                    </a:lnTo>
                    <a:lnTo>
                      <a:pt x="654" y="549"/>
                    </a:lnTo>
                    <a:lnTo>
                      <a:pt x="648" y="488"/>
                    </a:lnTo>
                    <a:lnTo>
                      <a:pt x="661" y="448"/>
                    </a:lnTo>
                    <a:lnTo>
                      <a:pt x="630" y="374"/>
                    </a:lnTo>
                    <a:lnTo>
                      <a:pt x="650" y="333"/>
                    </a:lnTo>
                    <a:lnTo>
                      <a:pt x="634" y="327"/>
                    </a:lnTo>
                    <a:lnTo>
                      <a:pt x="599" y="369"/>
                    </a:lnTo>
                    <a:lnTo>
                      <a:pt x="564" y="396"/>
                    </a:lnTo>
                    <a:lnTo>
                      <a:pt x="514" y="369"/>
                    </a:lnTo>
                    <a:lnTo>
                      <a:pt x="492" y="379"/>
                    </a:lnTo>
                    <a:lnTo>
                      <a:pt x="475" y="365"/>
                    </a:lnTo>
                    <a:lnTo>
                      <a:pt x="429" y="369"/>
                    </a:lnTo>
                    <a:lnTo>
                      <a:pt x="388" y="334"/>
                    </a:lnTo>
                    <a:lnTo>
                      <a:pt x="365" y="337"/>
                    </a:lnTo>
                    <a:lnTo>
                      <a:pt x="351" y="361"/>
                    </a:lnTo>
                    <a:lnTo>
                      <a:pt x="343" y="355"/>
                    </a:lnTo>
                    <a:lnTo>
                      <a:pt x="342" y="339"/>
                    </a:lnTo>
                    <a:lnTo>
                      <a:pt x="375" y="274"/>
                    </a:lnTo>
                    <a:lnTo>
                      <a:pt x="370" y="229"/>
                    </a:lnTo>
                    <a:lnTo>
                      <a:pt x="350" y="177"/>
                    </a:lnTo>
                    <a:lnTo>
                      <a:pt x="371" y="159"/>
                    </a:lnTo>
                    <a:lnTo>
                      <a:pt x="353" y="122"/>
                    </a:lnTo>
                    <a:lnTo>
                      <a:pt x="328" y="116"/>
                    </a:lnTo>
                    <a:lnTo>
                      <a:pt x="307" y="126"/>
                    </a:lnTo>
                    <a:lnTo>
                      <a:pt x="315" y="56"/>
                    </a:lnTo>
                    <a:lnTo>
                      <a:pt x="256" y="77"/>
                    </a:lnTo>
                    <a:lnTo>
                      <a:pt x="236" y="33"/>
                    </a:lnTo>
                    <a:lnTo>
                      <a:pt x="205" y="28"/>
                    </a:lnTo>
                    <a:lnTo>
                      <a:pt x="195" y="6"/>
                    </a:lnTo>
                    <a:lnTo>
                      <a:pt x="179" y="0"/>
                    </a:lnTo>
                    <a:lnTo>
                      <a:pt x="78" y="63"/>
                    </a:lnTo>
                    <a:lnTo>
                      <a:pt x="45" y="51"/>
                    </a:lnTo>
                    <a:lnTo>
                      <a:pt x="0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543">
                <a:extLst>
                  <a:ext uri="{FF2B5EF4-FFF2-40B4-BE49-F238E27FC236}">
                    <a16:creationId xmlns:a16="http://schemas.microsoft.com/office/drawing/2014/main" id="{76F917AD-D9CF-23B4-7828-4E6314533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15 w 22"/>
                  <a:gd name="T3" fmla="*/ 30 h 30"/>
                  <a:gd name="T4" fmla="*/ 0 w 22"/>
                  <a:gd name="T5" fmla="*/ 24 h 30"/>
                  <a:gd name="T6" fmla="*/ 5 w 22"/>
                  <a:gd name="T7" fmla="*/ 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15" y="30"/>
                    </a:lnTo>
                    <a:lnTo>
                      <a:pt x="0" y="24"/>
                    </a:lnTo>
                    <a:lnTo>
                      <a:pt x="5" y="0"/>
                    </a:lnTo>
                    <a:lnTo>
                      <a:pt x="22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544">
                <a:extLst>
                  <a:ext uri="{FF2B5EF4-FFF2-40B4-BE49-F238E27FC236}">
                    <a16:creationId xmlns:a16="http://schemas.microsoft.com/office/drawing/2014/main" id="{E029DF02-9870-DBCF-4AEC-2484223F0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9 w 9"/>
                  <a:gd name="T3" fmla="*/ 23 h 23"/>
                  <a:gd name="T4" fmla="*/ 0 w 9"/>
                  <a:gd name="T5" fmla="*/ 8 h 23"/>
                  <a:gd name="T6" fmla="*/ 0 w 9"/>
                  <a:gd name="T7" fmla="*/ 1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9" y="23"/>
                    </a:lnTo>
                    <a:lnTo>
                      <a:pt x="0" y="8"/>
                    </a:lnTo>
                    <a:lnTo>
                      <a:pt x="0" y="1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545">
                <a:extLst>
                  <a:ext uri="{FF2B5EF4-FFF2-40B4-BE49-F238E27FC236}">
                    <a16:creationId xmlns:a16="http://schemas.microsoft.com/office/drawing/2014/main" id="{287DE013-6215-9D71-5B6A-060EB5799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044"/>
                <a:ext cx="4" cy="23"/>
              </a:xfrm>
              <a:custGeom>
                <a:avLst/>
                <a:gdLst>
                  <a:gd name="T0" fmla="*/ 11 w 19"/>
                  <a:gd name="T1" fmla="*/ 0 h 115"/>
                  <a:gd name="T2" fmla="*/ 14 w 19"/>
                  <a:gd name="T3" fmla="*/ 30 h 115"/>
                  <a:gd name="T4" fmla="*/ 0 w 19"/>
                  <a:gd name="T5" fmla="*/ 55 h 115"/>
                  <a:gd name="T6" fmla="*/ 19 w 19"/>
                  <a:gd name="T7" fmla="*/ 84 h 115"/>
                  <a:gd name="T8" fmla="*/ 14 w 1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5">
                    <a:moveTo>
                      <a:pt x="11" y="0"/>
                    </a:moveTo>
                    <a:lnTo>
                      <a:pt x="14" y="30"/>
                    </a:lnTo>
                    <a:lnTo>
                      <a:pt x="0" y="55"/>
                    </a:lnTo>
                    <a:lnTo>
                      <a:pt x="19" y="84"/>
                    </a:lnTo>
                    <a:lnTo>
                      <a:pt x="14" y="1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546">
                <a:extLst>
                  <a:ext uri="{FF2B5EF4-FFF2-40B4-BE49-F238E27FC236}">
                    <a16:creationId xmlns:a16="http://schemas.microsoft.com/office/drawing/2014/main" id="{E37E9B7F-F997-175B-931D-917FCFD501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2063"/>
                <a:ext cx="111" cy="39"/>
              </a:xfrm>
              <a:custGeom>
                <a:avLst/>
                <a:gdLst>
                  <a:gd name="T0" fmla="*/ 553 w 553"/>
                  <a:gd name="T1" fmla="*/ 196 h 196"/>
                  <a:gd name="T2" fmla="*/ 503 w 553"/>
                  <a:gd name="T3" fmla="*/ 147 h 196"/>
                  <a:gd name="T4" fmla="*/ 458 w 553"/>
                  <a:gd name="T5" fmla="*/ 166 h 196"/>
                  <a:gd name="T6" fmla="*/ 434 w 553"/>
                  <a:gd name="T7" fmla="*/ 153 h 196"/>
                  <a:gd name="T8" fmla="*/ 426 w 553"/>
                  <a:gd name="T9" fmla="*/ 147 h 196"/>
                  <a:gd name="T10" fmla="*/ 438 w 553"/>
                  <a:gd name="T11" fmla="*/ 114 h 196"/>
                  <a:gd name="T12" fmla="*/ 412 w 553"/>
                  <a:gd name="T13" fmla="*/ 93 h 196"/>
                  <a:gd name="T14" fmla="*/ 433 w 553"/>
                  <a:gd name="T15" fmla="*/ 61 h 196"/>
                  <a:gd name="T16" fmla="*/ 399 w 553"/>
                  <a:gd name="T17" fmla="*/ 25 h 196"/>
                  <a:gd name="T18" fmla="*/ 354 w 553"/>
                  <a:gd name="T19" fmla="*/ 38 h 196"/>
                  <a:gd name="T20" fmla="*/ 344 w 553"/>
                  <a:gd name="T21" fmla="*/ 23 h 196"/>
                  <a:gd name="T22" fmla="*/ 319 w 553"/>
                  <a:gd name="T23" fmla="*/ 2 h 196"/>
                  <a:gd name="T24" fmla="*/ 257 w 553"/>
                  <a:gd name="T25" fmla="*/ 0 h 196"/>
                  <a:gd name="T26" fmla="*/ 234 w 553"/>
                  <a:gd name="T27" fmla="*/ 2 h 196"/>
                  <a:gd name="T28" fmla="*/ 236 w 553"/>
                  <a:gd name="T29" fmla="*/ 25 h 196"/>
                  <a:gd name="T30" fmla="*/ 176 w 553"/>
                  <a:gd name="T31" fmla="*/ 39 h 196"/>
                  <a:gd name="T32" fmla="*/ 156 w 553"/>
                  <a:gd name="T33" fmla="*/ 71 h 196"/>
                  <a:gd name="T34" fmla="*/ 131 w 553"/>
                  <a:gd name="T35" fmla="*/ 50 h 196"/>
                  <a:gd name="T36" fmla="*/ 116 w 553"/>
                  <a:gd name="T37" fmla="*/ 59 h 196"/>
                  <a:gd name="T38" fmla="*/ 110 w 553"/>
                  <a:gd name="T39" fmla="*/ 75 h 196"/>
                  <a:gd name="T40" fmla="*/ 74 w 553"/>
                  <a:gd name="T41" fmla="*/ 24 h 196"/>
                  <a:gd name="T42" fmla="*/ 36 w 553"/>
                  <a:gd name="T43" fmla="*/ 28 h 196"/>
                  <a:gd name="T44" fmla="*/ 10 w 553"/>
                  <a:gd name="T45" fmla="*/ 69 h 196"/>
                  <a:gd name="T46" fmla="*/ 0 w 553"/>
                  <a:gd name="T47" fmla="*/ 4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3" h="196">
                    <a:moveTo>
                      <a:pt x="553" y="196"/>
                    </a:moveTo>
                    <a:lnTo>
                      <a:pt x="503" y="147"/>
                    </a:lnTo>
                    <a:lnTo>
                      <a:pt x="458" y="166"/>
                    </a:lnTo>
                    <a:lnTo>
                      <a:pt x="434" y="153"/>
                    </a:lnTo>
                    <a:lnTo>
                      <a:pt x="426" y="147"/>
                    </a:lnTo>
                    <a:lnTo>
                      <a:pt x="438" y="114"/>
                    </a:lnTo>
                    <a:lnTo>
                      <a:pt x="412" y="93"/>
                    </a:lnTo>
                    <a:lnTo>
                      <a:pt x="433" y="61"/>
                    </a:lnTo>
                    <a:lnTo>
                      <a:pt x="399" y="25"/>
                    </a:lnTo>
                    <a:lnTo>
                      <a:pt x="354" y="38"/>
                    </a:lnTo>
                    <a:lnTo>
                      <a:pt x="344" y="23"/>
                    </a:lnTo>
                    <a:lnTo>
                      <a:pt x="319" y="2"/>
                    </a:lnTo>
                    <a:lnTo>
                      <a:pt x="257" y="0"/>
                    </a:lnTo>
                    <a:lnTo>
                      <a:pt x="234" y="2"/>
                    </a:lnTo>
                    <a:lnTo>
                      <a:pt x="236" y="25"/>
                    </a:lnTo>
                    <a:lnTo>
                      <a:pt x="176" y="39"/>
                    </a:lnTo>
                    <a:lnTo>
                      <a:pt x="156" y="71"/>
                    </a:lnTo>
                    <a:lnTo>
                      <a:pt x="131" y="50"/>
                    </a:lnTo>
                    <a:lnTo>
                      <a:pt x="116" y="59"/>
                    </a:lnTo>
                    <a:lnTo>
                      <a:pt x="110" y="75"/>
                    </a:lnTo>
                    <a:lnTo>
                      <a:pt x="74" y="24"/>
                    </a:lnTo>
                    <a:lnTo>
                      <a:pt x="36" y="28"/>
                    </a:lnTo>
                    <a:lnTo>
                      <a:pt x="10" y="69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547">
                <a:extLst>
                  <a:ext uri="{FF2B5EF4-FFF2-40B4-BE49-F238E27FC236}">
                    <a16:creationId xmlns:a16="http://schemas.microsoft.com/office/drawing/2014/main" id="{0E011560-183A-1337-6934-487F4AF38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102"/>
                <a:ext cx="116" cy="132"/>
              </a:xfrm>
              <a:custGeom>
                <a:avLst/>
                <a:gdLst>
                  <a:gd name="T0" fmla="*/ 0 w 579"/>
                  <a:gd name="T1" fmla="*/ 662 h 662"/>
                  <a:gd name="T2" fmla="*/ 57 w 579"/>
                  <a:gd name="T3" fmla="*/ 627 h 662"/>
                  <a:gd name="T4" fmla="*/ 88 w 579"/>
                  <a:gd name="T5" fmla="*/ 554 h 662"/>
                  <a:gd name="T6" fmla="*/ 113 w 579"/>
                  <a:gd name="T7" fmla="*/ 560 h 662"/>
                  <a:gd name="T8" fmla="*/ 120 w 579"/>
                  <a:gd name="T9" fmla="*/ 552 h 662"/>
                  <a:gd name="T10" fmla="*/ 149 w 579"/>
                  <a:gd name="T11" fmla="*/ 541 h 662"/>
                  <a:gd name="T12" fmla="*/ 168 w 579"/>
                  <a:gd name="T13" fmla="*/ 494 h 662"/>
                  <a:gd name="T14" fmla="*/ 275 w 579"/>
                  <a:gd name="T15" fmla="*/ 483 h 662"/>
                  <a:gd name="T16" fmla="*/ 297 w 579"/>
                  <a:gd name="T17" fmla="*/ 466 h 662"/>
                  <a:gd name="T18" fmla="*/ 342 w 579"/>
                  <a:gd name="T19" fmla="*/ 369 h 662"/>
                  <a:gd name="T20" fmla="*/ 418 w 579"/>
                  <a:gd name="T21" fmla="*/ 354 h 662"/>
                  <a:gd name="T22" fmla="*/ 406 w 579"/>
                  <a:gd name="T23" fmla="*/ 317 h 662"/>
                  <a:gd name="T24" fmla="*/ 411 w 579"/>
                  <a:gd name="T25" fmla="*/ 285 h 662"/>
                  <a:gd name="T26" fmla="*/ 457 w 579"/>
                  <a:gd name="T27" fmla="*/ 274 h 662"/>
                  <a:gd name="T28" fmla="*/ 477 w 579"/>
                  <a:gd name="T29" fmla="*/ 256 h 662"/>
                  <a:gd name="T30" fmla="*/ 451 w 579"/>
                  <a:gd name="T31" fmla="*/ 220 h 662"/>
                  <a:gd name="T32" fmla="*/ 463 w 579"/>
                  <a:gd name="T33" fmla="*/ 181 h 662"/>
                  <a:gd name="T34" fmla="*/ 493 w 579"/>
                  <a:gd name="T35" fmla="*/ 170 h 662"/>
                  <a:gd name="T36" fmla="*/ 475 w 579"/>
                  <a:gd name="T37" fmla="*/ 148 h 662"/>
                  <a:gd name="T38" fmla="*/ 482 w 579"/>
                  <a:gd name="T39" fmla="*/ 132 h 662"/>
                  <a:gd name="T40" fmla="*/ 513 w 579"/>
                  <a:gd name="T41" fmla="*/ 137 h 662"/>
                  <a:gd name="T42" fmla="*/ 531 w 579"/>
                  <a:gd name="T43" fmla="*/ 166 h 662"/>
                  <a:gd name="T44" fmla="*/ 545 w 579"/>
                  <a:gd name="T45" fmla="*/ 158 h 662"/>
                  <a:gd name="T46" fmla="*/ 542 w 579"/>
                  <a:gd name="T47" fmla="*/ 112 h 662"/>
                  <a:gd name="T48" fmla="*/ 579 w 579"/>
                  <a:gd name="T49" fmla="*/ 23 h 662"/>
                  <a:gd name="T50" fmla="*/ 577 w 579"/>
                  <a:gd name="T51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9" h="662">
                    <a:moveTo>
                      <a:pt x="0" y="662"/>
                    </a:moveTo>
                    <a:lnTo>
                      <a:pt x="57" y="627"/>
                    </a:lnTo>
                    <a:lnTo>
                      <a:pt x="88" y="554"/>
                    </a:lnTo>
                    <a:lnTo>
                      <a:pt x="113" y="560"/>
                    </a:lnTo>
                    <a:lnTo>
                      <a:pt x="120" y="552"/>
                    </a:lnTo>
                    <a:lnTo>
                      <a:pt x="149" y="541"/>
                    </a:lnTo>
                    <a:lnTo>
                      <a:pt x="168" y="494"/>
                    </a:lnTo>
                    <a:lnTo>
                      <a:pt x="275" y="483"/>
                    </a:lnTo>
                    <a:lnTo>
                      <a:pt x="297" y="466"/>
                    </a:lnTo>
                    <a:lnTo>
                      <a:pt x="342" y="369"/>
                    </a:lnTo>
                    <a:lnTo>
                      <a:pt x="418" y="354"/>
                    </a:lnTo>
                    <a:lnTo>
                      <a:pt x="406" y="317"/>
                    </a:lnTo>
                    <a:lnTo>
                      <a:pt x="411" y="285"/>
                    </a:lnTo>
                    <a:lnTo>
                      <a:pt x="457" y="274"/>
                    </a:lnTo>
                    <a:lnTo>
                      <a:pt x="477" y="256"/>
                    </a:lnTo>
                    <a:lnTo>
                      <a:pt x="451" y="220"/>
                    </a:lnTo>
                    <a:lnTo>
                      <a:pt x="463" y="181"/>
                    </a:lnTo>
                    <a:lnTo>
                      <a:pt x="493" y="170"/>
                    </a:lnTo>
                    <a:lnTo>
                      <a:pt x="475" y="148"/>
                    </a:lnTo>
                    <a:lnTo>
                      <a:pt x="482" y="132"/>
                    </a:lnTo>
                    <a:lnTo>
                      <a:pt x="513" y="137"/>
                    </a:lnTo>
                    <a:lnTo>
                      <a:pt x="531" y="166"/>
                    </a:lnTo>
                    <a:lnTo>
                      <a:pt x="545" y="158"/>
                    </a:lnTo>
                    <a:lnTo>
                      <a:pt x="542" y="112"/>
                    </a:lnTo>
                    <a:lnTo>
                      <a:pt x="579" y="23"/>
                    </a:lnTo>
                    <a:lnTo>
                      <a:pt x="57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548">
                <a:extLst>
                  <a:ext uri="{FF2B5EF4-FFF2-40B4-BE49-F238E27FC236}">
                    <a16:creationId xmlns:a16="http://schemas.microsoft.com/office/drawing/2014/main" id="{2524B57B-7F54-515C-A34D-6260C8D4D2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2067"/>
                <a:ext cx="49" cy="36"/>
              </a:xfrm>
              <a:custGeom>
                <a:avLst/>
                <a:gdLst>
                  <a:gd name="T0" fmla="*/ 246 w 246"/>
                  <a:gd name="T1" fmla="*/ 0 h 183"/>
                  <a:gd name="T2" fmla="*/ 143 w 246"/>
                  <a:gd name="T3" fmla="*/ 48 h 183"/>
                  <a:gd name="T4" fmla="*/ 122 w 246"/>
                  <a:gd name="T5" fmla="*/ 80 h 183"/>
                  <a:gd name="T6" fmla="*/ 123 w 246"/>
                  <a:gd name="T7" fmla="*/ 96 h 183"/>
                  <a:gd name="T8" fmla="*/ 103 w 246"/>
                  <a:gd name="T9" fmla="*/ 113 h 183"/>
                  <a:gd name="T10" fmla="*/ 112 w 246"/>
                  <a:gd name="T11" fmla="*/ 143 h 183"/>
                  <a:gd name="T12" fmla="*/ 99 w 246"/>
                  <a:gd name="T13" fmla="*/ 160 h 183"/>
                  <a:gd name="T14" fmla="*/ 46 w 246"/>
                  <a:gd name="T15" fmla="*/ 172 h 183"/>
                  <a:gd name="T16" fmla="*/ 23 w 246"/>
                  <a:gd name="T17" fmla="*/ 168 h 183"/>
                  <a:gd name="T18" fmla="*/ 17 w 246"/>
                  <a:gd name="T19" fmla="*/ 183 h 183"/>
                  <a:gd name="T20" fmla="*/ 0 w 246"/>
                  <a:gd name="T21" fmla="*/ 17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3">
                    <a:moveTo>
                      <a:pt x="246" y="0"/>
                    </a:moveTo>
                    <a:lnTo>
                      <a:pt x="143" y="48"/>
                    </a:lnTo>
                    <a:lnTo>
                      <a:pt x="122" y="80"/>
                    </a:lnTo>
                    <a:lnTo>
                      <a:pt x="123" y="96"/>
                    </a:lnTo>
                    <a:lnTo>
                      <a:pt x="103" y="113"/>
                    </a:lnTo>
                    <a:lnTo>
                      <a:pt x="112" y="143"/>
                    </a:lnTo>
                    <a:lnTo>
                      <a:pt x="99" y="160"/>
                    </a:lnTo>
                    <a:lnTo>
                      <a:pt x="46" y="172"/>
                    </a:lnTo>
                    <a:lnTo>
                      <a:pt x="23" y="168"/>
                    </a:lnTo>
                    <a:lnTo>
                      <a:pt x="17" y="183"/>
                    </a:lnTo>
                    <a:lnTo>
                      <a:pt x="0" y="1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549">
                <a:extLst>
                  <a:ext uri="{FF2B5EF4-FFF2-40B4-BE49-F238E27FC236}">
                    <a16:creationId xmlns:a16="http://schemas.microsoft.com/office/drawing/2014/main" id="{9948E3A3-10FE-27CA-1CAF-3C04A828F7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067"/>
                <a:ext cx="9" cy="17"/>
              </a:xfrm>
              <a:custGeom>
                <a:avLst/>
                <a:gdLst>
                  <a:gd name="T0" fmla="*/ 0 w 47"/>
                  <a:gd name="T1" fmla="*/ 0 h 89"/>
                  <a:gd name="T2" fmla="*/ 18 w 47"/>
                  <a:gd name="T3" fmla="*/ 21 h 89"/>
                  <a:gd name="T4" fmla="*/ 13 w 47"/>
                  <a:gd name="T5" fmla="*/ 52 h 89"/>
                  <a:gd name="T6" fmla="*/ 47 w 47"/>
                  <a:gd name="T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89">
                    <a:moveTo>
                      <a:pt x="0" y="0"/>
                    </a:moveTo>
                    <a:lnTo>
                      <a:pt x="18" y="21"/>
                    </a:lnTo>
                    <a:lnTo>
                      <a:pt x="13" y="52"/>
                    </a:lnTo>
                    <a:lnTo>
                      <a:pt x="47" y="8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550">
                <a:extLst>
                  <a:ext uri="{FF2B5EF4-FFF2-40B4-BE49-F238E27FC236}">
                    <a16:creationId xmlns:a16="http://schemas.microsoft.com/office/drawing/2014/main" id="{1CC19D0D-0122-B195-F16B-5A98C780D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055"/>
                <a:ext cx="149" cy="22"/>
              </a:xfrm>
              <a:custGeom>
                <a:avLst/>
                <a:gdLst>
                  <a:gd name="T0" fmla="*/ 748 w 748"/>
                  <a:gd name="T1" fmla="*/ 88 h 112"/>
                  <a:gd name="T2" fmla="*/ 708 w 748"/>
                  <a:gd name="T3" fmla="*/ 83 h 112"/>
                  <a:gd name="T4" fmla="*/ 692 w 748"/>
                  <a:gd name="T5" fmla="*/ 70 h 112"/>
                  <a:gd name="T6" fmla="*/ 683 w 748"/>
                  <a:gd name="T7" fmla="*/ 55 h 112"/>
                  <a:gd name="T8" fmla="*/ 658 w 748"/>
                  <a:gd name="T9" fmla="*/ 42 h 112"/>
                  <a:gd name="T10" fmla="*/ 644 w 748"/>
                  <a:gd name="T11" fmla="*/ 52 h 112"/>
                  <a:gd name="T12" fmla="*/ 640 w 748"/>
                  <a:gd name="T13" fmla="*/ 91 h 112"/>
                  <a:gd name="T14" fmla="*/ 633 w 748"/>
                  <a:gd name="T15" fmla="*/ 99 h 112"/>
                  <a:gd name="T16" fmla="*/ 570 w 748"/>
                  <a:gd name="T17" fmla="*/ 81 h 112"/>
                  <a:gd name="T18" fmla="*/ 536 w 748"/>
                  <a:gd name="T19" fmla="*/ 53 h 112"/>
                  <a:gd name="T20" fmla="*/ 523 w 748"/>
                  <a:gd name="T21" fmla="*/ 79 h 112"/>
                  <a:gd name="T22" fmla="*/ 488 w 748"/>
                  <a:gd name="T23" fmla="*/ 112 h 112"/>
                  <a:gd name="T24" fmla="*/ 462 w 748"/>
                  <a:gd name="T25" fmla="*/ 83 h 112"/>
                  <a:gd name="T26" fmla="*/ 442 w 748"/>
                  <a:gd name="T27" fmla="*/ 31 h 112"/>
                  <a:gd name="T28" fmla="*/ 395 w 748"/>
                  <a:gd name="T29" fmla="*/ 28 h 112"/>
                  <a:gd name="T30" fmla="*/ 369 w 748"/>
                  <a:gd name="T31" fmla="*/ 0 h 112"/>
                  <a:gd name="T32" fmla="*/ 334 w 748"/>
                  <a:gd name="T33" fmla="*/ 26 h 112"/>
                  <a:gd name="T34" fmla="*/ 296 w 748"/>
                  <a:gd name="T35" fmla="*/ 37 h 112"/>
                  <a:gd name="T36" fmla="*/ 265 w 748"/>
                  <a:gd name="T37" fmla="*/ 32 h 112"/>
                  <a:gd name="T38" fmla="*/ 238 w 748"/>
                  <a:gd name="T39" fmla="*/ 5 h 112"/>
                  <a:gd name="T40" fmla="*/ 210 w 748"/>
                  <a:gd name="T41" fmla="*/ 30 h 112"/>
                  <a:gd name="T42" fmla="*/ 185 w 748"/>
                  <a:gd name="T43" fmla="*/ 9 h 112"/>
                  <a:gd name="T44" fmla="*/ 171 w 748"/>
                  <a:gd name="T45" fmla="*/ 34 h 112"/>
                  <a:gd name="T46" fmla="*/ 126 w 748"/>
                  <a:gd name="T47" fmla="*/ 46 h 112"/>
                  <a:gd name="T48" fmla="*/ 106 w 748"/>
                  <a:gd name="T49" fmla="*/ 70 h 112"/>
                  <a:gd name="T50" fmla="*/ 62 w 748"/>
                  <a:gd name="T51" fmla="*/ 98 h 112"/>
                  <a:gd name="T52" fmla="*/ 0 w 748"/>
                  <a:gd name="T53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8" h="112">
                    <a:moveTo>
                      <a:pt x="748" y="88"/>
                    </a:moveTo>
                    <a:lnTo>
                      <a:pt x="708" y="83"/>
                    </a:lnTo>
                    <a:lnTo>
                      <a:pt x="692" y="70"/>
                    </a:lnTo>
                    <a:lnTo>
                      <a:pt x="683" y="55"/>
                    </a:lnTo>
                    <a:lnTo>
                      <a:pt x="658" y="42"/>
                    </a:lnTo>
                    <a:lnTo>
                      <a:pt x="644" y="52"/>
                    </a:lnTo>
                    <a:lnTo>
                      <a:pt x="640" y="91"/>
                    </a:lnTo>
                    <a:lnTo>
                      <a:pt x="633" y="99"/>
                    </a:lnTo>
                    <a:lnTo>
                      <a:pt x="570" y="81"/>
                    </a:lnTo>
                    <a:lnTo>
                      <a:pt x="536" y="53"/>
                    </a:lnTo>
                    <a:lnTo>
                      <a:pt x="523" y="79"/>
                    </a:lnTo>
                    <a:lnTo>
                      <a:pt x="488" y="112"/>
                    </a:lnTo>
                    <a:lnTo>
                      <a:pt x="462" y="83"/>
                    </a:lnTo>
                    <a:lnTo>
                      <a:pt x="442" y="31"/>
                    </a:lnTo>
                    <a:lnTo>
                      <a:pt x="395" y="28"/>
                    </a:lnTo>
                    <a:lnTo>
                      <a:pt x="369" y="0"/>
                    </a:lnTo>
                    <a:lnTo>
                      <a:pt x="334" y="26"/>
                    </a:lnTo>
                    <a:lnTo>
                      <a:pt x="296" y="37"/>
                    </a:lnTo>
                    <a:lnTo>
                      <a:pt x="265" y="32"/>
                    </a:lnTo>
                    <a:lnTo>
                      <a:pt x="238" y="5"/>
                    </a:lnTo>
                    <a:lnTo>
                      <a:pt x="210" y="30"/>
                    </a:lnTo>
                    <a:lnTo>
                      <a:pt x="185" y="9"/>
                    </a:lnTo>
                    <a:lnTo>
                      <a:pt x="171" y="34"/>
                    </a:lnTo>
                    <a:lnTo>
                      <a:pt x="126" y="46"/>
                    </a:lnTo>
                    <a:lnTo>
                      <a:pt x="106" y="70"/>
                    </a:lnTo>
                    <a:lnTo>
                      <a:pt x="62" y="98"/>
                    </a:lnTo>
                    <a:lnTo>
                      <a:pt x="0" y="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551">
                <a:extLst>
                  <a:ext uri="{FF2B5EF4-FFF2-40B4-BE49-F238E27FC236}">
                    <a16:creationId xmlns:a16="http://schemas.microsoft.com/office/drawing/2014/main" id="{B25C1369-2572-2E7E-E211-FD1D5196F5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2174"/>
                <a:ext cx="95" cy="60"/>
              </a:xfrm>
              <a:custGeom>
                <a:avLst/>
                <a:gdLst>
                  <a:gd name="T0" fmla="*/ 0 w 476"/>
                  <a:gd name="T1" fmla="*/ 1 h 303"/>
                  <a:gd name="T2" fmla="*/ 7 w 476"/>
                  <a:gd name="T3" fmla="*/ 0 h 303"/>
                  <a:gd name="T4" fmla="*/ 17 w 476"/>
                  <a:gd name="T5" fmla="*/ 23 h 303"/>
                  <a:gd name="T6" fmla="*/ 49 w 476"/>
                  <a:gd name="T7" fmla="*/ 35 h 303"/>
                  <a:gd name="T8" fmla="*/ 54 w 476"/>
                  <a:gd name="T9" fmla="*/ 97 h 303"/>
                  <a:gd name="T10" fmla="*/ 94 w 476"/>
                  <a:gd name="T11" fmla="*/ 193 h 303"/>
                  <a:gd name="T12" fmla="*/ 111 w 476"/>
                  <a:gd name="T13" fmla="*/ 215 h 303"/>
                  <a:gd name="T14" fmla="*/ 149 w 476"/>
                  <a:gd name="T15" fmla="*/ 195 h 303"/>
                  <a:gd name="T16" fmla="*/ 201 w 476"/>
                  <a:gd name="T17" fmla="*/ 183 h 303"/>
                  <a:gd name="T18" fmla="*/ 218 w 476"/>
                  <a:gd name="T19" fmla="*/ 189 h 303"/>
                  <a:gd name="T20" fmla="*/ 227 w 476"/>
                  <a:gd name="T21" fmla="*/ 126 h 303"/>
                  <a:gd name="T22" fmla="*/ 258 w 476"/>
                  <a:gd name="T23" fmla="*/ 124 h 303"/>
                  <a:gd name="T24" fmla="*/ 274 w 476"/>
                  <a:gd name="T25" fmla="*/ 130 h 303"/>
                  <a:gd name="T26" fmla="*/ 292 w 476"/>
                  <a:gd name="T27" fmla="*/ 159 h 303"/>
                  <a:gd name="T28" fmla="*/ 287 w 476"/>
                  <a:gd name="T29" fmla="*/ 190 h 303"/>
                  <a:gd name="T30" fmla="*/ 363 w 476"/>
                  <a:gd name="T31" fmla="*/ 183 h 303"/>
                  <a:gd name="T32" fmla="*/ 383 w 476"/>
                  <a:gd name="T33" fmla="*/ 221 h 303"/>
                  <a:gd name="T34" fmla="*/ 415 w 476"/>
                  <a:gd name="T35" fmla="*/ 249 h 303"/>
                  <a:gd name="T36" fmla="*/ 425 w 476"/>
                  <a:gd name="T37" fmla="*/ 270 h 303"/>
                  <a:gd name="T38" fmla="*/ 455 w 476"/>
                  <a:gd name="T39" fmla="*/ 259 h 303"/>
                  <a:gd name="T40" fmla="*/ 450 w 476"/>
                  <a:gd name="T41" fmla="*/ 291 h 303"/>
                  <a:gd name="T42" fmla="*/ 476 w 476"/>
                  <a:gd name="T43" fmla="*/ 303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76" h="303">
                    <a:moveTo>
                      <a:pt x="0" y="1"/>
                    </a:moveTo>
                    <a:lnTo>
                      <a:pt x="7" y="0"/>
                    </a:lnTo>
                    <a:lnTo>
                      <a:pt x="17" y="23"/>
                    </a:lnTo>
                    <a:lnTo>
                      <a:pt x="49" y="35"/>
                    </a:lnTo>
                    <a:lnTo>
                      <a:pt x="54" y="97"/>
                    </a:lnTo>
                    <a:lnTo>
                      <a:pt x="94" y="193"/>
                    </a:lnTo>
                    <a:lnTo>
                      <a:pt x="111" y="215"/>
                    </a:lnTo>
                    <a:lnTo>
                      <a:pt x="149" y="195"/>
                    </a:lnTo>
                    <a:lnTo>
                      <a:pt x="201" y="183"/>
                    </a:lnTo>
                    <a:lnTo>
                      <a:pt x="218" y="189"/>
                    </a:lnTo>
                    <a:lnTo>
                      <a:pt x="227" y="126"/>
                    </a:lnTo>
                    <a:lnTo>
                      <a:pt x="258" y="124"/>
                    </a:lnTo>
                    <a:lnTo>
                      <a:pt x="274" y="130"/>
                    </a:lnTo>
                    <a:lnTo>
                      <a:pt x="292" y="159"/>
                    </a:lnTo>
                    <a:lnTo>
                      <a:pt x="287" y="190"/>
                    </a:lnTo>
                    <a:lnTo>
                      <a:pt x="363" y="183"/>
                    </a:lnTo>
                    <a:lnTo>
                      <a:pt x="383" y="221"/>
                    </a:lnTo>
                    <a:lnTo>
                      <a:pt x="415" y="249"/>
                    </a:lnTo>
                    <a:lnTo>
                      <a:pt x="425" y="270"/>
                    </a:lnTo>
                    <a:lnTo>
                      <a:pt x="455" y="259"/>
                    </a:lnTo>
                    <a:lnTo>
                      <a:pt x="450" y="291"/>
                    </a:lnTo>
                    <a:lnTo>
                      <a:pt x="476" y="30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552">
                <a:extLst>
                  <a:ext uri="{FF2B5EF4-FFF2-40B4-BE49-F238E27FC236}">
                    <a16:creationId xmlns:a16="http://schemas.microsoft.com/office/drawing/2014/main" id="{AD39C106-B142-9296-11BF-E970E723D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2309"/>
                <a:ext cx="125" cy="51"/>
              </a:xfrm>
              <a:custGeom>
                <a:avLst/>
                <a:gdLst>
                  <a:gd name="T0" fmla="*/ 0 w 624"/>
                  <a:gd name="T1" fmla="*/ 0 h 253"/>
                  <a:gd name="T2" fmla="*/ 41 w 624"/>
                  <a:gd name="T3" fmla="*/ 19 h 253"/>
                  <a:gd name="T4" fmla="*/ 44 w 624"/>
                  <a:gd name="T5" fmla="*/ 49 h 253"/>
                  <a:gd name="T6" fmla="*/ 69 w 624"/>
                  <a:gd name="T7" fmla="*/ 70 h 253"/>
                  <a:gd name="T8" fmla="*/ 47 w 624"/>
                  <a:gd name="T9" fmla="*/ 88 h 253"/>
                  <a:gd name="T10" fmla="*/ 58 w 624"/>
                  <a:gd name="T11" fmla="*/ 126 h 253"/>
                  <a:gd name="T12" fmla="*/ 54 w 624"/>
                  <a:gd name="T13" fmla="*/ 156 h 253"/>
                  <a:gd name="T14" fmla="*/ 47 w 624"/>
                  <a:gd name="T15" fmla="*/ 173 h 253"/>
                  <a:gd name="T16" fmla="*/ 56 w 624"/>
                  <a:gd name="T17" fmla="*/ 179 h 253"/>
                  <a:gd name="T18" fmla="*/ 131 w 624"/>
                  <a:gd name="T19" fmla="*/ 165 h 253"/>
                  <a:gd name="T20" fmla="*/ 149 w 624"/>
                  <a:gd name="T21" fmla="*/ 186 h 253"/>
                  <a:gd name="T22" fmla="*/ 181 w 624"/>
                  <a:gd name="T23" fmla="*/ 191 h 253"/>
                  <a:gd name="T24" fmla="*/ 189 w 624"/>
                  <a:gd name="T25" fmla="*/ 206 h 253"/>
                  <a:gd name="T26" fmla="*/ 256 w 624"/>
                  <a:gd name="T27" fmla="*/ 253 h 253"/>
                  <a:gd name="T28" fmla="*/ 277 w 624"/>
                  <a:gd name="T29" fmla="*/ 229 h 253"/>
                  <a:gd name="T30" fmla="*/ 289 w 624"/>
                  <a:gd name="T31" fmla="*/ 189 h 253"/>
                  <a:gd name="T32" fmla="*/ 310 w 624"/>
                  <a:gd name="T33" fmla="*/ 179 h 253"/>
                  <a:gd name="T34" fmla="*/ 324 w 624"/>
                  <a:gd name="T35" fmla="*/ 155 h 253"/>
                  <a:gd name="T36" fmla="*/ 384 w 624"/>
                  <a:gd name="T37" fmla="*/ 149 h 253"/>
                  <a:gd name="T38" fmla="*/ 386 w 624"/>
                  <a:gd name="T39" fmla="*/ 165 h 253"/>
                  <a:gd name="T40" fmla="*/ 383 w 624"/>
                  <a:gd name="T41" fmla="*/ 211 h 253"/>
                  <a:gd name="T42" fmla="*/ 422 w 624"/>
                  <a:gd name="T43" fmla="*/ 223 h 253"/>
                  <a:gd name="T44" fmla="*/ 436 w 624"/>
                  <a:gd name="T45" fmla="*/ 213 h 253"/>
                  <a:gd name="T46" fmla="*/ 439 w 624"/>
                  <a:gd name="T47" fmla="*/ 151 h 253"/>
                  <a:gd name="T48" fmla="*/ 485 w 624"/>
                  <a:gd name="T49" fmla="*/ 148 h 253"/>
                  <a:gd name="T50" fmla="*/ 526 w 624"/>
                  <a:gd name="T51" fmla="*/ 174 h 253"/>
                  <a:gd name="T52" fmla="*/ 543 w 624"/>
                  <a:gd name="T53" fmla="*/ 196 h 253"/>
                  <a:gd name="T54" fmla="*/ 600 w 624"/>
                  <a:gd name="T55" fmla="*/ 229 h 253"/>
                  <a:gd name="T56" fmla="*/ 615 w 624"/>
                  <a:gd name="T57" fmla="*/ 220 h 253"/>
                  <a:gd name="T58" fmla="*/ 624 w 624"/>
                  <a:gd name="T59" fmla="*/ 242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24" h="253">
                    <a:moveTo>
                      <a:pt x="0" y="0"/>
                    </a:moveTo>
                    <a:lnTo>
                      <a:pt x="41" y="19"/>
                    </a:lnTo>
                    <a:lnTo>
                      <a:pt x="44" y="49"/>
                    </a:lnTo>
                    <a:lnTo>
                      <a:pt x="69" y="70"/>
                    </a:lnTo>
                    <a:lnTo>
                      <a:pt x="47" y="88"/>
                    </a:lnTo>
                    <a:lnTo>
                      <a:pt x="58" y="126"/>
                    </a:lnTo>
                    <a:lnTo>
                      <a:pt x="54" y="156"/>
                    </a:lnTo>
                    <a:lnTo>
                      <a:pt x="47" y="173"/>
                    </a:lnTo>
                    <a:lnTo>
                      <a:pt x="56" y="179"/>
                    </a:lnTo>
                    <a:lnTo>
                      <a:pt x="131" y="165"/>
                    </a:lnTo>
                    <a:lnTo>
                      <a:pt x="149" y="186"/>
                    </a:lnTo>
                    <a:lnTo>
                      <a:pt x="181" y="191"/>
                    </a:lnTo>
                    <a:lnTo>
                      <a:pt x="189" y="206"/>
                    </a:lnTo>
                    <a:lnTo>
                      <a:pt x="256" y="253"/>
                    </a:lnTo>
                    <a:lnTo>
                      <a:pt x="277" y="229"/>
                    </a:lnTo>
                    <a:lnTo>
                      <a:pt x="289" y="189"/>
                    </a:lnTo>
                    <a:lnTo>
                      <a:pt x="310" y="179"/>
                    </a:lnTo>
                    <a:lnTo>
                      <a:pt x="324" y="155"/>
                    </a:lnTo>
                    <a:lnTo>
                      <a:pt x="384" y="149"/>
                    </a:lnTo>
                    <a:lnTo>
                      <a:pt x="386" y="165"/>
                    </a:lnTo>
                    <a:lnTo>
                      <a:pt x="383" y="211"/>
                    </a:lnTo>
                    <a:lnTo>
                      <a:pt x="422" y="223"/>
                    </a:lnTo>
                    <a:lnTo>
                      <a:pt x="436" y="213"/>
                    </a:lnTo>
                    <a:lnTo>
                      <a:pt x="439" y="151"/>
                    </a:lnTo>
                    <a:lnTo>
                      <a:pt x="485" y="148"/>
                    </a:lnTo>
                    <a:lnTo>
                      <a:pt x="526" y="174"/>
                    </a:lnTo>
                    <a:lnTo>
                      <a:pt x="543" y="196"/>
                    </a:lnTo>
                    <a:lnTo>
                      <a:pt x="600" y="229"/>
                    </a:lnTo>
                    <a:lnTo>
                      <a:pt x="615" y="220"/>
                    </a:lnTo>
                    <a:lnTo>
                      <a:pt x="624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553">
                <a:extLst>
                  <a:ext uri="{FF2B5EF4-FFF2-40B4-BE49-F238E27FC236}">
                    <a16:creationId xmlns:a16="http://schemas.microsoft.com/office/drawing/2014/main" id="{99155308-B112-1F15-F43A-0229AB95A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341"/>
                <a:ext cx="163" cy="52"/>
              </a:xfrm>
              <a:custGeom>
                <a:avLst/>
                <a:gdLst>
                  <a:gd name="T0" fmla="*/ 0 w 815"/>
                  <a:gd name="T1" fmla="*/ 0 h 260"/>
                  <a:gd name="T2" fmla="*/ 28 w 815"/>
                  <a:gd name="T3" fmla="*/ 9 h 260"/>
                  <a:gd name="T4" fmla="*/ 96 w 815"/>
                  <a:gd name="T5" fmla="*/ 3 h 260"/>
                  <a:gd name="T6" fmla="*/ 121 w 815"/>
                  <a:gd name="T7" fmla="*/ 17 h 260"/>
                  <a:gd name="T8" fmla="*/ 146 w 815"/>
                  <a:gd name="T9" fmla="*/ 37 h 260"/>
                  <a:gd name="T10" fmla="*/ 149 w 815"/>
                  <a:gd name="T11" fmla="*/ 76 h 260"/>
                  <a:gd name="T12" fmla="*/ 161 w 815"/>
                  <a:gd name="T13" fmla="*/ 121 h 260"/>
                  <a:gd name="T14" fmla="*/ 170 w 815"/>
                  <a:gd name="T15" fmla="*/ 128 h 260"/>
                  <a:gd name="T16" fmla="*/ 220 w 815"/>
                  <a:gd name="T17" fmla="*/ 85 h 260"/>
                  <a:gd name="T18" fmla="*/ 266 w 815"/>
                  <a:gd name="T19" fmla="*/ 81 h 260"/>
                  <a:gd name="T20" fmla="*/ 383 w 815"/>
                  <a:gd name="T21" fmla="*/ 23 h 260"/>
                  <a:gd name="T22" fmla="*/ 410 w 815"/>
                  <a:gd name="T23" fmla="*/ 52 h 260"/>
                  <a:gd name="T24" fmla="*/ 433 w 815"/>
                  <a:gd name="T25" fmla="*/ 49 h 260"/>
                  <a:gd name="T26" fmla="*/ 491 w 815"/>
                  <a:gd name="T27" fmla="*/ 13 h 260"/>
                  <a:gd name="T28" fmla="*/ 493 w 815"/>
                  <a:gd name="T29" fmla="*/ 36 h 260"/>
                  <a:gd name="T30" fmla="*/ 472 w 815"/>
                  <a:gd name="T31" fmla="*/ 61 h 260"/>
                  <a:gd name="T32" fmla="*/ 490 w 815"/>
                  <a:gd name="T33" fmla="*/ 83 h 260"/>
                  <a:gd name="T34" fmla="*/ 485 w 815"/>
                  <a:gd name="T35" fmla="*/ 114 h 260"/>
                  <a:gd name="T36" fmla="*/ 485 w 815"/>
                  <a:gd name="T37" fmla="*/ 122 h 260"/>
                  <a:gd name="T38" fmla="*/ 533 w 815"/>
                  <a:gd name="T39" fmla="*/ 140 h 260"/>
                  <a:gd name="T40" fmla="*/ 556 w 815"/>
                  <a:gd name="T41" fmla="*/ 138 h 260"/>
                  <a:gd name="T42" fmla="*/ 570 w 815"/>
                  <a:gd name="T43" fmla="*/ 114 h 260"/>
                  <a:gd name="T44" fmla="*/ 626 w 815"/>
                  <a:gd name="T45" fmla="*/ 139 h 260"/>
                  <a:gd name="T46" fmla="*/ 680 w 815"/>
                  <a:gd name="T47" fmla="*/ 143 h 260"/>
                  <a:gd name="T48" fmla="*/ 704 w 815"/>
                  <a:gd name="T49" fmla="*/ 155 h 260"/>
                  <a:gd name="T50" fmla="*/ 709 w 815"/>
                  <a:gd name="T51" fmla="*/ 209 h 260"/>
                  <a:gd name="T52" fmla="*/ 756 w 815"/>
                  <a:gd name="T53" fmla="*/ 220 h 260"/>
                  <a:gd name="T54" fmla="*/ 776 w 815"/>
                  <a:gd name="T55" fmla="*/ 257 h 260"/>
                  <a:gd name="T56" fmla="*/ 815 w 815"/>
                  <a:gd name="T57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15" h="260">
                    <a:moveTo>
                      <a:pt x="0" y="0"/>
                    </a:moveTo>
                    <a:lnTo>
                      <a:pt x="28" y="9"/>
                    </a:lnTo>
                    <a:lnTo>
                      <a:pt x="96" y="3"/>
                    </a:lnTo>
                    <a:lnTo>
                      <a:pt x="121" y="17"/>
                    </a:lnTo>
                    <a:lnTo>
                      <a:pt x="146" y="37"/>
                    </a:lnTo>
                    <a:lnTo>
                      <a:pt x="149" y="76"/>
                    </a:lnTo>
                    <a:lnTo>
                      <a:pt x="161" y="121"/>
                    </a:lnTo>
                    <a:lnTo>
                      <a:pt x="170" y="128"/>
                    </a:lnTo>
                    <a:lnTo>
                      <a:pt x="220" y="85"/>
                    </a:lnTo>
                    <a:lnTo>
                      <a:pt x="266" y="81"/>
                    </a:lnTo>
                    <a:lnTo>
                      <a:pt x="383" y="23"/>
                    </a:lnTo>
                    <a:lnTo>
                      <a:pt x="410" y="52"/>
                    </a:lnTo>
                    <a:lnTo>
                      <a:pt x="433" y="49"/>
                    </a:lnTo>
                    <a:lnTo>
                      <a:pt x="491" y="13"/>
                    </a:lnTo>
                    <a:lnTo>
                      <a:pt x="493" y="36"/>
                    </a:lnTo>
                    <a:lnTo>
                      <a:pt x="472" y="61"/>
                    </a:lnTo>
                    <a:lnTo>
                      <a:pt x="490" y="83"/>
                    </a:lnTo>
                    <a:lnTo>
                      <a:pt x="485" y="114"/>
                    </a:lnTo>
                    <a:lnTo>
                      <a:pt x="485" y="122"/>
                    </a:lnTo>
                    <a:lnTo>
                      <a:pt x="533" y="140"/>
                    </a:lnTo>
                    <a:lnTo>
                      <a:pt x="556" y="138"/>
                    </a:lnTo>
                    <a:lnTo>
                      <a:pt x="570" y="114"/>
                    </a:lnTo>
                    <a:lnTo>
                      <a:pt x="626" y="139"/>
                    </a:lnTo>
                    <a:lnTo>
                      <a:pt x="680" y="143"/>
                    </a:lnTo>
                    <a:lnTo>
                      <a:pt x="704" y="155"/>
                    </a:lnTo>
                    <a:lnTo>
                      <a:pt x="709" y="209"/>
                    </a:lnTo>
                    <a:lnTo>
                      <a:pt x="756" y="220"/>
                    </a:lnTo>
                    <a:lnTo>
                      <a:pt x="776" y="257"/>
                    </a:lnTo>
                    <a:lnTo>
                      <a:pt x="815" y="2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554">
                <a:extLst>
                  <a:ext uri="{FF2B5EF4-FFF2-40B4-BE49-F238E27FC236}">
                    <a16:creationId xmlns:a16="http://schemas.microsoft.com/office/drawing/2014/main" id="{2A8D379D-66A9-9EDA-725C-40F0B2A29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1" cy="17"/>
              </a:xfrm>
              <a:custGeom>
                <a:avLst/>
                <a:gdLst>
                  <a:gd name="T0" fmla="*/ 5 w 5"/>
                  <a:gd name="T1" fmla="*/ 3 h 85"/>
                  <a:gd name="T2" fmla="*/ 0 w 5"/>
                  <a:gd name="T3" fmla="*/ 0 h 85"/>
                  <a:gd name="T4" fmla="*/ 0 w 5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5">
                    <a:moveTo>
                      <a:pt x="5" y="3"/>
                    </a:moveTo>
                    <a:lnTo>
                      <a:pt x="0" y="0"/>
                    </a:lnTo>
                    <a:lnTo>
                      <a:pt x="0" y="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555">
                <a:extLst>
                  <a:ext uri="{FF2B5EF4-FFF2-40B4-BE49-F238E27FC236}">
                    <a16:creationId xmlns:a16="http://schemas.microsoft.com/office/drawing/2014/main" id="{76F89FF4-FE9C-E4CE-1668-EAF7AE3897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27" cy="75"/>
              </a:xfrm>
              <a:custGeom>
                <a:avLst/>
                <a:gdLst>
                  <a:gd name="T0" fmla="*/ 133 w 133"/>
                  <a:gd name="T1" fmla="*/ 375 h 375"/>
                  <a:gd name="T2" fmla="*/ 124 w 133"/>
                  <a:gd name="T3" fmla="*/ 352 h 375"/>
                  <a:gd name="T4" fmla="*/ 120 w 133"/>
                  <a:gd name="T5" fmla="*/ 307 h 375"/>
                  <a:gd name="T6" fmla="*/ 91 w 133"/>
                  <a:gd name="T7" fmla="*/ 240 h 375"/>
                  <a:gd name="T8" fmla="*/ 58 w 133"/>
                  <a:gd name="T9" fmla="*/ 220 h 375"/>
                  <a:gd name="T10" fmla="*/ 37 w 133"/>
                  <a:gd name="T11" fmla="*/ 167 h 375"/>
                  <a:gd name="T12" fmla="*/ 34 w 133"/>
                  <a:gd name="T13" fmla="*/ 129 h 375"/>
                  <a:gd name="T14" fmla="*/ 14 w 133"/>
                  <a:gd name="T15" fmla="*/ 85 h 375"/>
                  <a:gd name="T16" fmla="*/ 19 w 133"/>
                  <a:gd name="T17" fmla="*/ 61 h 375"/>
                  <a:gd name="T18" fmla="*/ 2 w 133"/>
                  <a:gd name="T19" fmla="*/ 39 h 375"/>
                  <a:gd name="T20" fmla="*/ 14 w 133"/>
                  <a:gd name="T21" fmla="*/ 7 h 375"/>
                  <a:gd name="T22" fmla="*/ 0 w 133"/>
                  <a:gd name="T23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375">
                    <a:moveTo>
                      <a:pt x="133" y="375"/>
                    </a:moveTo>
                    <a:lnTo>
                      <a:pt x="124" y="352"/>
                    </a:lnTo>
                    <a:lnTo>
                      <a:pt x="120" y="307"/>
                    </a:lnTo>
                    <a:lnTo>
                      <a:pt x="91" y="240"/>
                    </a:lnTo>
                    <a:lnTo>
                      <a:pt x="58" y="220"/>
                    </a:lnTo>
                    <a:lnTo>
                      <a:pt x="37" y="167"/>
                    </a:lnTo>
                    <a:lnTo>
                      <a:pt x="34" y="129"/>
                    </a:lnTo>
                    <a:lnTo>
                      <a:pt x="14" y="85"/>
                    </a:lnTo>
                    <a:lnTo>
                      <a:pt x="19" y="61"/>
                    </a:lnTo>
                    <a:lnTo>
                      <a:pt x="2" y="39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556">
                <a:extLst>
                  <a:ext uri="{FF2B5EF4-FFF2-40B4-BE49-F238E27FC236}">
                    <a16:creationId xmlns:a16="http://schemas.microsoft.com/office/drawing/2014/main" id="{166632BE-26D8-9D21-7C82-7A189833E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2309"/>
                <a:ext cx="118" cy="91"/>
              </a:xfrm>
              <a:custGeom>
                <a:avLst/>
                <a:gdLst>
                  <a:gd name="T0" fmla="*/ 589 w 589"/>
                  <a:gd name="T1" fmla="*/ 0 h 455"/>
                  <a:gd name="T2" fmla="*/ 549 w 589"/>
                  <a:gd name="T3" fmla="*/ 65 h 455"/>
                  <a:gd name="T4" fmla="*/ 498 w 589"/>
                  <a:gd name="T5" fmla="*/ 93 h 455"/>
                  <a:gd name="T6" fmla="*/ 543 w 589"/>
                  <a:gd name="T7" fmla="*/ 166 h 455"/>
                  <a:gd name="T8" fmla="*/ 533 w 589"/>
                  <a:gd name="T9" fmla="*/ 220 h 455"/>
                  <a:gd name="T10" fmla="*/ 543 w 589"/>
                  <a:gd name="T11" fmla="*/ 243 h 455"/>
                  <a:gd name="T12" fmla="*/ 561 w 589"/>
                  <a:gd name="T13" fmla="*/ 272 h 455"/>
                  <a:gd name="T14" fmla="*/ 548 w 589"/>
                  <a:gd name="T15" fmla="*/ 297 h 455"/>
                  <a:gd name="T16" fmla="*/ 543 w 589"/>
                  <a:gd name="T17" fmla="*/ 328 h 455"/>
                  <a:gd name="T18" fmla="*/ 555 w 589"/>
                  <a:gd name="T19" fmla="*/ 373 h 455"/>
                  <a:gd name="T20" fmla="*/ 532 w 589"/>
                  <a:gd name="T21" fmla="*/ 375 h 455"/>
                  <a:gd name="T22" fmla="*/ 484 w 589"/>
                  <a:gd name="T23" fmla="*/ 434 h 455"/>
                  <a:gd name="T24" fmla="*/ 413 w 589"/>
                  <a:gd name="T25" fmla="*/ 432 h 455"/>
                  <a:gd name="T26" fmla="*/ 301 w 589"/>
                  <a:gd name="T27" fmla="*/ 381 h 455"/>
                  <a:gd name="T28" fmla="*/ 278 w 589"/>
                  <a:gd name="T29" fmla="*/ 375 h 455"/>
                  <a:gd name="T30" fmla="*/ 256 w 589"/>
                  <a:gd name="T31" fmla="*/ 392 h 455"/>
                  <a:gd name="T32" fmla="*/ 246 w 589"/>
                  <a:gd name="T33" fmla="*/ 448 h 455"/>
                  <a:gd name="T34" fmla="*/ 169 w 589"/>
                  <a:gd name="T35" fmla="*/ 455 h 455"/>
                  <a:gd name="T36" fmla="*/ 75 w 589"/>
                  <a:gd name="T37" fmla="*/ 441 h 455"/>
                  <a:gd name="T38" fmla="*/ 0 w 589"/>
                  <a:gd name="T39" fmla="*/ 386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9" h="455">
                    <a:moveTo>
                      <a:pt x="589" y="0"/>
                    </a:moveTo>
                    <a:lnTo>
                      <a:pt x="549" y="65"/>
                    </a:lnTo>
                    <a:lnTo>
                      <a:pt x="498" y="93"/>
                    </a:lnTo>
                    <a:lnTo>
                      <a:pt x="543" y="166"/>
                    </a:lnTo>
                    <a:lnTo>
                      <a:pt x="533" y="220"/>
                    </a:lnTo>
                    <a:lnTo>
                      <a:pt x="543" y="243"/>
                    </a:lnTo>
                    <a:lnTo>
                      <a:pt x="561" y="272"/>
                    </a:lnTo>
                    <a:lnTo>
                      <a:pt x="548" y="297"/>
                    </a:lnTo>
                    <a:lnTo>
                      <a:pt x="543" y="328"/>
                    </a:lnTo>
                    <a:lnTo>
                      <a:pt x="555" y="373"/>
                    </a:lnTo>
                    <a:lnTo>
                      <a:pt x="532" y="375"/>
                    </a:lnTo>
                    <a:lnTo>
                      <a:pt x="484" y="434"/>
                    </a:lnTo>
                    <a:lnTo>
                      <a:pt x="413" y="432"/>
                    </a:lnTo>
                    <a:lnTo>
                      <a:pt x="301" y="381"/>
                    </a:lnTo>
                    <a:lnTo>
                      <a:pt x="278" y="375"/>
                    </a:lnTo>
                    <a:lnTo>
                      <a:pt x="256" y="392"/>
                    </a:lnTo>
                    <a:lnTo>
                      <a:pt x="246" y="448"/>
                    </a:lnTo>
                    <a:lnTo>
                      <a:pt x="169" y="455"/>
                    </a:lnTo>
                    <a:lnTo>
                      <a:pt x="75" y="441"/>
                    </a:lnTo>
                    <a:lnTo>
                      <a:pt x="0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557">
                <a:extLst>
                  <a:ext uri="{FF2B5EF4-FFF2-40B4-BE49-F238E27FC236}">
                    <a16:creationId xmlns:a16="http://schemas.microsoft.com/office/drawing/2014/main" id="{CD0BF9E2-C219-E694-9640-04BD9D33E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2440"/>
                <a:ext cx="163" cy="108"/>
              </a:xfrm>
              <a:custGeom>
                <a:avLst/>
                <a:gdLst>
                  <a:gd name="T0" fmla="*/ 0 w 812"/>
                  <a:gd name="T1" fmla="*/ 72 h 537"/>
                  <a:gd name="T2" fmla="*/ 70 w 812"/>
                  <a:gd name="T3" fmla="*/ 80 h 537"/>
                  <a:gd name="T4" fmla="*/ 78 w 812"/>
                  <a:gd name="T5" fmla="*/ 88 h 537"/>
                  <a:gd name="T6" fmla="*/ 75 w 812"/>
                  <a:gd name="T7" fmla="*/ 134 h 537"/>
                  <a:gd name="T8" fmla="*/ 126 w 812"/>
                  <a:gd name="T9" fmla="*/ 99 h 537"/>
                  <a:gd name="T10" fmla="*/ 149 w 812"/>
                  <a:gd name="T11" fmla="*/ 96 h 537"/>
                  <a:gd name="T12" fmla="*/ 169 w 812"/>
                  <a:gd name="T13" fmla="*/ 148 h 537"/>
                  <a:gd name="T14" fmla="*/ 217 w 812"/>
                  <a:gd name="T15" fmla="*/ 159 h 537"/>
                  <a:gd name="T16" fmla="*/ 231 w 812"/>
                  <a:gd name="T17" fmla="*/ 151 h 537"/>
                  <a:gd name="T18" fmla="*/ 214 w 812"/>
                  <a:gd name="T19" fmla="*/ 136 h 537"/>
                  <a:gd name="T20" fmla="*/ 220 w 812"/>
                  <a:gd name="T21" fmla="*/ 120 h 537"/>
                  <a:gd name="T22" fmla="*/ 254 w 812"/>
                  <a:gd name="T23" fmla="*/ 71 h 537"/>
                  <a:gd name="T24" fmla="*/ 270 w 812"/>
                  <a:gd name="T25" fmla="*/ 70 h 537"/>
                  <a:gd name="T26" fmla="*/ 271 w 812"/>
                  <a:gd name="T27" fmla="*/ 85 h 537"/>
                  <a:gd name="T28" fmla="*/ 286 w 812"/>
                  <a:gd name="T29" fmla="*/ 68 h 537"/>
                  <a:gd name="T30" fmla="*/ 300 w 812"/>
                  <a:gd name="T31" fmla="*/ 67 h 537"/>
                  <a:gd name="T32" fmla="*/ 320 w 812"/>
                  <a:gd name="T33" fmla="*/ 26 h 537"/>
                  <a:gd name="T34" fmla="*/ 356 w 812"/>
                  <a:gd name="T35" fmla="*/ 0 h 537"/>
                  <a:gd name="T36" fmla="*/ 411 w 812"/>
                  <a:gd name="T37" fmla="*/ 3 h 537"/>
                  <a:gd name="T38" fmla="*/ 420 w 812"/>
                  <a:gd name="T39" fmla="*/ 25 h 537"/>
                  <a:gd name="T40" fmla="*/ 453 w 812"/>
                  <a:gd name="T41" fmla="*/ 45 h 537"/>
                  <a:gd name="T42" fmla="*/ 447 w 812"/>
                  <a:gd name="T43" fmla="*/ 68 h 537"/>
                  <a:gd name="T44" fmla="*/ 427 w 812"/>
                  <a:gd name="T45" fmla="*/ 101 h 537"/>
                  <a:gd name="T46" fmla="*/ 436 w 812"/>
                  <a:gd name="T47" fmla="*/ 116 h 537"/>
                  <a:gd name="T48" fmla="*/ 460 w 812"/>
                  <a:gd name="T49" fmla="*/ 129 h 537"/>
                  <a:gd name="T50" fmla="*/ 535 w 812"/>
                  <a:gd name="T51" fmla="*/ 107 h 537"/>
                  <a:gd name="T52" fmla="*/ 546 w 812"/>
                  <a:gd name="T53" fmla="*/ 136 h 537"/>
                  <a:gd name="T54" fmla="*/ 595 w 812"/>
                  <a:gd name="T55" fmla="*/ 163 h 537"/>
                  <a:gd name="T56" fmla="*/ 583 w 812"/>
                  <a:gd name="T57" fmla="*/ 203 h 537"/>
                  <a:gd name="T58" fmla="*/ 591 w 812"/>
                  <a:gd name="T59" fmla="*/ 210 h 537"/>
                  <a:gd name="T60" fmla="*/ 637 w 812"/>
                  <a:gd name="T61" fmla="*/ 205 h 537"/>
                  <a:gd name="T62" fmla="*/ 730 w 812"/>
                  <a:gd name="T63" fmla="*/ 297 h 537"/>
                  <a:gd name="T64" fmla="*/ 762 w 812"/>
                  <a:gd name="T65" fmla="*/ 302 h 537"/>
                  <a:gd name="T66" fmla="*/ 812 w 812"/>
                  <a:gd name="T67" fmla="*/ 421 h 537"/>
                  <a:gd name="T68" fmla="*/ 772 w 812"/>
                  <a:gd name="T69" fmla="*/ 494 h 537"/>
                  <a:gd name="T70" fmla="*/ 726 w 812"/>
                  <a:gd name="T71" fmla="*/ 497 h 537"/>
                  <a:gd name="T72" fmla="*/ 728 w 812"/>
                  <a:gd name="T73" fmla="*/ 520 h 537"/>
                  <a:gd name="T74" fmla="*/ 722 w 812"/>
                  <a:gd name="T75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12" h="537">
                    <a:moveTo>
                      <a:pt x="0" y="72"/>
                    </a:moveTo>
                    <a:lnTo>
                      <a:pt x="70" y="80"/>
                    </a:lnTo>
                    <a:lnTo>
                      <a:pt x="78" y="88"/>
                    </a:lnTo>
                    <a:lnTo>
                      <a:pt x="75" y="134"/>
                    </a:lnTo>
                    <a:lnTo>
                      <a:pt x="126" y="99"/>
                    </a:lnTo>
                    <a:lnTo>
                      <a:pt x="149" y="96"/>
                    </a:lnTo>
                    <a:lnTo>
                      <a:pt x="169" y="148"/>
                    </a:lnTo>
                    <a:lnTo>
                      <a:pt x="217" y="159"/>
                    </a:lnTo>
                    <a:lnTo>
                      <a:pt x="231" y="151"/>
                    </a:lnTo>
                    <a:lnTo>
                      <a:pt x="214" y="136"/>
                    </a:lnTo>
                    <a:lnTo>
                      <a:pt x="220" y="120"/>
                    </a:lnTo>
                    <a:lnTo>
                      <a:pt x="254" y="71"/>
                    </a:lnTo>
                    <a:lnTo>
                      <a:pt x="270" y="70"/>
                    </a:lnTo>
                    <a:lnTo>
                      <a:pt x="271" y="85"/>
                    </a:lnTo>
                    <a:lnTo>
                      <a:pt x="286" y="68"/>
                    </a:lnTo>
                    <a:lnTo>
                      <a:pt x="300" y="67"/>
                    </a:lnTo>
                    <a:lnTo>
                      <a:pt x="320" y="26"/>
                    </a:lnTo>
                    <a:lnTo>
                      <a:pt x="356" y="0"/>
                    </a:lnTo>
                    <a:lnTo>
                      <a:pt x="411" y="3"/>
                    </a:lnTo>
                    <a:lnTo>
                      <a:pt x="420" y="25"/>
                    </a:lnTo>
                    <a:lnTo>
                      <a:pt x="453" y="45"/>
                    </a:lnTo>
                    <a:lnTo>
                      <a:pt x="447" y="68"/>
                    </a:lnTo>
                    <a:lnTo>
                      <a:pt x="427" y="101"/>
                    </a:lnTo>
                    <a:lnTo>
                      <a:pt x="436" y="116"/>
                    </a:lnTo>
                    <a:lnTo>
                      <a:pt x="460" y="129"/>
                    </a:lnTo>
                    <a:lnTo>
                      <a:pt x="535" y="107"/>
                    </a:lnTo>
                    <a:lnTo>
                      <a:pt x="546" y="136"/>
                    </a:lnTo>
                    <a:lnTo>
                      <a:pt x="595" y="163"/>
                    </a:lnTo>
                    <a:lnTo>
                      <a:pt x="583" y="203"/>
                    </a:lnTo>
                    <a:lnTo>
                      <a:pt x="591" y="210"/>
                    </a:lnTo>
                    <a:lnTo>
                      <a:pt x="637" y="205"/>
                    </a:lnTo>
                    <a:lnTo>
                      <a:pt x="730" y="297"/>
                    </a:lnTo>
                    <a:lnTo>
                      <a:pt x="762" y="302"/>
                    </a:lnTo>
                    <a:lnTo>
                      <a:pt x="812" y="421"/>
                    </a:lnTo>
                    <a:lnTo>
                      <a:pt x="772" y="494"/>
                    </a:lnTo>
                    <a:lnTo>
                      <a:pt x="726" y="497"/>
                    </a:lnTo>
                    <a:lnTo>
                      <a:pt x="728" y="520"/>
                    </a:lnTo>
                    <a:lnTo>
                      <a:pt x="722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558">
                <a:extLst>
                  <a:ext uri="{FF2B5EF4-FFF2-40B4-BE49-F238E27FC236}">
                    <a16:creationId xmlns:a16="http://schemas.microsoft.com/office/drawing/2014/main" id="{100BC8AF-6F4E-20D4-2879-975C6286EC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58"/>
                <a:ext cx="40" cy="90"/>
              </a:xfrm>
              <a:custGeom>
                <a:avLst/>
                <a:gdLst>
                  <a:gd name="T0" fmla="*/ 105 w 203"/>
                  <a:gd name="T1" fmla="*/ 453 h 453"/>
                  <a:gd name="T2" fmla="*/ 169 w 203"/>
                  <a:gd name="T3" fmla="*/ 401 h 453"/>
                  <a:gd name="T4" fmla="*/ 174 w 203"/>
                  <a:gd name="T5" fmla="*/ 370 h 453"/>
                  <a:gd name="T6" fmla="*/ 197 w 203"/>
                  <a:gd name="T7" fmla="*/ 367 h 453"/>
                  <a:gd name="T8" fmla="*/ 203 w 203"/>
                  <a:gd name="T9" fmla="*/ 344 h 453"/>
                  <a:gd name="T10" fmla="*/ 134 w 203"/>
                  <a:gd name="T11" fmla="*/ 266 h 453"/>
                  <a:gd name="T12" fmla="*/ 115 w 203"/>
                  <a:gd name="T13" fmla="*/ 236 h 453"/>
                  <a:gd name="T14" fmla="*/ 77 w 203"/>
                  <a:gd name="T15" fmla="*/ 240 h 453"/>
                  <a:gd name="T16" fmla="*/ 67 w 203"/>
                  <a:gd name="T17" fmla="*/ 210 h 453"/>
                  <a:gd name="T18" fmla="*/ 73 w 203"/>
                  <a:gd name="T19" fmla="*/ 109 h 453"/>
                  <a:gd name="T20" fmla="*/ 61 w 203"/>
                  <a:gd name="T21" fmla="*/ 72 h 453"/>
                  <a:gd name="T22" fmla="*/ 31 w 203"/>
                  <a:gd name="T23" fmla="*/ 67 h 453"/>
                  <a:gd name="T24" fmla="*/ 28 w 203"/>
                  <a:gd name="T25" fmla="*/ 44 h 453"/>
                  <a:gd name="T26" fmla="*/ 0 w 203"/>
                  <a:gd name="T27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3" h="453">
                    <a:moveTo>
                      <a:pt x="105" y="453"/>
                    </a:moveTo>
                    <a:lnTo>
                      <a:pt x="169" y="401"/>
                    </a:lnTo>
                    <a:lnTo>
                      <a:pt x="174" y="370"/>
                    </a:lnTo>
                    <a:lnTo>
                      <a:pt x="197" y="367"/>
                    </a:lnTo>
                    <a:lnTo>
                      <a:pt x="203" y="344"/>
                    </a:lnTo>
                    <a:lnTo>
                      <a:pt x="134" y="266"/>
                    </a:lnTo>
                    <a:lnTo>
                      <a:pt x="115" y="236"/>
                    </a:lnTo>
                    <a:lnTo>
                      <a:pt x="77" y="240"/>
                    </a:lnTo>
                    <a:lnTo>
                      <a:pt x="67" y="210"/>
                    </a:lnTo>
                    <a:lnTo>
                      <a:pt x="73" y="109"/>
                    </a:lnTo>
                    <a:lnTo>
                      <a:pt x="61" y="72"/>
                    </a:lnTo>
                    <a:lnTo>
                      <a:pt x="31" y="67"/>
                    </a:lnTo>
                    <a:lnTo>
                      <a:pt x="28" y="4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559">
                <a:extLst>
                  <a:ext uri="{FF2B5EF4-FFF2-40B4-BE49-F238E27FC236}">
                    <a16:creationId xmlns:a16="http://schemas.microsoft.com/office/drawing/2014/main" id="{45AC49DB-33E7-32C0-8D4E-BBEDDC6A2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97" cy="125"/>
              </a:xfrm>
              <a:custGeom>
                <a:avLst/>
                <a:gdLst>
                  <a:gd name="T0" fmla="*/ 0 w 483"/>
                  <a:gd name="T1" fmla="*/ 623 h 623"/>
                  <a:gd name="T2" fmla="*/ 18 w 483"/>
                  <a:gd name="T3" fmla="*/ 568 h 623"/>
                  <a:gd name="T4" fmla="*/ 85 w 483"/>
                  <a:gd name="T5" fmla="*/ 531 h 623"/>
                  <a:gd name="T6" fmla="*/ 83 w 483"/>
                  <a:gd name="T7" fmla="*/ 508 h 623"/>
                  <a:gd name="T8" fmla="*/ 107 w 483"/>
                  <a:gd name="T9" fmla="*/ 522 h 623"/>
                  <a:gd name="T10" fmla="*/ 172 w 483"/>
                  <a:gd name="T11" fmla="*/ 484 h 623"/>
                  <a:gd name="T12" fmla="*/ 186 w 483"/>
                  <a:gd name="T13" fmla="*/ 460 h 623"/>
                  <a:gd name="T14" fmla="*/ 223 w 483"/>
                  <a:gd name="T15" fmla="*/ 449 h 623"/>
                  <a:gd name="T16" fmla="*/ 228 w 483"/>
                  <a:gd name="T17" fmla="*/ 417 h 623"/>
                  <a:gd name="T18" fmla="*/ 205 w 483"/>
                  <a:gd name="T19" fmla="*/ 420 h 623"/>
                  <a:gd name="T20" fmla="*/ 188 w 483"/>
                  <a:gd name="T21" fmla="*/ 405 h 623"/>
                  <a:gd name="T22" fmla="*/ 207 w 483"/>
                  <a:gd name="T23" fmla="*/ 358 h 623"/>
                  <a:gd name="T24" fmla="*/ 237 w 483"/>
                  <a:gd name="T25" fmla="*/ 340 h 623"/>
                  <a:gd name="T26" fmla="*/ 241 w 483"/>
                  <a:gd name="T27" fmla="*/ 308 h 623"/>
                  <a:gd name="T28" fmla="*/ 294 w 483"/>
                  <a:gd name="T29" fmla="*/ 296 h 623"/>
                  <a:gd name="T30" fmla="*/ 349 w 483"/>
                  <a:gd name="T31" fmla="*/ 313 h 623"/>
                  <a:gd name="T32" fmla="*/ 381 w 483"/>
                  <a:gd name="T33" fmla="*/ 311 h 623"/>
                  <a:gd name="T34" fmla="*/ 369 w 483"/>
                  <a:gd name="T35" fmla="*/ 266 h 623"/>
                  <a:gd name="T36" fmla="*/ 399 w 483"/>
                  <a:gd name="T37" fmla="*/ 186 h 623"/>
                  <a:gd name="T38" fmla="*/ 404 w 483"/>
                  <a:gd name="T39" fmla="*/ 154 h 623"/>
                  <a:gd name="T40" fmla="*/ 394 w 483"/>
                  <a:gd name="T41" fmla="*/ 124 h 623"/>
                  <a:gd name="T42" fmla="*/ 407 w 483"/>
                  <a:gd name="T43" fmla="*/ 100 h 623"/>
                  <a:gd name="T44" fmla="*/ 389 w 483"/>
                  <a:gd name="T45" fmla="*/ 78 h 623"/>
                  <a:gd name="T46" fmla="*/ 441 w 483"/>
                  <a:gd name="T47" fmla="*/ 50 h 623"/>
                  <a:gd name="T48" fmla="*/ 483 w 483"/>
                  <a:gd name="T49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3" h="623">
                    <a:moveTo>
                      <a:pt x="0" y="623"/>
                    </a:moveTo>
                    <a:lnTo>
                      <a:pt x="18" y="568"/>
                    </a:lnTo>
                    <a:lnTo>
                      <a:pt x="85" y="531"/>
                    </a:lnTo>
                    <a:lnTo>
                      <a:pt x="83" y="508"/>
                    </a:lnTo>
                    <a:lnTo>
                      <a:pt x="107" y="522"/>
                    </a:lnTo>
                    <a:lnTo>
                      <a:pt x="172" y="484"/>
                    </a:lnTo>
                    <a:lnTo>
                      <a:pt x="186" y="460"/>
                    </a:lnTo>
                    <a:lnTo>
                      <a:pt x="223" y="449"/>
                    </a:lnTo>
                    <a:lnTo>
                      <a:pt x="228" y="417"/>
                    </a:lnTo>
                    <a:lnTo>
                      <a:pt x="205" y="420"/>
                    </a:lnTo>
                    <a:lnTo>
                      <a:pt x="188" y="405"/>
                    </a:lnTo>
                    <a:lnTo>
                      <a:pt x="207" y="358"/>
                    </a:lnTo>
                    <a:lnTo>
                      <a:pt x="237" y="340"/>
                    </a:lnTo>
                    <a:lnTo>
                      <a:pt x="241" y="308"/>
                    </a:lnTo>
                    <a:lnTo>
                      <a:pt x="294" y="296"/>
                    </a:lnTo>
                    <a:lnTo>
                      <a:pt x="349" y="313"/>
                    </a:lnTo>
                    <a:lnTo>
                      <a:pt x="381" y="311"/>
                    </a:lnTo>
                    <a:lnTo>
                      <a:pt x="369" y="266"/>
                    </a:lnTo>
                    <a:lnTo>
                      <a:pt x="399" y="186"/>
                    </a:lnTo>
                    <a:lnTo>
                      <a:pt x="404" y="154"/>
                    </a:lnTo>
                    <a:lnTo>
                      <a:pt x="394" y="124"/>
                    </a:lnTo>
                    <a:lnTo>
                      <a:pt x="407" y="100"/>
                    </a:lnTo>
                    <a:lnTo>
                      <a:pt x="389" y="78"/>
                    </a:lnTo>
                    <a:lnTo>
                      <a:pt x="441" y="50"/>
                    </a:lnTo>
                    <a:lnTo>
                      <a:pt x="48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560">
                <a:extLst>
                  <a:ext uri="{FF2B5EF4-FFF2-40B4-BE49-F238E27FC236}">
                    <a16:creationId xmlns:a16="http://schemas.microsoft.com/office/drawing/2014/main" id="{273D7D2A-59D8-65A6-598F-B87E6ED87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36"/>
                <a:ext cx="73" cy="136"/>
              </a:xfrm>
              <a:custGeom>
                <a:avLst/>
                <a:gdLst>
                  <a:gd name="T0" fmla="*/ 251 w 367"/>
                  <a:gd name="T1" fmla="*/ 678 h 678"/>
                  <a:gd name="T2" fmla="*/ 258 w 367"/>
                  <a:gd name="T3" fmla="*/ 670 h 678"/>
                  <a:gd name="T4" fmla="*/ 250 w 367"/>
                  <a:gd name="T5" fmla="*/ 586 h 678"/>
                  <a:gd name="T6" fmla="*/ 210 w 367"/>
                  <a:gd name="T7" fmla="*/ 567 h 678"/>
                  <a:gd name="T8" fmla="*/ 207 w 367"/>
                  <a:gd name="T9" fmla="*/ 544 h 678"/>
                  <a:gd name="T10" fmla="*/ 190 w 367"/>
                  <a:gd name="T11" fmla="*/ 522 h 678"/>
                  <a:gd name="T12" fmla="*/ 195 w 367"/>
                  <a:gd name="T13" fmla="*/ 499 h 678"/>
                  <a:gd name="T14" fmla="*/ 126 w 367"/>
                  <a:gd name="T15" fmla="*/ 498 h 678"/>
                  <a:gd name="T16" fmla="*/ 94 w 367"/>
                  <a:gd name="T17" fmla="*/ 484 h 678"/>
                  <a:gd name="T18" fmla="*/ 63 w 367"/>
                  <a:gd name="T19" fmla="*/ 488 h 678"/>
                  <a:gd name="T20" fmla="*/ 13 w 367"/>
                  <a:gd name="T21" fmla="*/ 446 h 678"/>
                  <a:gd name="T22" fmla="*/ 19 w 367"/>
                  <a:gd name="T23" fmla="*/ 423 h 678"/>
                  <a:gd name="T24" fmla="*/ 0 w 367"/>
                  <a:gd name="T25" fmla="*/ 386 h 678"/>
                  <a:gd name="T26" fmla="*/ 15 w 367"/>
                  <a:gd name="T27" fmla="*/ 377 h 678"/>
                  <a:gd name="T28" fmla="*/ 46 w 367"/>
                  <a:gd name="T29" fmla="*/ 381 h 678"/>
                  <a:gd name="T30" fmla="*/ 61 w 367"/>
                  <a:gd name="T31" fmla="*/ 373 h 678"/>
                  <a:gd name="T32" fmla="*/ 34 w 367"/>
                  <a:gd name="T33" fmla="*/ 337 h 678"/>
                  <a:gd name="T34" fmla="*/ 36 w 367"/>
                  <a:gd name="T35" fmla="*/ 282 h 678"/>
                  <a:gd name="T36" fmla="*/ 164 w 367"/>
                  <a:gd name="T37" fmla="*/ 317 h 678"/>
                  <a:gd name="T38" fmla="*/ 178 w 367"/>
                  <a:gd name="T39" fmla="*/ 307 h 678"/>
                  <a:gd name="T40" fmla="*/ 191 w 367"/>
                  <a:gd name="T41" fmla="*/ 283 h 678"/>
                  <a:gd name="T42" fmla="*/ 212 w 367"/>
                  <a:gd name="T43" fmla="*/ 266 h 678"/>
                  <a:gd name="T44" fmla="*/ 161 w 367"/>
                  <a:gd name="T45" fmla="*/ 217 h 678"/>
                  <a:gd name="T46" fmla="*/ 200 w 367"/>
                  <a:gd name="T47" fmla="*/ 128 h 678"/>
                  <a:gd name="T48" fmla="*/ 195 w 367"/>
                  <a:gd name="T49" fmla="*/ 82 h 678"/>
                  <a:gd name="T50" fmla="*/ 273 w 367"/>
                  <a:gd name="T51" fmla="*/ 83 h 678"/>
                  <a:gd name="T52" fmla="*/ 302 w 367"/>
                  <a:gd name="T53" fmla="*/ 65 h 678"/>
                  <a:gd name="T54" fmla="*/ 332 w 367"/>
                  <a:gd name="T55" fmla="*/ 61 h 678"/>
                  <a:gd name="T56" fmla="*/ 367 w 367"/>
                  <a:gd name="T57" fmla="*/ 20 h 678"/>
                  <a:gd name="T58" fmla="*/ 357 w 367"/>
                  <a:gd name="T59" fmla="*/ 6 h 678"/>
                  <a:gd name="T60" fmla="*/ 342 w 367"/>
                  <a:gd name="T61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67" h="678">
                    <a:moveTo>
                      <a:pt x="251" y="678"/>
                    </a:moveTo>
                    <a:lnTo>
                      <a:pt x="258" y="670"/>
                    </a:lnTo>
                    <a:lnTo>
                      <a:pt x="250" y="586"/>
                    </a:lnTo>
                    <a:lnTo>
                      <a:pt x="210" y="567"/>
                    </a:lnTo>
                    <a:lnTo>
                      <a:pt x="207" y="544"/>
                    </a:lnTo>
                    <a:lnTo>
                      <a:pt x="190" y="522"/>
                    </a:lnTo>
                    <a:lnTo>
                      <a:pt x="195" y="499"/>
                    </a:lnTo>
                    <a:lnTo>
                      <a:pt x="126" y="498"/>
                    </a:lnTo>
                    <a:lnTo>
                      <a:pt x="94" y="484"/>
                    </a:lnTo>
                    <a:lnTo>
                      <a:pt x="63" y="488"/>
                    </a:lnTo>
                    <a:lnTo>
                      <a:pt x="13" y="446"/>
                    </a:lnTo>
                    <a:lnTo>
                      <a:pt x="19" y="423"/>
                    </a:lnTo>
                    <a:lnTo>
                      <a:pt x="0" y="386"/>
                    </a:lnTo>
                    <a:lnTo>
                      <a:pt x="15" y="377"/>
                    </a:lnTo>
                    <a:lnTo>
                      <a:pt x="46" y="381"/>
                    </a:lnTo>
                    <a:lnTo>
                      <a:pt x="61" y="373"/>
                    </a:lnTo>
                    <a:lnTo>
                      <a:pt x="34" y="337"/>
                    </a:lnTo>
                    <a:lnTo>
                      <a:pt x="36" y="282"/>
                    </a:lnTo>
                    <a:lnTo>
                      <a:pt x="164" y="317"/>
                    </a:lnTo>
                    <a:lnTo>
                      <a:pt x="178" y="307"/>
                    </a:lnTo>
                    <a:lnTo>
                      <a:pt x="191" y="283"/>
                    </a:lnTo>
                    <a:lnTo>
                      <a:pt x="212" y="266"/>
                    </a:lnTo>
                    <a:lnTo>
                      <a:pt x="161" y="217"/>
                    </a:lnTo>
                    <a:lnTo>
                      <a:pt x="200" y="128"/>
                    </a:lnTo>
                    <a:lnTo>
                      <a:pt x="195" y="82"/>
                    </a:lnTo>
                    <a:lnTo>
                      <a:pt x="273" y="83"/>
                    </a:lnTo>
                    <a:lnTo>
                      <a:pt x="302" y="65"/>
                    </a:lnTo>
                    <a:lnTo>
                      <a:pt x="332" y="61"/>
                    </a:lnTo>
                    <a:lnTo>
                      <a:pt x="367" y="20"/>
                    </a:lnTo>
                    <a:lnTo>
                      <a:pt x="357" y="6"/>
                    </a:lnTo>
                    <a:lnTo>
                      <a:pt x="3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561">
                <a:extLst>
                  <a:ext uri="{FF2B5EF4-FFF2-40B4-BE49-F238E27FC236}">
                    <a16:creationId xmlns:a16="http://schemas.microsoft.com/office/drawing/2014/main" id="{2B34EA63-3830-5432-9D6C-A620A786AF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562">
                <a:extLst>
                  <a:ext uri="{FF2B5EF4-FFF2-40B4-BE49-F238E27FC236}">
                    <a16:creationId xmlns:a16="http://schemas.microsoft.com/office/drawing/2014/main" id="{3B0FD364-3472-6B5F-629C-BAA0A6FDF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448"/>
                <a:ext cx="195" cy="67"/>
              </a:xfrm>
              <a:custGeom>
                <a:avLst/>
                <a:gdLst>
                  <a:gd name="T0" fmla="*/ 978 w 978"/>
                  <a:gd name="T1" fmla="*/ 233 h 331"/>
                  <a:gd name="T2" fmla="*/ 942 w 978"/>
                  <a:gd name="T3" fmla="*/ 276 h 331"/>
                  <a:gd name="T4" fmla="*/ 905 w 978"/>
                  <a:gd name="T5" fmla="*/ 279 h 331"/>
                  <a:gd name="T6" fmla="*/ 839 w 978"/>
                  <a:gd name="T7" fmla="*/ 324 h 331"/>
                  <a:gd name="T8" fmla="*/ 763 w 978"/>
                  <a:gd name="T9" fmla="*/ 331 h 331"/>
                  <a:gd name="T10" fmla="*/ 676 w 978"/>
                  <a:gd name="T11" fmla="*/ 300 h 331"/>
                  <a:gd name="T12" fmla="*/ 553 w 978"/>
                  <a:gd name="T13" fmla="*/ 234 h 331"/>
                  <a:gd name="T14" fmla="*/ 483 w 978"/>
                  <a:gd name="T15" fmla="*/ 226 h 331"/>
                  <a:gd name="T16" fmla="*/ 423 w 978"/>
                  <a:gd name="T17" fmla="*/ 231 h 331"/>
                  <a:gd name="T18" fmla="*/ 301 w 978"/>
                  <a:gd name="T19" fmla="*/ 173 h 331"/>
                  <a:gd name="T20" fmla="*/ 281 w 978"/>
                  <a:gd name="T21" fmla="*/ 120 h 331"/>
                  <a:gd name="T22" fmla="*/ 214 w 978"/>
                  <a:gd name="T23" fmla="*/ 66 h 331"/>
                  <a:gd name="T24" fmla="*/ 109 w 978"/>
                  <a:gd name="T25" fmla="*/ 14 h 331"/>
                  <a:gd name="T26" fmla="*/ 0 w 978"/>
                  <a:gd name="T2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8" h="331">
                    <a:moveTo>
                      <a:pt x="978" y="233"/>
                    </a:moveTo>
                    <a:lnTo>
                      <a:pt x="942" y="276"/>
                    </a:lnTo>
                    <a:lnTo>
                      <a:pt x="905" y="279"/>
                    </a:lnTo>
                    <a:lnTo>
                      <a:pt x="839" y="324"/>
                    </a:lnTo>
                    <a:lnTo>
                      <a:pt x="763" y="331"/>
                    </a:lnTo>
                    <a:lnTo>
                      <a:pt x="676" y="300"/>
                    </a:lnTo>
                    <a:lnTo>
                      <a:pt x="553" y="234"/>
                    </a:lnTo>
                    <a:lnTo>
                      <a:pt x="483" y="226"/>
                    </a:lnTo>
                    <a:lnTo>
                      <a:pt x="423" y="231"/>
                    </a:lnTo>
                    <a:lnTo>
                      <a:pt x="301" y="173"/>
                    </a:lnTo>
                    <a:lnTo>
                      <a:pt x="281" y="120"/>
                    </a:lnTo>
                    <a:lnTo>
                      <a:pt x="214" y="66"/>
                    </a:lnTo>
                    <a:lnTo>
                      <a:pt x="109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563">
                <a:extLst>
                  <a:ext uri="{FF2B5EF4-FFF2-40B4-BE49-F238E27FC236}">
                    <a16:creationId xmlns:a16="http://schemas.microsoft.com/office/drawing/2014/main" id="{3D75117F-BC24-7866-0372-2EAB818C8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239"/>
                <a:ext cx="236" cy="134"/>
              </a:xfrm>
              <a:custGeom>
                <a:avLst/>
                <a:gdLst>
                  <a:gd name="T0" fmla="*/ 1180 w 1180"/>
                  <a:gd name="T1" fmla="*/ 0 h 670"/>
                  <a:gd name="T2" fmla="*/ 1149 w 1180"/>
                  <a:gd name="T3" fmla="*/ 3 h 670"/>
                  <a:gd name="T4" fmla="*/ 1086 w 1180"/>
                  <a:gd name="T5" fmla="*/ 62 h 670"/>
                  <a:gd name="T6" fmla="*/ 1028 w 1180"/>
                  <a:gd name="T7" fmla="*/ 98 h 670"/>
                  <a:gd name="T8" fmla="*/ 994 w 1180"/>
                  <a:gd name="T9" fmla="*/ 148 h 670"/>
                  <a:gd name="T10" fmla="*/ 941 w 1180"/>
                  <a:gd name="T11" fmla="*/ 169 h 670"/>
                  <a:gd name="T12" fmla="*/ 929 w 1180"/>
                  <a:gd name="T13" fmla="*/ 216 h 670"/>
                  <a:gd name="T14" fmla="*/ 901 w 1180"/>
                  <a:gd name="T15" fmla="*/ 241 h 670"/>
                  <a:gd name="T16" fmla="*/ 891 w 1180"/>
                  <a:gd name="T17" fmla="*/ 289 h 670"/>
                  <a:gd name="T18" fmla="*/ 744 w 1180"/>
                  <a:gd name="T19" fmla="*/ 295 h 670"/>
                  <a:gd name="T20" fmla="*/ 711 w 1180"/>
                  <a:gd name="T21" fmla="*/ 267 h 670"/>
                  <a:gd name="T22" fmla="*/ 688 w 1180"/>
                  <a:gd name="T23" fmla="*/ 269 h 670"/>
                  <a:gd name="T24" fmla="*/ 628 w 1180"/>
                  <a:gd name="T25" fmla="*/ 205 h 670"/>
                  <a:gd name="T26" fmla="*/ 614 w 1180"/>
                  <a:gd name="T27" fmla="*/ 222 h 670"/>
                  <a:gd name="T28" fmla="*/ 624 w 1180"/>
                  <a:gd name="T29" fmla="*/ 237 h 670"/>
                  <a:gd name="T30" fmla="*/ 605 w 1180"/>
                  <a:gd name="T31" fmla="*/ 285 h 670"/>
                  <a:gd name="T32" fmla="*/ 572 w 1180"/>
                  <a:gd name="T33" fmla="*/ 264 h 670"/>
                  <a:gd name="T34" fmla="*/ 521 w 1180"/>
                  <a:gd name="T35" fmla="*/ 292 h 670"/>
                  <a:gd name="T36" fmla="*/ 549 w 1180"/>
                  <a:gd name="T37" fmla="*/ 352 h 670"/>
                  <a:gd name="T38" fmla="*/ 537 w 1180"/>
                  <a:gd name="T39" fmla="*/ 383 h 670"/>
                  <a:gd name="T40" fmla="*/ 515 w 1180"/>
                  <a:gd name="T41" fmla="*/ 393 h 670"/>
                  <a:gd name="T42" fmla="*/ 463 w 1180"/>
                  <a:gd name="T43" fmla="*/ 329 h 670"/>
                  <a:gd name="T44" fmla="*/ 446 w 1180"/>
                  <a:gd name="T45" fmla="*/ 323 h 670"/>
                  <a:gd name="T46" fmla="*/ 436 w 1180"/>
                  <a:gd name="T47" fmla="*/ 292 h 670"/>
                  <a:gd name="T48" fmla="*/ 372 w 1180"/>
                  <a:gd name="T49" fmla="*/ 275 h 670"/>
                  <a:gd name="T50" fmla="*/ 361 w 1180"/>
                  <a:gd name="T51" fmla="*/ 315 h 670"/>
                  <a:gd name="T52" fmla="*/ 345 w 1180"/>
                  <a:gd name="T53" fmla="*/ 317 h 670"/>
                  <a:gd name="T54" fmla="*/ 311 w 1180"/>
                  <a:gd name="T55" fmla="*/ 358 h 670"/>
                  <a:gd name="T56" fmla="*/ 259 w 1180"/>
                  <a:gd name="T57" fmla="*/ 386 h 670"/>
                  <a:gd name="T58" fmla="*/ 226 w 1180"/>
                  <a:gd name="T59" fmla="*/ 451 h 670"/>
                  <a:gd name="T60" fmla="*/ 213 w 1180"/>
                  <a:gd name="T61" fmla="*/ 468 h 670"/>
                  <a:gd name="T62" fmla="*/ 207 w 1180"/>
                  <a:gd name="T63" fmla="*/ 491 h 670"/>
                  <a:gd name="T64" fmla="*/ 231 w 1180"/>
                  <a:gd name="T65" fmla="*/ 504 h 670"/>
                  <a:gd name="T66" fmla="*/ 220 w 1180"/>
                  <a:gd name="T67" fmla="*/ 544 h 670"/>
                  <a:gd name="T68" fmla="*/ 231 w 1180"/>
                  <a:gd name="T69" fmla="*/ 582 h 670"/>
                  <a:gd name="T70" fmla="*/ 199 w 1180"/>
                  <a:gd name="T71" fmla="*/ 561 h 670"/>
                  <a:gd name="T72" fmla="*/ 180 w 1180"/>
                  <a:gd name="T73" fmla="*/ 532 h 670"/>
                  <a:gd name="T74" fmla="*/ 163 w 1180"/>
                  <a:gd name="T75" fmla="*/ 519 h 670"/>
                  <a:gd name="T76" fmla="*/ 149 w 1180"/>
                  <a:gd name="T77" fmla="*/ 520 h 670"/>
                  <a:gd name="T78" fmla="*/ 143 w 1180"/>
                  <a:gd name="T79" fmla="*/ 543 h 670"/>
                  <a:gd name="T80" fmla="*/ 145 w 1180"/>
                  <a:gd name="T81" fmla="*/ 566 h 670"/>
                  <a:gd name="T82" fmla="*/ 169 w 1180"/>
                  <a:gd name="T83" fmla="*/ 587 h 670"/>
                  <a:gd name="T84" fmla="*/ 190 w 1180"/>
                  <a:gd name="T85" fmla="*/ 632 h 670"/>
                  <a:gd name="T86" fmla="*/ 222 w 1180"/>
                  <a:gd name="T87" fmla="*/ 644 h 670"/>
                  <a:gd name="T88" fmla="*/ 223 w 1180"/>
                  <a:gd name="T89" fmla="*/ 660 h 670"/>
                  <a:gd name="T90" fmla="*/ 184 w 1180"/>
                  <a:gd name="T91" fmla="*/ 656 h 670"/>
                  <a:gd name="T92" fmla="*/ 113 w 1180"/>
                  <a:gd name="T93" fmla="*/ 639 h 670"/>
                  <a:gd name="T94" fmla="*/ 75 w 1180"/>
                  <a:gd name="T95" fmla="*/ 643 h 670"/>
                  <a:gd name="T96" fmla="*/ 16 w 1180"/>
                  <a:gd name="T97" fmla="*/ 670 h 670"/>
                  <a:gd name="T98" fmla="*/ 0 w 1180"/>
                  <a:gd name="T99" fmla="*/ 664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80" h="670">
                    <a:moveTo>
                      <a:pt x="1180" y="0"/>
                    </a:moveTo>
                    <a:lnTo>
                      <a:pt x="1149" y="3"/>
                    </a:lnTo>
                    <a:lnTo>
                      <a:pt x="1086" y="62"/>
                    </a:lnTo>
                    <a:lnTo>
                      <a:pt x="1028" y="98"/>
                    </a:lnTo>
                    <a:lnTo>
                      <a:pt x="994" y="148"/>
                    </a:lnTo>
                    <a:lnTo>
                      <a:pt x="941" y="169"/>
                    </a:lnTo>
                    <a:lnTo>
                      <a:pt x="929" y="216"/>
                    </a:lnTo>
                    <a:lnTo>
                      <a:pt x="901" y="241"/>
                    </a:lnTo>
                    <a:lnTo>
                      <a:pt x="891" y="289"/>
                    </a:lnTo>
                    <a:lnTo>
                      <a:pt x="744" y="295"/>
                    </a:lnTo>
                    <a:lnTo>
                      <a:pt x="711" y="267"/>
                    </a:lnTo>
                    <a:lnTo>
                      <a:pt x="688" y="269"/>
                    </a:lnTo>
                    <a:lnTo>
                      <a:pt x="628" y="205"/>
                    </a:lnTo>
                    <a:lnTo>
                      <a:pt x="614" y="222"/>
                    </a:lnTo>
                    <a:lnTo>
                      <a:pt x="624" y="237"/>
                    </a:lnTo>
                    <a:lnTo>
                      <a:pt x="605" y="285"/>
                    </a:lnTo>
                    <a:lnTo>
                      <a:pt x="572" y="264"/>
                    </a:lnTo>
                    <a:lnTo>
                      <a:pt x="521" y="292"/>
                    </a:lnTo>
                    <a:lnTo>
                      <a:pt x="549" y="352"/>
                    </a:lnTo>
                    <a:lnTo>
                      <a:pt x="537" y="383"/>
                    </a:lnTo>
                    <a:lnTo>
                      <a:pt x="515" y="393"/>
                    </a:lnTo>
                    <a:lnTo>
                      <a:pt x="463" y="329"/>
                    </a:lnTo>
                    <a:lnTo>
                      <a:pt x="446" y="323"/>
                    </a:lnTo>
                    <a:lnTo>
                      <a:pt x="436" y="292"/>
                    </a:lnTo>
                    <a:lnTo>
                      <a:pt x="372" y="275"/>
                    </a:lnTo>
                    <a:lnTo>
                      <a:pt x="361" y="315"/>
                    </a:lnTo>
                    <a:lnTo>
                      <a:pt x="345" y="317"/>
                    </a:lnTo>
                    <a:lnTo>
                      <a:pt x="311" y="358"/>
                    </a:lnTo>
                    <a:lnTo>
                      <a:pt x="259" y="386"/>
                    </a:lnTo>
                    <a:lnTo>
                      <a:pt x="226" y="451"/>
                    </a:lnTo>
                    <a:lnTo>
                      <a:pt x="213" y="468"/>
                    </a:lnTo>
                    <a:lnTo>
                      <a:pt x="207" y="491"/>
                    </a:lnTo>
                    <a:lnTo>
                      <a:pt x="231" y="504"/>
                    </a:lnTo>
                    <a:lnTo>
                      <a:pt x="220" y="544"/>
                    </a:lnTo>
                    <a:lnTo>
                      <a:pt x="231" y="582"/>
                    </a:lnTo>
                    <a:lnTo>
                      <a:pt x="199" y="561"/>
                    </a:lnTo>
                    <a:lnTo>
                      <a:pt x="180" y="532"/>
                    </a:lnTo>
                    <a:lnTo>
                      <a:pt x="163" y="519"/>
                    </a:lnTo>
                    <a:lnTo>
                      <a:pt x="149" y="520"/>
                    </a:lnTo>
                    <a:lnTo>
                      <a:pt x="143" y="543"/>
                    </a:lnTo>
                    <a:lnTo>
                      <a:pt x="145" y="566"/>
                    </a:lnTo>
                    <a:lnTo>
                      <a:pt x="169" y="587"/>
                    </a:lnTo>
                    <a:lnTo>
                      <a:pt x="190" y="632"/>
                    </a:lnTo>
                    <a:lnTo>
                      <a:pt x="222" y="644"/>
                    </a:lnTo>
                    <a:lnTo>
                      <a:pt x="223" y="660"/>
                    </a:lnTo>
                    <a:lnTo>
                      <a:pt x="184" y="656"/>
                    </a:lnTo>
                    <a:lnTo>
                      <a:pt x="113" y="639"/>
                    </a:lnTo>
                    <a:lnTo>
                      <a:pt x="75" y="643"/>
                    </a:lnTo>
                    <a:lnTo>
                      <a:pt x="16" y="670"/>
                    </a:lnTo>
                    <a:lnTo>
                      <a:pt x="0" y="6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564">
                <a:extLst>
                  <a:ext uri="{FF2B5EF4-FFF2-40B4-BE49-F238E27FC236}">
                    <a16:creationId xmlns:a16="http://schemas.microsoft.com/office/drawing/2014/main" id="{D01F4409-F91A-FC6F-E3ED-4318D33D81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72"/>
                <a:ext cx="34" cy="21"/>
              </a:xfrm>
              <a:custGeom>
                <a:avLst/>
                <a:gdLst>
                  <a:gd name="T0" fmla="*/ 0 w 173"/>
                  <a:gd name="T1" fmla="*/ 108 h 108"/>
                  <a:gd name="T2" fmla="*/ 71 w 173"/>
                  <a:gd name="T3" fmla="*/ 56 h 108"/>
                  <a:gd name="T4" fmla="*/ 61 w 173"/>
                  <a:gd name="T5" fmla="*/ 33 h 108"/>
                  <a:gd name="T6" fmla="*/ 83 w 173"/>
                  <a:gd name="T7" fmla="*/ 9 h 108"/>
                  <a:gd name="T8" fmla="*/ 98 w 173"/>
                  <a:gd name="T9" fmla="*/ 8 h 108"/>
                  <a:gd name="T10" fmla="*/ 130 w 173"/>
                  <a:gd name="T11" fmla="*/ 27 h 108"/>
                  <a:gd name="T12" fmla="*/ 134 w 173"/>
                  <a:gd name="T13" fmla="*/ 57 h 108"/>
                  <a:gd name="T14" fmla="*/ 173 w 173"/>
                  <a:gd name="T15" fmla="*/ 62 h 108"/>
                  <a:gd name="T16" fmla="*/ 170 w 173"/>
                  <a:gd name="T17" fmla="*/ 39 h 108"/>
                  <a:gd name="T18" fmla="*/ 139 w 173"/>
                  <a:gd name="T19" fmla="*/ 27 h 108"/>
                  <a:gd name="T20" fmla="*/ 145 w 173"/>
                  <a:gd name="T21" fmla="*/ 10 h 108"/>
                  <a:gd name="T22" fmla="*/ 167 w 173"/>
                  <a:gd name="T2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3" h="108">
                    <a:moveTo>
                      <a:pt x="0" y="108"/>
                    </a:moveTo>
                    <a:lnTo>
                      <a:pt x="71" y="56"/>
                    </a:lnTo>
                    <a:lnTo>
                      <a:pt x="61" y="33"/>
                    </a:lnTo>
                    <a:lnTo>
                      <a:pt x="83" y="9"/>
                    </a:lnTo>
                    <a:lnTo>
                      <a:pt x="98" y="8"/>
                    </a:lnTo>
                    <a:lnTo>
                      <a:pt x="130" y="27"/>
                    </a:lnTo>
                    <a:lnTo>
                      <a:pt x="134" y="57"/>
                    </a:lnTo>
                    <a:lnTo>
                      <a:pt x="173" y="62"/>
                    </a:lnTo>
                    <a:lnTo>
                      <a:pt x="170" y="39"/>
                    </a:lnTo>
                    <a:lnTo>
                      <a:pt x="139" y="27"/>
                    </a:lnTo>
                    <a:lnTo>
                      <a:pt x="145" y="10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565">
                <a:extLst>
                  <a:ext uri="{FF2B5EF4-FFF2-40B4-BE49-F238E27FC236}">
                    <a16:creationId xmlns:a16="http://schemas.microsoft.com/office/drawing/2014/main" id="{C74F8F5E-7766-241E-CDE3-8E12904B38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93"/>
                <a:ext cx="54" cy="101"/>
              </a:xfrm>
              <a:custGeom>
                <a:avLst/>
                <a:gdLst>
                  <a:gd name="T0" fmla="*/ 0 w 270"/>
                  <a:gd name="T1" fmla="*/ 0 h 501"/>
                  <a:gd name="T2" fmla="*/ 6 w 270"/>
                  <a:gd name="T3" fmla="*/ 62 h 501"/>
                  <a:gd name="T4" fmla="*/ 44 w 270"/>
                  <a:gd name="T5" fmla="*/ 66 h 501"/>
                  <a:gd name="T6" fmla="*/ 49 w 270"/>
                  <a:gd name="T7" fmla="*/ 119 h 501"/>
                  <a:gd name="T8" fmla="*/ 30 w 270"/>
                  <a:gd name="T9" fmla="*/ 168 h 501"/>
                  <a:gd name="T10" fmla="*/ 19 w 270"/>
                  <a:gd name="T11" fmla="*/ 215 h 501"/>
                  <a:gd name="T12" fmla="*/ 67 w 270"/>
                  <a:gd name="T13" fmla="*/ 234 h 501"/>
                  <a:gd name="T14" fmla="*/ 109 w 270"/>
                  <a:gd name="T15" fmla="*/ 268 h 501"/>
                  <a:gd name="T16" fmla="*/ 92 w 270"/>
                  <a:gd name="T17" fmla="*/ 324 h 501"/>
                  <a:gd name="T18" fmla="*/ 64 w 270"/>
                  <a:gd name="T19" fmla="*/ 358 h 501"/>
                  <a:gd name="T20" fmla="*/ 66 w 270"/>
                  <a:gd name="T21" fmla="*/ 388 h 501"/>
                  <a:gd name="T22" fmla="*/ 158 w 270"/>
                  <a:gd name="T23" fmla="*/ 380 h 501"/>
                  <a:gd name="T24" fmla="*/ 270 w 270"/>
                  <a:gd name="T25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0" h="501">
                    <a:moveTo>
                      <a:pt x="0" y="0"/>
                    </a:moveTo>
                    <a:lnTo>
                      <a:pt x="6" y="62"/>
                    </a:lnTo>
                    <a:lnTo>
                      <a:pt x="44" y="66"/>
                    </a:lnTo>
                    <a:lnTo>
                      <a:pt x="49" y="119"/>
                    </a:lnTo>
                    <a:lnTo>
                      <a:pt x="30" y="168"/>
                    </a:lnTo>
                    <a:lnTo>
                      <a:pt x="19" y="215"/>
                    </a:lnTo>
                    <a:lnTo>
                      <a:pt x="67" y="234"/>
                    </a:lnTo>
                    <a:lnTo>
                      <a:pt x="109" y="268"/>
                    </a:lnTo>
                    <a:lnTo>
                      <a:pt x="92" y="324"/>
                    </a:lnTo>
                    <a:lnTo>
                      <a:pt x="64" y="358"/>
                    </a:lnTo>
                    <a:lnTo>
                      <a:pt x="66" y="388"/>
                    </a:lnTo>
                    <a:lnTo>
                      <a:pt x="158" y="380"/>
                    </a:lnTo>
                    <a:lnTo>
                      <a:pt x="270" y="50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566">
                <a:extLst>
                  <a:ext uri="{FF2B5EF4-FFF2-40B4-BE49-F238E27FC236}">
                    <a16:creationId xmlns:a16="http://schemas.microsoft.com/office/drawing/2014/main" id="{E8DCD1BA-58BD-E917-55CE-D51509EF4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122"/>
                <a:ext cx="90" cy="117"/>
              </a:xfrm>
              <a:custGeom>
                <a:avLst/>
                <a:gdLst>
                  <a:gd name="T0" fmla="*/ 332 w 451"/>
                  <a:gd name="T1" fmla="*/ 587 h 587"/>
                  <a:gd name="T2" fmla="*/ 346 w 451"/>
                  <a:gd name="T3" fmla="*/ 563 h 587"/>
                  <a:gd name="T4" fmla="*/ 366 w 451"/>
                  <a:gd name="T5" fmla="*/ 545 h 587"/>
                  <a:gd name="T6" fmla="*/ 451 w 451"/>
                  <a:gd name="T7" fmla="*/ 545 h 587"/>
                  <a:gd name="T8" fmla="*/ 440 w 451"/>
                  <a:gd name="T9" fmla="*/ 507 h 587"/>
                  <a:gd name="T10" fmla="*/ 417 w 451"/>
                  <a:gd name="T11" fmla="*/ 502 h 587"/>
                  <a:gd name="T12" fmla="*/ 406 w 451"/>
                  <a:gd name="T13" fmla="*/ 479 h 587"/>
                  <a:gd name="T14" fmla="*/ 395 w 451"/>
                  <a:gd name="T15" fmla="*/ 434 h 587"/>
                  <a:gd name="T16" fmla="*/ 377 w 451"/>
                  <a:gd name="T17" fmla="*/ 413 h 587"/>
                  <a:gd name="T18" fmla="*/ 388 w 451"/>
                  <a:gd name="T19" fmla="*/ 365 h 587"/>
                  <a:gd name="T20" fmla="*/ 371 w 451"/>
                  <a:gd name="T21" fmla="*/ 344 h 587"/>
                  <a:gd name="T22" fmla="*/ 307 w 451"/>
                  <a:gd name="T23" fmla="*/ 319 h 587"/>
                  <a:gd name="T24" fmla="*/ 285 w 451"/>
                  <a:gd name="T25" fmla="*/ 336 h 587"/>
                  <a:gd name="T26" fmla="*/ 239 w 451"/>
                  <a:gd name="T27" fmla="*/ 333 h 587"/>
                  <a:gd name="T28" fmla="*/ 132 w 451"/>
                  <a:gd name="T29" fmla="*/ 266 h 587"/>
                  <a:gd name="T30" fmla="*/ 141 w 451"/>
                  <a:gd name="T31" fmla="*/ 188 h 587"/>
                  <a:gd name="T32" fmla="*/ 115 w 451"/>
                  <a:gd name="T33" fmla="*/ 159 h 587"/>
                  <a:gd name="T34" fmla="*/ 120 w 451"/>
                  <a:gd name="T35" fmla="*/ 128 h 587"/>
                  <a:gd name="T36" fmla="*/ 95 w 451"/>
                  <a:gd name="T37" fmla="*/ 114 h 587"/>
                  <a:gd name="T38" fmla="*/ 49 w 451"/>
                  <a:gd name="T39" fmla="*/ 112 h 587"/>
                  <a:gd name="T40" fmla="*/ 37 w 451"/>
                  <a:gd name="T41" fmla="*/ 59 h 587"/>
                  <a:gd name="T42" fmla="*/ 0 w 451"/>
                  <a:gd name="T43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" h="587">
                    <a:moveTo>
                      <a:pt x="332" y="587"/>
                    </a:moveTo>
                    <a:lnTo>
                      <a:pt x="346" y="563"/>
                    </a:lnTo>
                    <a:lnTo>
                      <a:pt x="366" y="545"/>
                    </a:lnTo>
                    <a:lnTo>
                      <a:pt x="451" y="545"/>
                    </a:lnTo>
                    <a:lnTo>
                      <a:pt x="440" y="507"/>
                    </a:lnTo>
                    <a:lnTo>
                      <a:pt x="417" y="502"/>
                    </a:lnTo>
                    <a:lnTo>
                      <a:pt x="406" y="479"/>
                    </a:lnTo>
                    <a:lnTo>
                      <a:pt x="395" y="434"/>
                    </a:lnTo>
                    <a:lnTo>
                      <a:pt x="377" y="413"/>
                    </a:lnTo>
                    <a:lnTo>
                      <a:pt x="388" y="365"/>
                    </a:lnTo>
                    <a:lnTo>
                      <a:pt x="371" y="344"/>
                    </a:lnTo>
                    <a:lnTo>
                      <a:pt x="307" y="319"/>
                    </a:lnTo>
                    <a:lnTo>
                      <a:pt x="285" y="336"/>
                    </a:lnTo>
                    <a:lnTo>
                      <a:pt x="239" y="333"/>
                    </a:lnTo>
                    <a:lnTo>
                      <a:pt x="132" y="266"/>
                    </a:lnTo>
                    <a:lnTo>
                      <a:pt x="141" y="188"/>
                    </a:lnTo>
                    <a:lnTo>
                      <a:pt x="115" y="159"/>
                    </a:lnTo>
                    <a:lnTo>
                      <a:pt x="120" y="128"/>
                    </a:lnTo>
                    <a:lnTo>
                      <a:pt x="95" y="114"/>
                    </a:lnTo>
                    <a:lnTo>
                      <a:pt x="49" y="112"/>
                    </a:lnTo>
                    <a:lnTo>
                      <a:pt x="37" y="5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567">
                <a:extLst>
                  <a:ext uri="{FF2B5EF4-FFF2-40B4-BE49-F238E27FC236}">
                    <a16:creationId xmlns:a16="http://schemas.microsoft.com/office/drawing/2014/main" id="{69DE1F6F-1E61-508A-F1FF-C5A945FC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120"/>
                <a:ext cx="70" cy="19"/>
              </a:xfrm>
              <a:custGeom>
                <a:avLst/>
                <a:gdLst>
                  <a:gd name="T0" fmla="*/ 0 w 348"/>
                  <a:gd name="T1" fmla="*/ 4 h 95"/>
                  <a:gd name="T2" fmla="*/ 33 w 348"/>
                  <a:gd name="T3" fmla="*/ 24 h 95"/>
                  <a:gd name="T4" fmla="*/ 78 w 348"/>
                  <a:gd name="T5" fmla="*/ 13 h 95"/>
                  <a:gd name="T6" fmla="*/ 103 w 348"/>
                  <a:gd name="T7" fmla="*/ 41 h 95"/>
                  <a:gd name="T8" fmla="*/ 107 w 348"/>
                  <a:gd name="T9" fmla="*/ 80 h 95"/>
                  <a:gd name="T10" fmla="*/ 186 w 348"/>
                  <a:gd name="T11" fmla="*/ 95 h 95"/>
                  <a:gd name="T12" fmla="*/ 216 w 348"/>
                  <a:gd name="T13" fmla="*/ 84 h 95"/>
                  <a:gd name="T14" fmla="*/ 212 w 348"/>
                  <a:gd name="T15" fmla="*/ 46 h 95"/>
                  <a:gd name="T16" fmla="*/ 233 w 348"/>
                  <a:gd name="T17" fmla="*/ 21 h 95"/>
                  <a:gd name="T18" fmla="*/ 273 w 348"/>
                  <a:gd name="T19" fmla="*/ 32 h 95"/>
                  <a:gd name="T20" fmla="*/ 301 w 348"/>
                  <a:gd name="T21" fmla="*/ 0 h 95"/>
                  <a:gd name="T22" fmla="*/ 331 w 348"/>
                  <a:gd name="T23" fmla="*/ 4 h 95"/>
                  <a:gd name="T24" fmla="*/ 348 w 348"/>
                  <a:gd name="T25" fmla="*/ 1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8" h="95">
                    <a:moveTo>
                      <a:pt x="0" y="4"/>
                    </a:moveTo>
                    <a:lnTo>
                      <a:pt x="33" y="24"/>
                    </a:lnTo>
                    <a:lnTo>
                      <a:pt x="78" y="13"/>
                    </a:lnTo>
                    <a:lnTo>
                      <a:pt x="103" y="41"/>
                    </a:lnTo>
                    <a:lnTo>
                      <a:pt x="107" y="80"/>
                    </a:lnTo>
                    <a:lnTo>
                      <a:pt x="186" y="95"/>
                    </a:lnTo>
                    <a:lnTo>
                      <a:pt x="216" y="84"/>
                    </a:lnTo>
                    <a:lnTo>
                      <a:pt x="212" y="46"/>
                    </a:lnTo>
                    <a:lnTo>
                      <a:pt x="233" y="21"/>
                    </a:lnTo>
                    <a:lnTo>
                      <a:pt x="273" y="32"/>
                    </a:lnTo>
                    <a:lnTo>
                      <a:pt x="301" y="0"/>
                    </a:lnTo>
                    <a:lnTo>
                      <a:pt x="331" y="4"/>
                    </a:lnTo>
                    <a:lnTo>
                      <a:pt x="348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568">
                <a:extLst>
                  <a:ext uri="{FF2B5EF4-FFF2-40B4-BE49-F238E27FC236}">
                    <a16:creationId xmlns:a16="http://schemas.microsoft.com/office/drawing/2014/main" id="{15F358B7-C49A-279D-77E4-F0CCF3CD3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2120"/>
                <a:ext cx="103" cy="116"/>
              </a:xfrm>
              <a:custGeom>
                <a:avLst/>
                <a:gdLst>
                  <a:gd name="T0" fmla="*/ 0 w 512"/>
                  <a:gd name="T1" fmla="*/ 579 h 579"/>
                  <a:gd name="T2" fmla="*/ 24 w 512"/>
                  <a:gd name="T3" fmla="*/ 506 h 579"/>
                  <a:gd name="T4" fmla="*/ 80 w 512"/>
                  <a:gd name="T5" fmla="*/ 517 h 579"/>
                  <a:gd name="T6" fmla="*/ 139 w 512"/>
                  <a:gd name="T7" fmla="*/ 496 h 579"/>
                  <a:gd name="T8" fmla="*/ 167 w 512"/>
                  <a:gd name="T9" fmla="*/ 470 h 579"/>
                  <a:gd name="T10" fmla="*/ 142 w 512"/>
                  <a:gd name="T11" fmla="*/ 442 h 579"/>
                  <a:gd name="T12" fmla="*/ 185 w 512"/>
                  <a:gd name="T13" fmla="*/ 414 h 579"/>
                  <a:gd name="T14" fmla="*/ 200 w 512"/>
                  <a:gd name="T15" fmla="*/ 398 h 579"/>
                  <a:gd name="T16" fmla="*/ 240 w 512"/>
                  <a:gd name="T17" fmla="*/ 417 h 579"/>
                  <a:gd name="T18" fmla="*/ 304 w 512"/>
                  <a:gd name="T19" fmla="*/ 357 h 579"/>
                  <a:gd name="T20" fmla="*/ 412 w 512"/>
                  <a:gd name="T21" fmla="*/ 363 h 579"/>
                  <a:gd name="T22" fmla="*/ 455 w 512"/>
                  <a:gd name="T23" fmla="*/ 335 h 579"/>
                  <a:gd name="T24" fmla="*/ 489 w 512"/>
                  <a:gd name="T25" fmla="*/ 363 h 579"/>
                  <a:gd name="T26" fmla="*/ 512 w 512"/>
                  <a:gd name="T27" fmla="*/ 360 h 579"/>
                  <a:gd name="T28" fmla="*/ 509 w 512"/>
                  <a:gd name="T29" fmla="*/ 245 h 579"/>
                  <a:gd name="T30" fmla="*/ 484 w 512"/>
                  <a:gd name="T31" fmla="*/ 232 h 579"/>
                  <a:gd name="T32" fmla="*/ 471 w 512"/>
                  <a:gd name="T33" fmla="*/ 171 h 579"/>
                  <a:gd name="T34" fmla="*/ 455 w 512"/>
                  <a:gd name="T35" fmla="*/ 165 h 579"/>
                  <a:gd name="T36" fmla="*/ 411 w 512"/>
                  <a:gd name="T37" fmla="*/ 177 h 579"/>
                  <a:gd name="T38" fmla="*/ 369 w 512"/>
                  <a:gd name="T39" fmla="*/ 151 h 579"/>
                  <a:gd name="T40" fmla="*/ 379 w 512"/>
                  <a:gd name="T41" fmla="*/ 88 h 579"/>
                  <a:gd name="T42" fmla="*/ 394 w 512"/>
                  <a:gd name="T43" fmla="*/ 79 h 579"/>
                  <a:gd name="T44" fmla="*/ 389 w 512"/>
                  <a:gd name="T45" fmla="*/ 33 h 579"/>
                  <a:gd name="T46" fmla="*/ 409 w 512"/>
                  <a:gd name="T47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2" h="579">
                    <a:moveTo>
                      <a:pt x="0" y="579"/>
                    </a:moveTo>
                    <a:lnTo>
                      <a:pt x="24" y="506"/>
                    </a:lnTo>
                    <a:lnTo>
                      <a:pt x="80" y="517"/>
                    </a:lnTo>
                    <a:lnTo>
                      <a:pt x="139" y="496"/>
                    </a:lnTo>
                    <a:lnTo>
                      <a:pt x="167" y="470"/>
                    </a:lnTo>
                    <a:lnTo>
                      <a:pt x="142" y="442"/>
                    </a:lnTo>
                    <a:lnTo>
                      <a:pt x="185" y="414"/>
                    </a:lnTo>
                    <a:lnTo>
                      <a:pt x="200" y="398"/>
                    </a:lnTo>
                    <a:lnTo>
                      <a:pt x="240" y="417"/>
                    </a:lnTo>
                    <a:lnTo>
                      <a:pt x="304" y="357"/>
                    </a:lnTo>
                    <a:lnTo>
                      <a:pt x="412" y="363"/>
                    </a:lnTo>
                    <a:lnTo>
                      <a:pt x="455" y="335"/>
                    </a:lnTo>
                    <a:lnTo>
                      <a:pt x="489" y="363"/>
                    </a:lnTo>
                    <a:lnTo>
                      <a:pt x="512" y="360"/>
                    </a:lnTo>
                    <a:lnTo>
                      <a:pt x="509" y="245"/>
                    </a:lnTo>
                    <a:lnTo>
                      <a:pt x="484" y="232"/>
                    </a:lnTo>
                    <a:lnTo>
                      <a:pt x="471" y="171"/>
                    </a:lnTo>
                    <a:lnTo>
                      <a:pt x="455" y="165"/>
                    </a:lnTo>
                    <a:lnTo>
                      <a:pt x="411" y="177"/>
                    </a:lnTo>
                    <a:lnTo>
                      <a:pt x="369" y="151"/>
                    </a:lnTo>
                    <a:lnTo>
                      <a:pt x="379" y="88"/>
                    </a:lnTo>
                    <a:lnTo>
                      <a:pt x="394" y="79"/>
                    </a:lnTo>
                    <a:lnTo>
                      <a:pt x="389" y="33"/>
                    </a:lnTo>
                    <a:lnTo>
                      <a:pt x="40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569">
                <a:extLst>
                  <a:ext uri="{FF2B5EF4-FFF2-40B4-BE49-F238E27FC236}">
                    <a16:creationId xmlns:a16="http://schemas.microsoft.com/office/drawing/2014/main" id="{ABB05CEA-05E7-309A-92FC-08A997D80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57" cy="154"/>
              </a:xfrm>
              <a:custGeom>
                <a:avLst/>
                <a:gdLst>
                  <a:gd name="T0" fmla="*/ 0 w 286"/>
                  <a:gd name="T1" fmla="*/ 767 h 767"/>
                  <a:gd name="T2" fmla="*/ 67 w 286"/>
                  <a:gd name="T3" fmla="*/ 729 h 767"/>
                  <a:gd name="T4" fmla="*/ 66 w 286"/>
                  <a:gd name="T5" fmla="*/ 715 h 767"/>
                  <a:gd name="T6" fmla="*/ 33 w 286"/>
                  <a:gd name="T7" fmla="*/ 701 h 767"/>
                  <a:gd name="T8" fmla="*/ 61 w 286"/>
                  <a:gd name="T9" fmla="*/ 669 h 767"/>
                  <a:gd name="T10" fmla="*/ 51 w 286"/>
                  <a:gd name="T11" fmla="*/ 638 h 767"/>
                  <a:gd name="T12" fmla="*/ 113 w 286"/>
                  <a:gd name="T13" fmla="*/ 648 h 767"/>
                  <a:gd name="T14" fmla="*/ 135 w 286"/>
                  <a:gd name="T15" fmla="*/ 631 h 767"/>
                  <a:gd name="T16" fmla="*/ 155 w 286"/>
                  <a:gd name="T17" fmla="*/ 598 h 767"/>
                  <a:gd name="T18" fmla="*/ 177 w 286"/>
                  <a:gd name="T19" fmla="*/ 589 h 767"/>
                  <a:gd name="T20" fmla="*/ 233 w 286"/>
                  <a:gd name="T21" fmla="*/ 614 h 767"/>
                  <a:gd name="T22" fmla="*/ 286 w 286"/>
                  <a:gd name="T23" fmla="*/ 601 h 767"/>
                  <a:gd name="T24" fmla="*/ 261 w 286"/>
                  <a:gd name="T25" fmla="*/ 573 h 767"/>
                  <a:gd name="T26" fmla="*/ 203 w 286"/>
                  <a:gd name="T27" fmla="*/ 532 h 767"/>
                  <a:gd name="T28" fmla="*/ 176 w 286"/>
                  <a:gd name="T29" fmla="*/ 488 h 767"/>
                  <a:gd name="T30" fmla="*/ 101 w 286"/>
                  <a:gd name="T31" fmla="*/ 426 h 767"/>
                  <a:gd name="T32" fmla="*/ 95 w 286"/>
                  <a:gd name="T33" fmla="*/ 372 h 767"/>
                  <a:gd name="T34" fmla="*/ 51 w 286"/>
                  <a:gd name="T35" fmla="*/ 315 h 767"/>
                  <a:gd name="T36" fmla="*/ 31 w 286"/>
                  <a:gd name="T37" fmla="*/ 263 h 767"/>
                  <a:gd name="T38" fmla="*/ 60 w 286"/>
                  <a:gd name="T39" fmla="*/ 152 h 767"/>
                  <a:gd name="T40" fmla="*/ 95 w 286"/>
                  <a:gd name="T41" fmla="*/ 117 h 767"/>
                  <a:gd name="T42" fmla="*/ 118 w 286"/>
                  <a:gd name="T43" fmla="*/ 116 h 767"/>
                  <a:gd name="T44" fmla="*/ 121 w 286"/>
                  <a:gd name="T45" fmla="*/ 69 h 767"/>
                  <a:gd name="T46" fmla="*/ 135 w 286"/>
                  <a:gd name="T47" fmla="*/ 44 h 767"/>
                  <a:gd name="T48" fmla="*/ 208 w 286"/>
                  <a:gd name="T49" fmla="*/ 0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6" h="767">
                    <a:moveTo>
                      <a:pt x="0" y="767"/>
                    </a:moveTo>
                    <a:lnTo>
                      <a:pt x="67" y="729"/>
                    </a:lnTo>
                    <a:lnTo>
                      <a:pt x="66" y="715"/>
                    </a:lnTo>
                    <a:lnTo>
                      <a:pt x="33" y="701"/>
                    </a:lnTo>
                    <a:lnTo>
                      <a:pt x="61" y="669"/>
                    </a:lnTo>
                    <a:lnTo>
                      <a:pt x="51" y="638"/>
                    </a:lnTo>
                    <a:lnTo>
                      <a:pt x="113" y="648"/>
                    </a:lnTo>
                    <a:lnTo>
                      <a:pt x="135" y="631"/>
                    </a:lnTo>
                    <a:lnTo>
                      <a:pt x="155" y="598"/>
                    </a:lnTo>
                    <a:lnTo>
                      <a:pt x="177" y="589"/>
                    </a:lnTo>
                    <a:lnTo>
                      <a:pt x="233" y="614"/>
                    </a:lnTo>
                    <a:lnTo>
                      <a:pt x="286" y="601"/>
                    </a:lnTo>
                    <a:lnTo>
                      <a:pt x="261" y="573"/>
                    </a:lnTo>
                    <a:lnTo>
                      <a:pt x="203" y="532"/>
                    </a:lnTo>
                    <a:lnTo>
                      <a:pt x="176" y="488"/>
                    </a:lnTo>
                    <a:lnTo>
                      <a:pt x="101" y="426"/>
                    </a:lnTo>
                    <a:lnTo>
                      <a:pt x="95" y="372"/>
                    </a:lnTo>
                    <a:lnTo>
                      <a:pt x="51" y="315"/>
                    </a:lnTo>
                    <a:lnTo>
                      <a:pt x="31" y="263"/>
                    </a:lnTo>
                    <a:lnTo>
                      <a:pt x="60" y="152"/>
                    </a:lnTo>
                    <a:lnTo>
                      <a:pt x="95" y="117"/>
                    </a:lnTo>
                    <a:lnTo>
                      <a:pt x="118" y="116"/>
                    </a:lnTo>
                    <a:lnTo>
                      <a:pt x="121" y="69"/>
                    </a:lnTo>
                    <a:lnTo>
                      <a:pt x="135" y="44"/>
                    </a:lnTo>
                    <a:lnTo>
                      <a:pt x="20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570">
                <a:extLst>
                  <a:ext uri="{FF2B5EF4-FFF2-40B4-BE49-F238E27FC236}">
                    <a16:creationId xmlns:a16="http://schemas.microsoft.com/office/drawing/2014/main" id="{E3AB1967-F9FE-CA26-72D1-45E3C3C576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2467"/>
                <a:ext cx="167" cy="40"/>
              </a:xfrm>
              <a:custGeom>
                <a:avLst/>
                <a:gdLst>
                  <a:gd name="T0" fmla="*/ 0 w 837"/>
                  <a:gd name="T1" fmla="*/ 131 h 199"/>
                  <a:gd name="T2" fmla="*/ 28 w 837"/>
                  <a:gd name="T3" fmla="*/ 97 h 199"/>
                  <a:gd name="T4" fmla="*/ 66 w 837"/>
                  <a:gd name="T5" fmla="*/ 109 h 199"/>
                  <a:gd name="T6" fmla="*/ 86 w 837"/>
                  <a:gd name="T7" fmla="*/ 145 h 199"/>
                  <a:gd name="T8" fmla="*/ 138 w 837"/>
                  <a:gd name="T9" fmla="*/ 125 h 199"/>
                  <a:gd name="T10" fmla="*/ 143 w 837"/>
                  <a:gd name="T11" fmla="*/ 93 h 199"/>
                  <a:gd name="T12" fmla="*/ 157 w 837"/>
                  <a:gd name="T13" fmla="*/ 92 h 199"/>
                  <a:gd name="T14" fmla="*/ 167 w 837"/>
                  <a:gd name="T15" fmla="*/ 107 h 199"/>
                  <a:gd name="T16" fmla="*/ 184 w 837"/>
                  <a:gd name="T17" fmla="*/ 128 h 199"/>
                  <a:gd name="T18" fmla="*/ 217 w 837"/>
                  <a:gd name="T19" fmla="*/ 149 h 199"/>
                  <a:gd name="T20" fmla="*/ 226 w 837"/>
                  <a:gd name="T21" fmla="*/ 171 h 199"/>
                  <a:gd name="T22" fmla="*/ 260 w 837"/>
                  <a:gd name="T23" fmla="*/ 199 h 199"/>
                  <a:gd name="T24" fmla="*/ 268 w 837"/>
                  <a:gd name="T25" fmla="*/ 190 h 199"/>
                  <a:gd name="T26" fmla="*/ 273 w 837"/>
                  <a:gd name="T27" fmla="*/ 166 h 199"/>
                  <a:gd name="T28" fmla="*/ 310 w 837"/>
                  <a:gd name="T29" fmla="*/ 148 h 199"/>
                  <a:gd name="T30" fmla="*/ 337 w 837"/>
                  <a:gd name="T31" fmla="*/ 107 h 199"/>
                  <a:gd name="T32" fmla="*/ 368 w 837"/>
                  <a:gd name="T33" fmla="*/ 111 h 199"/>
                  <a:gd name="T34" fmla="*/ 390 w 837"/>
                  <a:gd name="T35" fmla="*/ 95 h 199"/>
                  <a:gd name="T36" fmla="*/ 437 w 837"/>
                  <a:gd name="T37" fmla="*/ 28 h 199"/>
                  <a:gd name="T38" fmla="*/ 468 w 837"/>
                  <a:gd name="T39" fmla="*/ 25 h 199"/>
                  <a:gd name="T40" fmla="*/ 486 w 837"/>
                  <a:gd name="T41" fmla="*/ 46 h 199"/>
                  <a:gd name="T42" fmla="*/ 551 w 837"/>
                  <a:gd name="T43" fmla="*/ 87 h 199"/>
                  <a:gd name="T44" fmla="*/ 599 w 837"/>
                  <a:gd name="T45" fmla="*/ 98 h 199"/>
                  <a:gd name="T46" fmla="*/ 626 w 837"/>
                  <a:gd name="T47" fmla="*/ 71 h 199"/>
                  <a:gd name="T48" fmla="*/ 631 w 837"/>
                  <a:gd name="T49" fmla="*/ 33 h 199"/>
                  <a:gd name="T50" fmla="*/ 652 w 837"/>
                  <a:gd name="T51" fmla="*/ 16 h 199"/>
                  <a:gd name="T52" fmla="*/ 699 w 837"/>
                  <a:gd name="T53" fmla="*/ 19 h 199"/>
                  <a:gd name="T54" fmla="*/ 728 w 837"/>
                  <a:gd name="T55" fmla="*/ 1 h 199"/>
                  <a:gd name="T56" fmla="*/ 762 w 837"/>
                  <a:gd name="T57" fmla="*/ 36 h 199"/>
                  <a:gd name="T58" fmla="*/ 797 w 837"/>
                  <a:gd name="T59" fmla="*/ 2 h 199"/>
                  <a:gd name="T60" fmla="*/ 820 w 837"/>
                  <a:gd name="T61" fmla="*/ 0 h 199"/>
                  <a:gd name="T62" fmla="*/ 837 w 837"/>
                  <a:gd name="T63" fmla="*/ 2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37" h="199">
                    <a:moveTo>
                      <a:pt x="0" y="131"/>
                    </a:moveTo>
                    <a:lnTo>
                      <a:pt x="28" y="97"/>
                    </a:lnTo>
                    <a:lnTo>
                      <a:pt x="66" y="109"/>
                    </a:lnTo>
                    <a:lnTo>
                      <a:pt x="86" y="145"/>
                    </a:lnTo>
                    <a:lnTo>
                      <a:pt x="138" y="125"/>
                    </a:lnTo>
                    <a:lnTo>
                      <a:pt x="143" y="93"/>
                    </a:lnTo>
                    <a:lnTo>
                      <a:pt x="157" y="92"/>
                    </a:lnTo>
                    <a:lnTo>
                      <a:pt x="167" y="107"/>
                    </a:lnTo>
                    <a:lnTo>
                      <a:pt x="184" y="128"/>
                    </a:lnTo>
                    <a:lnTo>
                      <a:pt x="217" y="149"/>
                    </a:lnTo>
                    <a:lnTo>
                      <a:pt x="226" y="171"/>
                    </a:lnTo>
                    <a:lnTo>
                      <a:pt x="260" y="199"/>
                    </a:lnTo>
                    <a:lnTo>
                      <a:pt x="268" y="190"/>
                    </a:lnTo>
                    <a:lnTo>
                      <a:pt x="273" y="166"/>
                    </a:lnTo>
                    <a:lnTo>
                      <a:pt x="310" y="148"/>
                    </a:lnTo>
                    <a:lnTo>
                      <a:pt x="337" y="107"/>
                    </a:lnTo>
                    <a:lnTo>
                      <a:pt x="368" y="111"/>
                    </a:lnTo>
                    <a:lnTo>
                      <a:pt x="390" y="95"/>
                    </a:lnTo>
                    <a:lnTo>
                      <a:pt x="437" y="28"/>
                    </a:lnTo>
                    <a:lnTo>
                      <a:pt x="468" y="25"/>
                    </a:lnTo>
                    <a:lnTo>
                      <a:pt x="486" y="46"/>
                    </a:lnTo>
                    <a:lnTo>
                      <a:pt x="551" y="87"/>
                    </a:lnTo>
                    <a:lnTo>
                      <a:pt x="599" y="98"/>
                    </a:lnTo>
                    <a:lnTo>
                      <a:pt x="626" y="71"/>
                    </a:lnTo>
                    <a:lnTo>
                      <a:pt x="631" y="33"/>
                    </a:lnTo>
                    <a:lnTo>
                      <a:pt x="652" y="16"/>
                    </a:lnTo>
                    <a:lnTo>
                      <a:pt x="699" y="19"/>
                    </a:lnTo>
                    <a:lnTo>
                      <a:pt x="728" y="1"/>
                    </a:lnTo>
                    <a:lnTo>
                      <a:pt x="762" y="36"/>
                    </a:lnTo>
                    <a:lnTo>
                      <a:pt x="797" y="2"/>
                    </a:lnTo>
                    <a:lnTo>
                      <a:pt x="820" y="0"/>
                    </a:lnTo>
                    <a:lnTo>
                      <a:pt x="83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571">
                <a:extLst>
                  <a:ext uri="{FF2B5EF4-FFF2-40B4-BE49-F238E27FC236}">
                    <a16:creationId xmlns:a16="http://schemas.microsoft.com/office/drawing/2014/main" id="{ADF6B901-588B-D41F-70E5-17C3359AEF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239"/>
                <a:ext cx="19" cy="79"/>
              </a:xfrm>
              <a:custGeom>
                <a:avLst/>
                <a:gdLst>
                  <a:gd name="T0" fmla="*/ 44 w 96"/>
                  <a:gd name="T1" fmla="*/ 397 h 397"/>
                  <a:gd name="T2" fmla="*/ 48 w 96"/>
                  <a:gd name="T3" fmla="*/ 372 h 397"/>
                  <a:gd name="T4" fmla="*/ 44 w 96"/>
                  <a:gd name="T5" fmla="*/ 319 h 397"/>
                  <a:gd name="T6" fmla="*/ 87 w 96"/>
                  <a:gd name="T7" fmla="*/ 292 h 397"/>
                  <a:gd name="T8" fmla="*/ 28 w 96"/>
                  <a:gd name="T9" fmla="*/ 235 h 397"/>
                  <a:gd name="T10" fmla="*/ 0 w 96"/>
                  <a:gd name="T11" fmla="*/ 176 h 397"/>
                  <a:gd name="T12" fmla="*/ 19 w 96"/>
                  <a:gd name="T13" fmla="*/ 143 h 397"/>
                  <a:gd name="T14" fmla="*/ 42 w 96"/>
                  <a:gd name="T15" fmla="*/ 133 h 397"/>
                  <a:gd name="T16" fmla="*/ 63 w 96"/>
                  <a:gd name="T17" fmla="*/ 109 h 397"/>
                  <a:gd name="T18" fmla="*/ 75 w 96"/>
                  <a:gd name="T19" fmla="*/ 77 h 397"/>
                  <a:gd name="T20" fmla="*/ 96 w 96"/>
                  <a:gd name="T21" fmla="*/ 44 h 397"/>
                  <a:gd name="T22" fmla="*/ 76 w 96"/>
                  <a:gd name="T23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397">
                    <a:moveTo>
                      <a:pt x="44" y="397"/>
                    </a:moveTo>
                    <a:lnTo>
                      <a:pt x="48" y="372"/>
                    </a:lnTo>
                    <a:lnTo>
                      <a:pt x="44" y="319"/>
                    </a:lnTo>
                    <a:lnTo>
                      <a:pt x="87" y="292"/>
                    </a:lnTo>
                    <a:lnTo>
                      <a:pt x="28" y="235"/>
                    </a:lnTo>
                    <a:lnTo>
                      <a:pt x="0" y="176"/>
                    </a:lnTo>
                    <a:lnTo>
                      <a:pt x="19" y="143"/>
                    </a:lnTo>
                    <a:lnTo>
                      <a:pt x="42" y="133"/>
                    </a:lnTo>
                    <a:lnTo>
                      <a:pt x="63" y="109"/>
                    </a:lnTo>
                    <a:lnTo>
                      <a:pt x="75" y="77"/>
                    </a:lnTo>
                    <a:lnTo>
                      <a:pt x="96" y="44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572">
                <a:extLst>
                  <a:ext uri="{FF2B5EF4-FFF2-40B4-BE49-F238E27FC236}">
                    <a16:creationId xmlns:a16="http://schemas.microsoft.com/office/drawing/2014/main" id="{75889D2C-A14C-5C0F-5464-E090DED232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2318"/>
                <a:ext cx="162" cy="233"/>
              </a:xfrm>
              <a:custGeom>
                <a:avLst/>
                <a:gdLst>
                  <a:gd name="T0" fmla="*/ 100 w 810"/>
                  <a:gd name="T1" fmla="*/ 1162 h 1162"/>
                  <a:gd name="T2" fmla="*/ 121 w 810"/>
                  <a:gd name="T3" fmla="*/ 1138 h 1162"/>
                  <a:gd name="T4" fmla="*/ 110 w 810"/>
                  <a:gd name="T5" fmla="*/ 1107 h 1162"/>
                  <a:gd name="T6" fmla="*/ 138 w 810"/>
                  <a:gd name="T7" fmla="*/ 1073 h 1162"/>
                  <a:gd name="T8" fmla="*/ 175 w 810"/>
                  <a:gd name="T9" fmla="*/ 1063 h 1162"/>
                  <a:gd name="T10" fmla="*/ 199 w 810"/>
                  <a:gd name="T11" fmla="*/ 1076 h 1162"/>
                  <a:gd name="T12" fmla="*/ 249 w 810"/>
                  <a:gd name="T13" fmla="*/ 1032 h 1162"/>
                  <a:gd name="T14" fmla="*/ 290 w 810"/>
                  <a:gd name="T15" fmla="*/ 1060 h 1162"/>
                  <a:gd name="T16" fmla="*/ 283 w 810"/>
                  <a:gd name="T17" fmla="*/ 975 h 1162"/>
                  <a:gd name="T18" fmla="*/ 288 w 810"/>
                  <a:gd name="T19" fmla="*/ 944 h 1162"/>
                  <a:gd name="T20" fmla="*/ 309 w 810"/>
                  <a:gd name="T21" fmla="*/ 920 h 1162"/>
                  <a:gd name="T22" fmla="*/ 355 w 810"/>
                  <a:gd name="T23" fmla="*/ 915 h 1162"/>
                  <a:gd name="T24" fmla="*/ 396 w 810"/>
                  <a:gd name="T25" fmla="*/ 865 h 1162"/>
                  <a:gd name="T26" fmla="*/ 442 w 810"/>
                  <a:gd name="T27" fmla="*/ 860 h 1162"/>
                  <a:gd name="T28" fmla="*/ 456 w 810"/>
                  <a:gd name="T29" fmla="*/ 852 h 1162"/>
                  <a:gd name="T30" fmla="*/ 465 w 810"/>
                  <a:gd name="T31" fmla="*/ 866 h 1162"/>
                  <a:gd name="T32" fmla="*/ 484 w 810"/>
                  <a:gd name="T33" fmla="*/ 826 h 1162"/>
                  <a:gd name="T34" fmla="*/ 553 w 810"/>
                  <a:gd name="T35" fmla="*/ 812 h 1162"/>
                  <a:gd name="T36" fmla="*/ 545 w 810"/>
                  <a:gd name="T37" fmla="*/ 804 h 1162"/>
                  <a:gd name="T38" fmla="*/ 565 w 810"/>
                  <a:gd name="T39" fmla="*/ 780 h 1162"/>
                  <a:gd name="T40" fmla="*/ 573 w 810"/>
                  <a:gd name="T41" fmla="*/ 779 h 1162"/>
                  <a:gd name="T42" fmla="*/ 595 w 810"/>
                  <a:gd name="T43" fmla="*/ 762 h 1162"/>
                  <a:gd name="T44" fmla="*/ 610 w 810"/>
                  <a:gd name="T45" fmla="*/ 768 h 1162"/>
                  <a:gd name="T46" fmla="*/ 624 w 810"/>
                  <a:gd name="T47" fmla="*/ 744 h 1162"/>
                  <a:gd name="T48" fmla="*/ 653 w 810"/>
                  <a:gd name="T49" fmla="*/ 726 h 1162"/>
                  <a:gd name="T50" fmla="*/ 621 w 810"/>
                  <a:gd name="T51" fmla="*/ 636 h 1162"/>
                  <a:gd name="T52" fmla="*/ 619 w 810"/>
                  <a:gd name="T53" fmla="*/ 613 h 1162"/>
                  <a:gd name="T54" fmla="*/ 677 w 810"/>
                  <a:gd name="T55" fmla="*/ 569 h 1162"/>
                  <a:gd name="T56" fmla="*/ 687 w 810"/>
                  <a:gd name="T57" fmla="*/ 513 h 1162"/>
                  <a:gd name="T58" fmla="*/ 759 w 810"/>
                  <a:gd name="T59" fmla="*/ 461 h 1162"/>
                  <a:gd name="T60" fmla="*/ 773 w 810"/>
                  <a:gd name="T61" fmla="*/ 436 h 1162"/>
                  <a:gd name="T62" fmla="*/ 762 w 810"/>
                  <a:gd name="T63" fmla="*/ 400 h 1162"/>
                  <a:gd name="T64" fmla="*/ 797 w 810"/>
                  <a:gd name="T65" fmla="*/ 373 h 1162"/>
                  <a:gd name="T66" fmla="*/ 810 w 810"/>
                  <a:gd name="T67" fmla="*/ 349 h 1162"/>
                  <a:gd name="T68" fmla="*/ 801 w 810"/>
                  <a:gd name="T69" fmla="*/ 318 h 1162"/>
                  <a:gd name="T70" fmla="*/ 764 w 810"/>
                  <a:gd name="T71" fmla="*/ 260 h 1162"/>
                  <a:gd name="T72" fmla="*/ 758 w 810"/>
                  <a:gd name="T73" fmla="*/ 198 h 1162"/>
                  <a:gd name="T74" fmla="*/ 735 w 810"/>
                  <a:gd name="T75" fmla="*/ 201 h 1162"/>
                  <a:gd name="T76" fmla="*/ 707 w 810"/>
                  <a:gd name="T77" fmla="*/ 235 h 1162"/>
                  <a:gd name="T78" fmla="*/ 601 w 810"/>
                  <a:gd name="T79" fmla="*/ 252 h 1162"/>
                  <a:gd name="T80" fmla="*/ 528 w 810"/>
                  <a:gd name="T81" fmla="*/ 289 h 1162"/>
                  <a:gd name="T82" fmla="*/ 475 w 810"/>
                  <a:gd name="T83" fmla="*/ 294 h 1162"/>
                  <a:gd name="T84" fmla="*/ 448 w 810"/>
                  <a:gd name="T85" fmla="*/ 266 h 1162"/>
                  <a:gd name="T86" fmla="*/ 379 w 810"/>
                  <a:gd name="T87" fmla="*/ 265 h 1162"/>
                  <a:gd name="T88" fmla="*/ 352 w 810"/>
                  <a:gd name="T89" fmla="*/ 229 h 1162"/>
                  <a:gd name="T90" fmla="*/ 321 w 810"/>
                  <a:gd name="T91" fmla="*/ 224 h 1162"/>
                  <a:gd name="T92" fmla="*/ 271 w 810"/>
                  <a:gd name="T93" fmla="*/ 190 h 1162"/>
                  <a:gd name="T94" fmla="*/ 248 w 810"/>
                  <a:gd name="T95" fmla="*/ 192 h 1162"/>
                  <a:gd name="T96" fmla="*/ 191 w 810"/>
                  <a:gd name="T97" fmla="*/ 158 h 1162"/>
                  <a:gd name="T98" fmla="*/ 153 w 810"/>
                  <a:gd name="T99" fmla="*/ 170 h 1162"/>
                  <a:gd name="T100" fmla="*/ 129 w 810"/>
                  <a:gd name="T101" fmla="*/ 157 h 1162"/>
                  <a:gd name="T102" fmla="*/ 101 w 810"/>
                  <a:gd name="T103" fmla="*/ 98 h 1162"/>
                  <a:gd name="T104" fmla="*/ 76 w 810"/>
                  <a:gd name="T105" fmla="*/ 77 h 1162"/>
                  <a:gd name="T106" fmla="*/ 24 w 810"/>
                  <a:gd name="T107" fmla="*/ 13 h 1162"/>
                  <a:gd name="T108" fmla="*/ 0 w 810"/>
                  <a:gd name="T109" fmla="*/ 0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0" h="1162">
                    <a:moveTo>
                      <a:pt x="100" y="1162"/>
                    </a:moveTo>
                    <a:lnTo>
                      <a:pt x="121" y="1138"/>
                    </a:lnTo>
                    <a:lnTo>
                      <a:pt x="110" y="1107"/>
                    </a:lnTo>
                    <a:lnTo>
                      <a:pt x="138" y="1073"/>
                    </a:lnTo>
                    <a:lnTo>
                      <a:pt x="175" y="1063"/>
                    </a:lnTo>
                    <a:lnTo>
                      <a:pt x="199" y="1076"/>
                    </a:lnTo>
                    <a:lnTo>
                      <a:pt x="249" y="1032"/>
                    </a:lnTo>
                    <a:lnTo>
                      <a:pt x="290" y="1060"/>
                    </a:lnTo>
                    <a:lnTo>
                      <a:pt x="283" y="975"/>
                    </a:lnTo>
                    <a:lnTo>
                      <a:pt x="288" y="944"/>
                    </a:lnTo>
                    <a:lnTo>
                      <a:pt x="309" y="920"/>
                    </a:lnTo>
                    <a:lnTo>
                      <a:pt x="355" y="915"/>
                    </a:lnTo>
                    <a:lnTo>
                      <a:pt x="396" y="865"/>
                    </a:lnTo>
                    <a:lnTo>
                      <a:pt x="442" y="860"/>
                    </a:lnTo>
                    <a:lnTo>
                      <a:pt x="456" y="852"/>
                    </a:lnTo>
                    <a:lnTo>
                      <a:pt x="465" y="866"/>
                    </a:lnTo>
                    <a:lnTo>
                      <a:pt x="484" y="826"/>
                    </a:lnTo>
                    <a:lnTo>
                      <a:pt x="553" y="812"/>
                    </a:lnTo>
                    <a:lnTo>
                      <a:pt x="545" y="804"/>
                    </a:lnTo>
                    <a:lnTo>
                      <a:pt x="565" y="780"/>
                    </a:lnTo>
                    <a:lnTo>
                      <a:pt x="573" y="779"/>
                    </a:lnTo>
                    <a:lnTo>
                      <a:pt x="595" y="762"/>
                    </a:lnTo>
                    <a:lnTo>
                      <a:pt x="610" y="768"/>
                    </a:lnTo>
                    <a:lnTo>
                      <a:pt x="624" y="744"/>
                    </a:lnTo>
                    <a:lnTo>
                      <a:pt x="653" y="726"/>
                    </a:lnTo>
                    <a:lnTo>
                      <a:pt x="621" y="636"/>
                    </a:lnTo>
                    <a:lnTo>
                      <a:pt x="619" y="613"/>
                    </a:lnTo>
                    <a:lnTo>
                      <a:pt x="677" y="569"/>
                    </a:lnTo>
                    <a:lnTo>
                      <a:pt x="687" y="513"/>
                    </a:lnTo>
                    <a:lnTo>
                      <a:pt x="759" y="461"/>
                    </a:lnTo>
                    <a:lnTo>
                      <a:pt x="773" y="436"/>
                    </a:lnTo>
                    <a:lnTo>
                      <a:pt x="762" y="400"/>
                    </a:lnTo>
                    <a:lnTo>
                      <a:pt x="797" y="373"/>
                    </a:lnTo>
                    <a:lnTo>
                      <a:pt x="810" y="349"/>
                    </a:lnTo>
                    <a:lnTo>
                      <a:pt x="801" y="318"/>
                    </a:lnTo>
                    <a:lnTo>
                      <a:pt x="764" y="260"/>
                    </a:lnTo>
                    <a:lnTo>
                      <a:pt x="758" y="198"/>
                    </a:lnTo>
                    <a:lnTo>
                      <a:pt x="735" y="201"/>
                    </a:lnTo>
                    <a:lnTo>
                      <a:pt x="707" y="235"/>
                    </a:lnTo>
                    <a:lnTo>
                      <a:pt x="601" y="252"/>
                    </a:lnTo>
                    <a:lnTo>
                      <a:pt x="528" y="289"/>
                    </a:lnTo>
                    <a:lnTo>
                      <a:pt x="475" y="294"/>
                    </a:lnTo>
                    <a:lnTo>
                      <a:pt x="448" y="266"/>
                    </a:lnTo>
                    <a:lnTo>
                      <a:pt x="379" y="265"/>
                    </a:lnTo>
                    <a:lnTo>
                      <a:pt x="352" y="229"/>
                    </a:lnTo>
                    <a:lnTo>
                      <a:pt x="321" y="224"/>
                    </a:lnTo>
                    <a:lnTo>
                      <a:pt x="271" y="190"/>
                    </a:lnTo>
                    <a:lnTo>
                      <a:pt x="248" y="192"/>
                    </a:lnTo>
                    <a:lnTo>
                      <a:pt x="191" y="158"/>
                    </a:lnTo>
                    <a:lnTo>
                      <a:pt x="153" y="170"/>
                    </a:lnTo>
                    <a:lnTo>
                      <a:pt x="129" y="157"/>
                    </a:lnTo>
                    <a:lnTo>
                      <a:pt x="101" y="98"/>
                    </a:lnTo>
                    <a:lnTo>
                      <a:pt x="76" y="77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573">
                <a:extLst>
                  <a:ext uri="{FF2B5EF4-FFF2-40B4-BE49-F238E27FC236}">
                    <a16:creationId xmlns:a16="http://schemas.microsoft.com/office/drawing/2014/main" id="{21EBB5EF-EC5D-C820-C284-F4EB891AE8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72"/>
                <a:ext cx="186" cy="254"/>
              </a:xfrm>
              <a:custGeom>
                <a:avLst/>
                <a:gdLst>
                  <a:gd name="T0" fmla="*/ 851 w 930"/>
                  <a:gd name="T1" fmla="*/ 1271 h 1271"/>
                  <a:gd name="T2" fmla="*/ 856 w 930"/>
                  <a:gd name="T3" fmla="*/ 1240 h 1271"/>
                  <a:gd name="T4" fmla="*/ 869 w 930"/>
                  <a:gd name="T5" fmla="*/ 1216 h 1271"/>
                  <a:gd name="T6" fmla="*/ 866 w 930"/>
                  <a:gd name="T7" fmla="*/ 1177 h 1271"/>
                  <a:gd name="T8" fmla="*/ 888 w 930"/>
                  <a:gd name="T9" fmla="*/ 1160 h 1271"/>
                  <a:gd name="T10" fmla="*/ 877 w 930"/>
                  <a:gd name="T11" fmla="*/ 1130 h 1271"/>
                  <a:gd name="T12" fmla="*/ 906 w 930"/>
                  <a:gd name="T13" fmla="*/ 1105 h 1271"/>
                  <a:gd name="T14" fmla="*/ 896 w 930"/>
                  <a:gd name="T15" fmla="*/ 1082 h 1271"/>
                  <a:gd name="T16" fmla="*/ 901 w 930"/>
                  <a:gd name="T17" fmla="*/ 1059 h 1271"/>
                  <a:gd name="T18" fmla="*/ 930 w 930"/>
                  <a:gd name="T19" fmla="*/ 1040 h 1271"/>
                  <a:gd name="T20" fmla="*/ 895 w 930"/>
                  <a:gd name="T21" fmla="*/ 997 h 1271"/>
                  <a:gd name="T22" fmla="*/ 794 w 930"/>
                  <a:gd name="T23" fmla="*/ 983 h 1271"/>
                  <a:gd name="T24" fmla="*/ 792 w 930"/>
                  <a:gd name="T25" fmla="*/ 968 h 1271"/>
                  <a:gd name="T26" fmla="*/ 823 w 930"/>
                  <a:gd name="T27" fmla="*/ 965 h 1271"/>
                  <a:gd name="T28" fmla="*/ 843 w 930"/>
                  <a:gd name="T29" fmla="*/ 933 h 1271"/>
                  <a:gd name="T30" fmla="*/ 824 w 930"/>
                  <a:gd name="T31" fmla="*/ 896 h 1271"/>
                  <a:gd name="T32" fmla="*/ 791 w 930"/>
                  <a:gd name="T33" fmla="*/ 861 h 1271"/>
                  <a:gd name="T34" fmla="*/ 771 w 930"/>
                  <a:gd name="T35" fmla="*/ 823 h 1271"/>
                  <a:gd name="T36" fmla="*/ 835 w 930"/>
                  <a:gd name="T37" fmla="*/ 771 h 1271"/>
                  <a:gd name="T38" fmla="*/ 834 w 930"/>
                  <a:gd name="T39" fmla="*/ 748 h 1271"/>
                  <a:gd name="T40" fmla="*/ 795 w 930"/>
                  <a:gd name="T41" fmla="*/ 752 h 1271"/>
                  <a:gd name="T42" fmla="*/ 791 w 930"/>
                  <a:gd name="T43" fmla="*/ 699 h 1271"/>
                  <a:gd name="T44" fmla="*/ 749 w 930"/>
                  <a:gd name="T45" fmla="*/ 672 h 1271"/>
                  <a:gd name="T46" fmla="*/ 688 w 930"/>
                  <a:gd name="T47" fmla="*/ 677 h 1271"/>
                  <a:gd name="T48" fmla="*/ 679 w 930"/>
                  <a:gd name="T49" fmla="*/ 662 h 1271"/>
                  <a:gd name="T50" fmla="*/ 677 w 930"/>
                  <a:gd name="T51" fmla="*/ 639 h 1271"/>
                  <a:gd name="T52" fmla="*/ 639 w 930"/>
                  <a:gd name="T53" fmla="*/ 643 h 1271"/>
                  <a:gd name="T54" fmla="*/ 615 w 930"/>
                  <a:gd name="T55" fmla="*/ 638 h 1271"/>
                  <a:gd name="T56" fmla="*/ 606 w 930"/>
                  <a:gd name="T57" fmla="*/ 623 h 1271"/>
                  <a:gd name="T58" fmla="*/ 620 w 930"/>
                  <a:gd name="T59" fmla="*/ 599 h 1271"/>
                  <a:gd name="T60" fmla="*/ 608 w 930"/>
                  <a:gd name="T61" fmla="*/ 553 h 1271"/>
                  <a:gd name="T62" fmla="*/ 665 w 930"/>
                  <a:gd name="T63" fmla="*/ 502 h 1271"/>
                  <a:gd name="T64" fmla="*/ 622 w 930"/>
                  <a:gd name="T65" fmla="*/ 460 h 1271"/>
                  <a:gd name="T66" fmla="*/ 585 w 930"/>
                  <a:gd name="T67" fmla="*/ 471 h 1271"/>
                  <a:gd name="T68" fmla="*/ 585 w 930"/>
                  <a:gd name="T69" fmla="*/ 478 h 1271"/>
                  <a:gd name="T70" fmla="*/ 594 w 930"/>
                  <a:gd name="T71" fmla="*/ 501 h 1271"/>
                  <a:gd name="T72" fmla="*/ 559 w 930"/>
                  <a:gd name="T73" fmla="*/ 535 h 1271"/>
                  <a:gd name="T74" fmla="*/ 541 w 930"/>
                  <a:gd name="T75" fmla="*/ 506 h 1271"/>
                  <a:gd name="T76" fmla="*/ 518 w 930"/>
                  <a:gd name="T77" fmla="*/ 500 h 1271"/>
                  <a:gd name="T78" fmla="*/ 473 w 930"/>
                  <a:gd name="T79" fmla="*/ 519 h 1271"/>
                  <a:gd name="T80" fmla="*/ 433 w 930"/>
                  <a:gd name="T81" fmla="*/ 500 h 1271"/>
                  <a:gd name="T82" fmla="*/ 348 w 930"/>
                  <a:gd name="T83" fmla="*/ 500 h 1271"/>
                  <a:gd name="T84" fmla="*/ 282 w 930"/>
                  <a:gd name="T85" fmla="*/ 445 h 1271"/>
                  <a:gd name="T86" fmla="*/ 257 w 930"/>
                  <a:gd name="T87" fmla="*/ 439 h 1271"/>
                  <a:gd name="T88" fmla="*/ 255 w 930"/>
                  <a:gd name="T89" fmla="*/ 409 h 1271"/>
                  <a:gd name="T90" fmla="*/ 227 w 930"/>
                  <a:gd name="T91" fmla="*/ 365 h 1271"/>
                  <a:gd name="T92" fmla="*/ 262 w 930"/>
                  <a:gd name="T93" fmla="*/ 331 h 1271"/>
                  <a:gd name="T94" fmla="*/ 269 w 930"/>
                  <a:gd name="T95" fmla="*/ 314 h 1271"/>
                  <a:gd name="T96" fmla="*/ 182 w 930"/>
                  <a:gd name="T97" fmla="*/ 300 h 1271"/>
                  <a:gd name="T98" fmla="*/ 125 w 930"/>
                  <a:gd name="T99" fmla="*/ 266 h 1271"/>
                  <a:gd name="T100" fmla="*/ 43 w 930"/>
                  <a:gd name="T101" fmla="*/ 43 h 1271"/>
                  <a:gd name="T102" fmla="*/ 25 w 930"/>
                  <a:gd name="T103" fmla="*/ 14 h 1271"/>
                  <a:gd name="T104" fmla="*/ 0 w 930"/>
                  <a:gd name="T105" fmla="*/ 0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0" h="1271">
                    <a:moveTo>
                      <a:pt x="851" y="1271"/>
                    </a:moveTo>
                    <a:lnTo>
                      <a:pt x="856" y="1240"/>
                    </a:lnTo>
                    <a:lnTo>
                      <a:pt x="869" y="1216"/>
                    </a:lnTo>
                    <a:lnTo>
                      <a:pt x="866" y="1177"/>
                    </a:lnTo>
                    <a:lnTo>
                      <a:pt x="888" y="1160"/>
                    </a:lnTo>
                    <a:lnTo>
                      <a:pt x="877" y="1130"/>
                    </a:lnTo>
                    <a:lnTo>
                      <a:pt x="906" y="1105"/>
                    </a:lnTo>
                    <a:lnTo>
                      <a:pt x="896" y="1082"/>
                    </a:lnTo>
                    <a:lnTo>
                      <a:pt x="901" y="1059"/>
                    </a:lnTo>
                    <a:lnTo>
                      <a:pt x="930" y="1040"/>
                    </a:lnTo>
                    <a:lnTo>
                      <a:pt x="895" y="997"/>
                    </a:lnTo>
                    <a:lnTo>
                      <a:pt x="794" y="983"/>
                    </a:lnTo>
                    <a:lnTo>
                      <a:pt x="792" y="968"/>
                    </a:lnTo>
                    <a:lnTo>
                      <a:pt x="823" y="965"/>
                    </a:lnTo>
                    <a:lnTo>
                      <a:pt x="843" y="933"/>
                    </a:lnTo>
                    <a:lnTo>
                      <a:pt x="824" y="896"/>
                    </a:lnTo>
                    <a:lnTo>
                      <a:pt x="791" y="861"/>
                    </a:lnTo>
                    <a:lnTo>
                      <a:pt x="771" y="823"/>
                    </a:lnTo>
                    <a:lnTo>
                      <a:pt x="835" y="771"/>
                    </a:lnTo>
                    <a:lnTo>
                      <a:pt x="834" y="748"/>
                    </a:lnTo>
                    <a:lnTo>
                      <a:pt x="795" y="752"/>
                    </a:lnTo>
                    <a:lnTo>
                      <a:pt x="791" y="699"/>
                    </a:lnTo>
                    <a:lnTo>
                      <a:pt x="749" y="672"/>
                    </a:lnTo>
                    <a:lnTo>
                      <a:pt x="688" y="677"/>
                    </a:lnTo>
                    <a:lnTo>
                      <a:pt x="679" y="662"/>
                    </a:lnTo>
                    <a:lnTo>
                      <a:pt x="677" y="639"/>
                    </a:lnTo>
                    <a:lnTo>
                      <a:pt x="639" y="643"/>
                    </a:lnTo>
                    <a:lnTo>
                      <a:pt x="615" y="638"/>
                    </a:lnTo>
                    <a:lnTo>
                      <a:pt x="606" y="623"/>
                    </a:lnTo>
                    <a:lnTo>
                      <a:pt x="620" y="599"/>
                    </a:lnTo>
                    <a:lnTo>
                      <a:pt x="608" y="553"/>
                    </a:lnTo>
                    <a:lnTo>
                      <a:pt x="665" y="502"/>
                    </a:lnTo>
                    <a:lnTo>
                      <a:pt x="622" y="460"/>
                    </a:lnTo>
                    <a:lnTo>
                      <a:pt x="585" y="471"/>
                    </a:lnTo>
                    <a:lnTo>
                      <a:pt x="585" y="478"/>
                    </a:lnTo>
                    <a:lnTo>
                      <a:pt x="594" y="501"/>
                    </a:lnTo>
                    <a:lnTo>
                      <a:pt x="559" y="535"/>
                    </a:lnTo>
                    <a:lnTo>
                      <a:pt x="541" y="506"/>
                    </a:lnTo>
                    <a:lnTo>
                      <a:pt x="518" y="500"/>
                    </a:lnTo>
                    <a:lnTo>
                      <a:pt x="473" y="519"/>
                    </a:lnTo>
                    <a:lnTo>
                      <a:pt x="433" y="500"/>
                    </a:lnTo>
                    <a:lnTo>
                      <a:pt x="348" y="500"/>
                    </a:lnTo>
                    <a:lnTo>
                      <a:pt x="282" y="445"/>
                    </a:lnTo>
                    <a:lnTo>
                      <a:pt x="257" y="439"/>
                    </a:lnTo>
                    <a:lnTo>
                      <a:pt x="255" y="409"/>
                    </a:lnTo>
                    <a:lnTo>
                      <a:pt x="227" y="365"/>
                    </a:lnTo>
                    <a:lnTo>
                      <a:pt x="262" y="331"/>
                    </a:lnTo>
                    <a:lnTo>
                      <a:pt x="269" y="314"/>
                    </a:lnTo>
                    <a:lnTo>
                      <a:pt x="182" y="300"/>
                    </a:lnTo>
                    <a:lnTo>
                      <a:pt x="125" y="266"/>
                    </a:lnTo>
                    <a:lnTo>
                      <a:pt x="43" y="43"/>
                    </a:lnTo>
                    <a:lnTo>
                      <a:pt x="25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574">
                <a:extLst>
                  <a:ext uri="{FF2B5EF4-FFF2-40B4-BE49-F238E27FC236}">
                    <a16:creationId xmlns:a16="http://schemas.microsoft.com/office/drawing/2014/main" id="{861C1BD4-D5D0-0623-62C7-D345CA7AD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72"/>
                <a:ext cx="89" cy="173"/>
              </a:xfrm>
              <a:custGeom>
                <a:avLst/>
                <a:gdLst>
                  <a:gd name="T0" fmla="*/ 443 w 443"/>
                  <a:gd name="T1" fmla="*/ 0 h 868"/>
                  <a:gd name="T2" fmla="*/ 195 w 443"/>
                  <a:gd name="T3" fmla="*/ 69 h 868"/>
                  <a:gd name="T4" fmla="*/ 131 w 443"/>
                  <a:gd name="T5" fmla="*/ 114 h 868"/>
                  <a:gd name="T6" fmla="*/ 88 w 443"/>
                  <a:gd name="T7" fmla="*/ 157 h 868"/>
                  <a:gd name="T8" fmla="*/ 36 w 443"/>
                  <a:gd name="T9" fmla="*/ 185 h 868"/>
                  <a:gd name="T10" fmla="*/ 48 w 443"/>
                  <a:gd name="T11" fmla="*/ 307 h 868"/>
                  <a:gd name="T12" fmla="*/ 37 w 443"/>
                  <a:gd name="T13" fmla="*/ 354 h 868"/>
                  <a:gd name="T14" fmla="*/ 16 w 443"/>
                  <a:gd name="T15" fmla="*/ 380 h 868"/>
                  <a:gd name="T16" fmla="*/ 11 w 443"/>
                  <a:gd name="T17" fmla="*/ 411 h 868"/>
                  <a:gd name="T18" fmla="*/ 27 w 443"/>
                  <a:gd name="T19" fmla="*/ 571 h 868"/>
                  <a:gd name="T20" fmla="*/ 46 w 443"/>
                  <a:gd name="T21" fmla="*/ 623 h 868"/>
                  <a:gd name="T22" fmla="*/ 24 w 443"/>
                  <a:gd name="T23" fmla="*/ 633 h 868"/>
                  <a:gd name="T24" fmla="*/ 0 w 443"/>
                  <a:gd name="T25" fmla="*/ 789 h 868"/>
                  <a:gd name="T26" fmla="*/ 18 w 443"/>
                  <a:gd name="T27" fmla="*/ 819 h 868"/>
                  <a:gd name="T28" fmla="*/ 59 w 443"/>
                  <a:gd name="T29" fmla="*/ 838 h 868"/>
                  <a:gd name="T30" fmla="*/ 69 w 443"/>
                  <a:gd name="T31" fmla="*/ 868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868">
                    <a:moveTo>
                      <a:pt x="443" y="0"/>
                    </a:move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575">
                <a:extLst>
                  <a:ext uri="{FF2B5EF4-FFF2-40B4-BE49-F238E27FC236}">
                    <a16:creationId xmlns:a16="http://schemas.microsoft.com/office/drawing/2014/main" id="{839C847D-C280-DC0C-AA8A-319A062F6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245" cy="92"/>
              </a:xfrm>
              <a:custGeom>
                <a:avLst/>
                <a:gdLst>
                  <a:gd name="T0" fmla="*/ 0 w 1225"/>
                  <a:gd name="T1" fmla="*/ 17 h 461"/>
                  <a:gd name="T2" fmla="*/ 25 w 1225"/>
                  <a:gd name="T3" fmla="*/ 38 h 461"/>
                  <a:gd name="T4" fmla="*/ 99 w 1225"/>
                  <a:gd name="T5" fmla="*/ 0 h 461"/>
                  <a:gd name="T6" fmla="*/ 130 w 1225"/>
                  <a:gd name="T7" fmla="*/ 5 h 461"/>
                  <a:gd name="T8" fmla="*/ 220 w 1225"/>
                  <a:gd name="T9" fmla="*/ 66 h 461"/>
                  <a:gd name="T10" fmla="*/ 265 w 1225"/>
                  <a:gd name="T11" fmla="*/ 46 h 461"/>
                  <a:gd name="T12" fmla="*/ 267 w 1225"/>
                  <a:gd name="T13" fmla="*/ 62 h 461"/>
                  <a:gd name="T14" fmla="*/ 246 w 1225"/>
                  <a:gd name="T15" fmla="*/ 88 h 461"/>
                  <a:gd name="T16" fmla="*/ 254 w 1225"/>
                  <a:gd name="T17" fmla="*/ 102 h 461"/>
                  <a:gd name="T18" fmla="*/ 303 w 1225"/>
                  <a:gd name="T19" fmla="*/ 120 h 461"/>
                  <a:gd name="T20" fmla="*/ 360 w 1225"/>
                  <a:gd name="T21" fmla="*/ 153 h 461"/>
                  <a:gd name="T22" fmla="*/ 368 w 1225"/>
                  <a:gd name="T23" fmla="*/ 160 h 461"/>
                  <a:gd name="T24" fmla="*/ 362 w 1225"/>
                  <a:gd name="T25" fmla="*/ 176 h 461"/>
                  <a:gd name="T26" fmla="*/ 373 w 1225"/>
                  <a:gd name="T27" fmla="*/ 214 h 461"/>
                  <a:gd name="T28" fmla="*/ 412 w 1225"/>
                  <a:gd name="T29" fmla="*/ 210 h 461"/>
                  <a:gd name="T30" fmla="*/ 429 w 1225"/>
                  <a:gd name="T31" fmla="*/ 232 h 461"/>
                  <a:gd name="T32" fmla="*/ 451 w 1225"/>
                  <a:gd name="T33" fmla="*/ 215 h 461"/>
                  <a:gd name="T34" fmla="*/ 488 w 1225"/>
                  <a:gd name="T35" fmla="*/ 204 h 461"/>
                  <a:gd name="T36" fmla="*/ 504 w 1225"/>
                  <a:gd name="T37" fmla="*/ 210 h 461"/>
                  <a:gd name="T38" fmla="*/ 533 w 1225"/>
                  <a:gd name="T39" fmla="*/ 192 h 461"/>
                  <a:gd name="T40" fmla="*/ 557 w 1225"/>
                  <a:gd name="T41" fmla="*/ 205 h 461"/>
                  <a:gd name="T42" fmla="*/ 580 w 1225"/>
                  <a:gd name="T43" fmla="*/ 203 h 461"/>
                  <a:gd name="T44" fmla="*/ 585 w 1225"/>
                  <a:gd name="T45" fmla="*/ 178 h 461"/>
                  <a:gd name="T46" fmla="*/ 605 w 1225"/>
                  <a:gd name="T47" fmla="*/ 216 h 461"/>
                  <a:gd name="T48" fmla="*/ 648 w 1225"/>
                  <a:gd name="T49" fmla="*/ 181 h 461"/>
                  <a:gd name="T50" fmla="*/ 687 w 1225"/>
                  <a:gd name="T51" fmla="*/ 185 h 461"/>
                  <a:gd name="T52" fmla="*/ 697 w 1225"/>
                  <a:gd name="T53" fmla="*/ 208 h 461"/>
                  <a:gd name="T54" fmla="*/ 721 w 1225"/>
                  <a:gd name="T55" fmla="*/ 228 h 461"/>
                  <a:gd name="T56" fmla="*/ 686 w 1225"/>
                  <a:gd name="T57" fmla="*/ 255 h 461"/>
                  <a:gd name="T58" fmla="*/ 663 w 1225"/>
                  <a:gd name="T59" fmla="*/ 256 h 461"/>
                  <a:gd name="T60" fmla="*/ 634 w 1225"/>
                  <a:gd name="T61" fmla="*/ 283 h 461"/>
                  <a:gd name="T62" fmla="*/ 624 w 1225"/>
                  <a:gd name="T63" fmla="*/ 345 h 461"/>
                  <a:gd name="T64" fmla="*/ 658 w 1225"/>
                  <a:gd name="T65" fmla="*/ 372 h 461"/>
                  <a:gd name="T66" fmla="*/ 685 w 1225"/>
                  <a:gd name="T67" fmla="*/ 324 h 461"/>
                  <a:gd name="T68" fmla="*/ 737 w 1225"/>
                  <a:gd name="T69" fmla="*/ 303 h 461"/>
                  <a:gd name="T70" fmla="*/ 755 w 1225"/>
                  <a:gd name="T71" fmla="*/ 332 h 461"/>
                  <a:gd name="T72" fmla="*/ 776 w 1225"/>
                  <a:gd name="T73" fmla="*/ 308 h 461"/>
                  <a:gd name="T74" fmla="*/ 791 w 1225"/>
                  <a:gd name="T75" fmla="*/ 314 h 461"/>
                  <a:gd name="T76" fmla="*/ 785 w 1225"/>
                  <a:gd name="T77" fmla="*/ 330 h 461"/>
                  <a:gd name="T78" fmla="*/ 794 w 1225"/>
                  <a:gd name="T79" fmla="*/ 337 h 461"/>
                  <a:gd name="T80" fmla="*/ 889 w 1225"/>
                  <a:gd name="T81" fmla="*/ 375 h 461"/>
                  <a:gd name="T82" fmla="*/ 898 w 1225"/>
                  <a:gd name="T83" fmla="*/ 381 h 461"/>
                  <a:gd name="T84" fmla="*/ 912 w 1225"/>
                  <a:gd name="T85" fmla="*/ 372 h 461"/>
                  <a:gd name="T86" fmla="*/ 896 w 1225"/>
                  <a:gd name="T87" fmla="*/ 358 h 461"/>
                  <a:gd name="T88" fmla="*/ 908 w 1225"/>
                  <a:gd name="T89" fmla="*/ 326 h 461"/>
                  <a:gd name="T90" fmla="*/ 916 w 1225"/>
                  <a:gd name="T91" fmla="*/ 325 h 461"/>
                  <a:gd name="T92" fmla="*/ 965 w 1225"/>
                  <a:gd name="T93" fmla="*/ 352 h 461"/>
                  <a:gd name="T94" fmla="*/ 959 w 1225"/>
                  <a:gd name="T95" fmla="*/ 376 h 461"/>
                  <a:gd name="T96" fmla="*/ 933 w 1225"/>
                  <a:gd name="T97" fmla="*/ 425 h 461"/>
                  <a:gd name="T98" fmla="*/ 934 w 1225"/>
                  <a:gd name="T99" fmla="*/ 439 h 461"/>
                  <a:gd name="T100" fmla="*/ 957 w 1225"/>
                  <a:gd name="T101" fmla="*/ 438 h 461"/>
                  <a:gd name="T102" fmla="*/ 1030 w 1225"/>
                  <a:gd name="T103" fmla="*/ 392 h 461"/>
                  <a:gd name="T104" fmla="*/ 1042 w 1225"/>
                  <a:gd name="T105" fmla="*/ 438 h 461"/>
                  <a:gd name="T106" fmla="*/ 1028 w 1225"/>
                  <a:gd name="T107" fmla="*/ 454 h 461"/>
                  <a:gd name="T108" fmla="*/ 1036 w 1225"/>
                  <a:gd name="T109" fmla="*/ 461 h 461"/>
                  <a:gd name="T110" fmla="*/ 1110 w 1225"/>
                  <a:gd name="T111" fmla="*/ 423 h 461"/>
                  <a:gd name="T112" fmla="*/ 1133 w 1225"/>
                  <a:gd name="T113" fmla="*/ 429 h 461"/>
                  <a:gd name="T114" fmla="*/ 1171 w 1225"/>
                  <a:gd name="T115" fmla="*/ 417 h 461"/>
                  <a:gd name="T116" fmla="*/ 1218 w 1225"/>
                  <a:gd name="T117" fmla="*/ 428 h 461"/>
                  <a:gd name="T118" fmla="*/ 1225 w 1225"/>
                  <a:gd name="T119" fmla="*/ 42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5" h="461">
                    <a:moveTo>
                      <a:pt x="0" y="17"/>
                    </a:moveTo>
                    <a:lnTo>
                      <a:pt x="25" y="38"/>
                    </a:lnTo>
                    <a:lnTo>
                      <a:pt x="99" y="0"/>
                    </a:lnTo>
                    <a:lnTo>
                      <a:pt x="130" y="5"/>
                    </a:lnTo>
                    <a:lnTo>
                      <a:pt x="220" y="66"/>
                    </a:lnTo>
                    <a:lnTo>
                      <a:pt x="265" y="46"/>
                    </a:lnTo>
                    <a:lnTo>
                      <a:pt x="267" y="62"/>
                    </a:lnTo>
                    <a:lnTo>
                      <a:pt x="246" y="88"/>
                    </a:lnTo>
                    <a:lnTo>
                      <a:pt x="254" y="102"/>
                    </a:lnTo>
                    <a:lnTo>
                      <a:pt x="303" y="120"/>
                    </a:lnTo>
                    <a:lnTo>
                      <a:pt x="360" y="153"/>
                    </a:lnTo>
                    <a:lnTo>
                      <a:pt x="368" y="160"/>
                    </a:lnTo>
                    <a:lnTo>
                      <a:pt x="362" y="176"/>
                    </a:lnTo>
                    <a:lnTo>
                      <a:pt x="373" y="214"/>
                    </a:lnTo>
                    <a:lnTo>
                      <a:pt x="412" y="210"/>
                    </a:lnTo>
                    <a:lnTo>
                      <a:pt x="429" y="232"/>
                    </a:lnTo>
                    <a:lnTo>
                      <a:pt x="451" y="215"/>
                    </a:lnTo>
                    <a:lnTo>
                      <a:pt x="488" y="204"/>
                    </a:lnTo>
                    <a:lnTo>
                      <a:pt x="504" y="210"/>
                    </a:lnTo>
                    <a:lnTo>
                      <a:pt x="533" y="192"/>
                    </a:lnTo>
                    <a:lnTo>
                      <a:pt x="557" y="205"/>
                    </a:lnTo>
                    <a:lnTo>
                      <a:pt x="580" y="203"/>
                    </a:lnTo>
                    <a:lnTo>
                      <a:pt x="585" y="178"/>
                    </a:lnTo>
                    <a:lnTo>
                      <a:pt x="605" y="216"/>
                    </a:lnTo>
                    <a:lnTo>
                      <a:pt x="648" y="181"/>
                    </a:lnTo>
                    <a:lnTo>
                      <a:pt x="687" y="185"/>
                    </a:lnTo>
                    <a:lnTo>
                      <a:pt x="697" y="208"/>
                    </a:lnTo>
                    <a:lnTo>
                      <a:pt x="721" y="228"/>
                    </a:lnTo>
                    <a:lnTo>
                      <a:pt x="686" y="255"/>
                    </a:lnTo>
                    <a:lnTo>
                      <a:pt x="663" y="256"/>
                    </a:lnTo>
                    <a:lnTo>
                      <a:pt x="634" y="283"/>
                    </a:lnTo>
                    <a:lnTo>
                      <a:pt x="624" y="345"/>
                    </a:lnTo>
                    <a:lnTo>
                      <a:pt x="658" y="372"/>
                    </a:lnTo>
                    <a:lnTo>
                      <a:pt x="685" y="324"/>
                    </a:lnTo>
                    <a:lnTo>
                      <a:pt x="737" y="303"/>
                    </a:lnTo>
                    <a:lnTo>
                      <a:pt x="755" y="332"/>
                    </a:lnTo>
                    <a:lnTo>
                      <a:pt x="776" y="308"/>
                    </a:lnTo>
                    <a:lnTo>
                      <a:pt x="791" y="314"/>
                    </a:lnTo>
                    <a:lnTo>
                      <a:pt x="785" y="330"/>
                    </a:lnTo>
                    <a:lnTo>
                      <a:pt x="794" y="337"/>
                    </a:lnTo>
                    <a:lnTo>
                      <a:pt x="889" y="375"/>
                    </a:lnTo>
                    <a:lnTo>
                      <a:pt x="898" y="381"/>
                    </a:lnTo>
                    <a:lnTo>
                      <a:pt x="912" y="372"/>
                    </a:lnTo>
                    <a:lnTo>
                      <a:pt x="896" y="358"/>
                    </a:lnTo>
                    <a:lnTo>
                      <a:pt x="908" y="326"/>
                    </a:lnTo>
                    <a:lnTo>
                      <a:pt x="916" y="325"/>
                    </a:lnTo>
                    <a:lnTo>
                      <a:pt x="965" y="352"/>
                    </a:lnTo>
                    <a:lnTo>
                      <a:pt x="959" y="376"/>
                    </a:lnTo>
                    <a:lnTo>
                      <a:pt x="933" y="425"/>
                    </a:lnTo>
                    <a:lnTo>
                      <a:pt x="934" y="439"/>
                    </a:lnTo>
                    <a:lnTo>
                      <a:pt x="957" y="438"/>
                    </a:lnTo>
                    <a:lnTo>
                      <a:pt x="1030" y="392"/>
                    </a:lnTo>
                    <a:lnTo>
                      <a:pt x="1042" y="438"/>
                    </a:lnTo>
                    <a:lnTo>
                      <a:pt x="1028" y="454"/>
                    </a:lnTo>
                    <a:lnTo>
                      <a:pt x="1036" y="461"/>
                    </a:lnTo>
                    <a:lnTo>
                      <a:pt x="1110" y="423"/>
                    </a:lnTo>
                    <a:lnTo>
                      <a:pt x="1133" y="429"/>
                    </a:lnTo>
                    <a:lnTo>
                      <a:pt x="1171" y="417"/>
                    </a:lnTo>
                    <a:lnTo>
                      <a:pt x="1218" y="428"/>
                    </a:lnTo>
                    <a:lnTo>
                      <a:pt x="1225" y="4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576">
                <a:extLst>
                  <a:ext uri="{FF2B5EF4-FFF2-40B4-BE49-F238E27FC236}">
                    <a16:creationId xmlns:a16="http://schemas.microsoft.com/office/drawing/2014/main" id="{50B5C69F-371F-9364-0843-0B2DA8C067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51" cy="78"/>
              </a:xfrm>
              <a:custGeom>
                <a:avLst/>
                <a:gdLst>
                  <a:gd name="T0" fmla="*/ 228 w 256"/>
                  <a:gd name="T1" fmla="*/ 22 h 391"/>
                  <a:gd name="T2" fmla="*/ 211 w 256"/>
                  <a:gd name="T3" fmla="*/ 0 h 391"/>
                  <a:gd name="T4" fmla="*/ 158 w 256"/>
                  <a:gd name="T5" fmla="*/ 5 h 391"/>
                  <a:gd name="T6" fmla="*/ 136 w 256"/>
                  <a:gd name="T7" fmla="*/ 108 h 391"/>
                  <a:gd name="T8" fmla="*/ 154 w 256"/>
                  <a:gd name="T9" fmla="*/ 137 h 391"/>
                  <a:gd name="T10" fmla="*/ 186 w 256"/>
                  <a:gd name="T11" fmla="*/ 142 h 391"/>
                  <a:gd name="T12" fmla="*/ 206 w 256"/>
                  <a:gd name="T13" fmla="*/ 194 h 391"/>
                  <a:gd name="T14" fmla="*/ 253 w 256"/>
                  <a:gd name="T15" fmla="*/ 213 h 391"/>
                  <a:gd name="T16" fmla="*/ 256 w 256"/>
                  <a:gd name="T17" fmla="*/ 243 h 391"/>
                  <a:gd name="T18" fmla="*/ 241 w 256"/>
                  <a:gd name="T19" fmla="*/ 253 h 391"/>
                  <a:gd name="T20" fmla="*/ 209 w 256"/>
                  <a:gd name="T21" fmla="*/ 232 h 391"/>
                  <a:gd name="T22" fmla="*/ 178 w 256"/>
                  <a:gd name="T23" fmla="*/ 236 h 391"/>
                  <a:gd name="T24" fmla="*/ 152 w 256"/>
                  <a:gd name="T25" fmla="*/ 199 h 391"/>
                  <a:gd name="T26" fmla="*/ 122 w 256"/>
                  <a:gd name="T27" fmla="*/ 209 h 391"/>
                  <a:gd name="T28" fmla="*/ 95 w 256"/>
                  <a:gd name="T29" fmla="*/ 243 h 391"/>
                  <a:gd name="T30" fmla="*/ 57 w 256"/>
                  <a:gd name="T31" fmla="*/ 339 h 391"/>
                  <a:gd name="T32" fmla="*/ 0 w 256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391">
                    <a:moveTo>
                      <a:pt x="228" y="22"/>
                    </a:move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577">
                <a:extLst>
                  <a:ext uri="{FF2B5EF4-FFF2-40B4-BE49-F238E27FC236}">
                    <a16:creationId xmlns:a16="http://schemas.microsoft.com/office/drawing/2014/main" id="{F28F19A5-8DC6-D7C8-B042-ED77BCF0F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903"/>
                <a:ext cx="229" cy="50"/>
              </a:xfrm>
              <a:custGeom>
                <a:avLst/>
                <a:gdLst>
                  <a:gd name="T0" fmla="*/ 1149 w 1149"/>
                  <a:gd name="T1" fmla="*/ 86 h 254"/>
                  <a:gd name="T2" fmla="*/ 1127 w 1149"/>
                  <a:gd name="T3" fmla="*/ 95 h 254"/>
                  <a:gd name="T4" fmla="*/ 1102 w 1149"/>
                  <a:gd name="T5" fmla="*/ 74 h 254"/>
                  <a:gd name="T6" fmla="*/ 1067 w 1149"/>
                  <a:gd name="T7" fmla="*/ 109 h 254"/>
                  <a:gd name="T8" fmla="*/ 1034 w 1149"/>
                  <a:gd name="T9" fmla="*/ 88 h 254"/>
                  <a:gd name="T10" fmla="*/ 998 w 1149"/>
                  <a:gd name="T11" fmla="*/ 115 h 254"/>
                  <a:gd name="T12" fmla="*/ 972 w 1149"/>
                  <a:gd name="T13" fmla="*/ 86 h 254"/>
                  <a:gd name="T14" fmla="*/ 948 w 1149"/>
                  <a:gd name="T15" fmla="*/ 81 h 254"/>
                  <a:gd name="T16" fmla="*/ 943 w 1149"/>
                  <a:gd name="T17" fmla="*/ 112 h 254"/>
                  <a:gd name="T18" fmla="*/ 908 w 1149"/>
                  <a:gd name="T19" fmla="*/ 139 h 254"/>
                  <a:gd name="T20" fmla="*/ 878 w 1149"/>
                  <a:gd name="T21" fmla="*/ 149 h 254"/>
                  <a:gd name="T22" fmla="*/ 867 w 1149"/>
                  <a:gd name="T23" fmla="*/ 196 h 254"/>
                  <a:gd name="T24" fmla="*/ 781 w 1149"/>
                  <a:gd name="T25" fmla="*/ 189 h 254"/>
                  <a:gd name="T26" fmla="*/ 764 w 1149"/>
                  <a:gd name="T27" fmla="*/ 245 h 254"/>
                  <a:gd name="T28" fmla="*/ 741 w 1149"/>
                  <a:gd name="T29" fmla="*/ 254 h 254"/>
                  <a:gd name="T30" fmla="*/ 732 w 1149"/>
                  <a:gd name="T31" fmla="*/ 240 h 254"/>
                  <a:gd name="T32" fmla="*/ 721 w 1149"/>
                  <a:gd name="T33" fmla="*/ 209 h 254"/>
                  <a:gd name="T34" fmla="*/ 684 w 1149"/>
                  <a:gd name="T35" fmla="*/ 222 h 254"/>
                  <a:gd name="T36" fmla="*/ 667 w 1149"/>
                  <a:gd name="T37" fmla="*/ 200 h 254"/>
                  <a:gd name="T38" fmla="*/ 617 w 1149"/>
                  <a:gd name="T39" fmla="*/ 173 h 254"/>
                  <a:gd name="T40" fmla="*/ 596 w 1149"/>
                  <a:gd name="T41" fmla="*/ 190 h 254"/>
                  <a:gd name="T42" fmla="*/ 561 w 1149"/>
                  <a:gd name="T43" fmla="*/ 148 h 254"/>
                  <a:gd name="T44" fmla="*/ 507 w 1149"/>
                  <a:gd name="T45" fmla="*/ 137 h 254"/>
                  <a:gd name="T46" fmla="*/ 464 w 1149"/>
                  <a:gd name="T47" fmla="*/ 103 h 254"/>
                  <a:gd name="T48" fmla="*/ 394 w 1149"/>
                  <a:gd name="T49" fmla="*/ 86 h 254"/>
                  <a:gd name="T50" fmla="*/ 324 w 1149"/>
                  <a:gd name="T51" fmla="*/ 85 h 254"/>
                  <a:gd name="T52" fmla="*/ 295 w 1149"/>
                  <a:gd name="T53" fmla="*/ 95 h 254"/>
                  <a:gd name="T54" fmla="*/ 249 w 1149"/>
                  <a:gd name="T55" fmla="*/ 99 h 254"/>
                  <a:gd name="T56" fmla="*/ 215 w 1149"/>
                  <a:gd name="T57" fmla="*/ 71 h 254"/>
                  <a:gd name="T58" fmla="*/ 167 w 1149"/>
                  <a:gd name="T59" fmla="*/ 60 h 254"/>
                  <a:gd name="T60" fmla="*/ 146 w 1149"/>
                  <a:gd name="T61" fmla="*/ 70 h 254"/>
                  <a:gd name="T62" fmla="*/ 129 w 1149"/>
                  <a:gd name="T63" fmla="*/ 57 h 254"/>
                  <a:gd name="T64" fmla="*/ 92 w 1149"/>
                  <a:gd name="T65" fmla="*/ 75 h 254"/>
                  <a:gd name="T66" fmla="*/ 61 w 1149"/>
                  <a:gd name="T67" fmla="*/ 79 h 254"/>
                  <a:gd name="T68" fmla="*/ 43 w 1149"/>
                  <a:gd name="T69" fmla="*/ 49 h 254"/>
                  <a:gd name="T70" fmla="*/ 41 w 1149"/>
                  <a:gd name="T71" fmla="*/ 26 h 254"/>
                  <a:gd name="T72" fmla="*/ 0 w 1149"/>
                  <a:gd name="T73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9" h="254">
                    <a:moveTo>
                      <a:pt x="1149" y="86"/>
                    </a:moveTo>
                    <a:lnTo>
                      <a:pt x="1127" y="95"/>
                    </a:lnTo>
                    <a:lnTo>
                      <a:pt x="1102" y="74"/>
                    </a:lnTo>
                    <a:lnTo>
                      <a:pt x="1067" y="109"/>
                    </a:lnTo>
                    <a:lnTo>
                      <a:pt x="1034" y="88"/>
                    </a:lnTo>
                    <a:lnTo>
                      <a:pt x="998" y="115"/>
                    </a:lnTo>
                    <a:lnTo>
                      <a:pt x="972" y="86"/>
                    </a:lnTo>
                    <a:lnTo>
                      <a:pt x="948" y="81"/>
                    </a:lnTo>
                    <a:lnTo>
                      <a:pt x="943" y="112"/>
                    </a:lnTo>
                    <a:lnTo>
                      <a:pt x="908" y="139"/>
                    </a:lnTo>
                    <a:lnTo>
                      <a:pt x="878" y="149"/>
                    </a:lnTo>
                    <a:lnTo>
                      <a:pt x="867" y="196"/>
                    </a:lnTo>
                    <a:lnTo>
                      <a:pt x="781" y="189"/>
                    </a:lnTo>
                    <a:lnTo>
                      <a:pt x="764" y="245"/>
                    </a:lnTo>
                    <a:lnTo>
                      <a:pt x="741" y="254"/>
                    </a:lnTo>
                    <a:lnTo>
                      <a:pt x="732" y="240"/>
                    </a:lnTo>
                    <a:lnTo>
                      <a:pt x="721" y="209"/>
                    </a:lnTo>
                    <a:lnTo>
                      <a:pt x="684" y="222"/>
                    </a:lnTo>
                    <a:lnTo>
                      <a:pt x="667" y="200"/>
                    </a:lnTo>
                    <a:lnTo>
                      <a:pt x="617" y="173"/>
                    </a:lnTo>
                    <a:lnTo>
                      <a:pt x="596" y="190"/>
                    </a:lnTo>
                    <a:lnTo>
                      <a:pt x="561" y="148"/>
                    </a:lnTo>
                    <a:lnTo>
                      <a:pt x="507" y="137"/>
                    </a:lnTo>
                    <a:lnTo>
                      <a:pt x="464" y="103"/>
                    </a:lnTo>
                    <a:lnTo>
                      <a:pt x="394" y="86"/>
                    </a:lnTo>
                    <a:lnTo>
                      <a:pt x="324" y="85"/>
                    </a:lnTo>
                    <a:lnTo>
                      <a:pt x="295" y="95"/>
                    </a:lnTo>
                    <a:lnTo>
                      <a:pt x="249" y="99"/>
                    </a:lnTo>
                    <a:lnTo>
                      <a:pt x="215" y="71"/>
                    </a:lnTo>
                    <a:lnTo>
                      <a:pt x="167" y="60"/>
                    </a:lnTo>
                    <a:lnTo>
                      <a:pt x="146" y="70"/>
                    </a:lnTo>
                    <a:lnTo>
                      <a:pt x="129" y="57"/>
                    </a:lnTo>
                    <a:lnTo>
                      <a:pt x="92" y="75"/>
                    </a:lnTo>
                    <a:lnTo>
                      <a:pt x="61" y="79"/>
                    </a:lnTo>
                    <a:lnTo>
                      <a:pt x="43" y="49"/>
                    </a:lnTo>
                    <a:lnTo>
                      <a:pt x="41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578">
                <a:extLst>
                  <a:ext uri="{FF2B5EF4-FFF2-40B4-BE49-F238E27FC236}">
                    <a16:creationId xmlns:a16="http://schemas.microsoft.com/office/drawing/2014/main" id="{A68096B6-0FD6-AD94-E3B4-23C00E433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8"/>
                <a:ext cx="67" cy="85"/>
              </a:xfrm>
              <a:custGeom>
                <a:avLst/>
                <a:gdLst>
                  <a:gd name="T0" fmla="*/ 0 w 332"/>
                  <a:gd name="T1" fmla="*/ 4 h 421"/>
                  <a:gd name="T2" fmla="*/ 24 w 332"/>
                  <a:gd name="T3" fmla="*/ 17 h 421"/>
                  <a:gd name="T4" fmla="*/ 39 w 332"/>
                  <a:gd name="T5" fmla="*/ 0 h 421"/>
                  <a:gd name="T6" fmla="*/ 62 w 332"/>
                  <a:gd name="T7" fmla="*/ 5 h 421"/>
                  <a:gd name="T8" fmla="*/ 66 w 332"/>
                  <a:gd name="T9" fmla="*/ 44 h 421"/>
                  <a:gd name="T10" fmla="*/ 107 w 332"/>
                  <a:gd name="T11" fmla="*/ 79 h 421"/>
                  <a:gd name="T12" fmla="*/ 177 w 332"/>
                  <a:gd name="T13" fmla="*/ 165 h 421"/>
                  <a:gd name="T14" fmla="*/ 242 w 332"/>
                  <a:gd name="T15" fmla="*/ 205 h 421"/>
                  <a:gd name="T16" fmla="*/ 278 w 332"/>
                  <a:gd name="T17" fmla="*/ 247 h 421"/>
                  <a:gd name="T18" fmla="*/ 295 w 332"/>
                  <a:gd name="T19" fmla="*/ 347 h 421"/>
                  <a:gd name="T20" fmla="*/ 332 w 332"/>
                  <a:gd name="T21" fmla="*/ 421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2" h="421">
                    <a:moveTo>
                      <a:pt x="0" y="4"/>
                    </a:moveTo>
                    <a:lnTo>
                      <a:pt x="24" y="17"/>
                    </a:lnTo>
                    <a:lnTo>
                      <a:pt x="39" y="0"/>
                    </a:lnTo>
                    <a:lnTo>
                      <a:pt x="62" y="5"/>
                    </a:lnTo>
                    <a:lnTo>
                      <a:pt x="66" y="44"/>
                    </a:lnTo>
                    <a:lnTo>
                      <a:pt x="107" y="79"/>
                    </a:lnTo>
                    <a:lnTo>
                      <a:pt x="177" y="165"/>
                    </a:lnTo>
                    <a:lnTo>
                      <a:pt x="242" y="205"/>
                    </a:lnTo>
                    <a:lnTo>
                      <a:pt x="278" y="247"/>
                    </a:lnTo>
                    <a:lnTo>
                      <a:pt x="295" y="347"/>
                    </a:lnTo>
                    <a:lnTo>
                      <a:pt x="332" y="4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579">
                <a:extLst>
                  <a:ext uri="{FF2B5EF4-FFF2-40B4-BE49-F238E27FC236}">
                    <a16:creationId xmlns:a16="http://schemas.microsoft.com/office/drawing/2014/main" id="{59C2EA3A-6E76-362B-AFC7-A883F617D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903"/>
                <a:ext cx="16" cy="92"/>
              </a:xfrm>
              <a:custGeom>
                <a:avLst/>
                <a:gdLst>
                  <a:gd name="T0" fmla="*/ 77 w 78"/>
                  <a:gd name="T1" fmla="*/ 0 h 460"/>
                  <a:gd name="T2" fmla="*/ 47 w 78"/>
                  <a:gd name="T3" fmla="*/ 2 h 460"/>
                  <a:gd name="T4" fmla="*/ 41 w 78"/>
                  <a:gd name="T5" fmla="*/ 25 h 460"/>
                  <a:gd name="T6" fmla="*/ 19 w 78"/>
                  <a:gd name="T7" fmla="*/ 35 h 460"/>
                  <a:gd name="T8" fmla="*/ 14 w 78"/>
                  <a:gd name="T9" fmla="*/ 66 h 460"/>
                  <a:gd name="T10" fmla="*/ 0 w 78"/>
                  <a:gd name="T11" fmla="*/ 83 h 460"/>
                  <a:gd name="T12" fmla="*/ 9 w 78"/>
                  <a:gd name="T13" fmla="*/ 98 h 460"/>
                  <a:gd name="T14" fmla="*/ 38 w 78"/>
                  <a:gd name="T15" fmla="*/ 80 h 460"/>
                  <a:gd name="T16" fmla="*/ 47 w 78"/>
                  <a:gd name="T17" fmla="*/ 87 h 460"/>
                  <a:gd name="T18" fmla="*/ 14 w 78"/>
                  <a:gd name="T19" fmla="*/ 151 h 460"/>
                  <a:gd name="T20" fmla="*/ 24 w 78"/>
                  <a:gd name="T21" fmla="*/ 182 h 460"/>
                  <a:gd name="T22" fmla="*/ 4 w 78"/>
                  <a:gd name="T23" fmla="*/ 214 h 460"/>
                  <a:gd name="T24" fmla="*/ 21 w 78"/>
                  <a:gd name="T25" fmla="*/ 228 h 460"/>
                  <a:gd name="T26" fmla="*/ 26 w 78"/>
                  <a:gd name="T27" fmla="*/ 282 h 460"/>
                  <a:gd name="T28" fmla="*/ 43 w 78"/>
                  <a:gd name="T29" fmla="*/ 295 h 460"/>
                  <a:gd name="T30" fmla="*/ 15 w 78"/>
                  <a:gd name="T31" fmla="*/ 337 h 460"/>
                  <a:gd name="T32" fmla="*/ 40 w 78"/>
                  <a:gd name="T33" fmla="*/ 350 h 460"/>
                  <a:gd name="T34" fmla="*/ 61 w 78"/>
                  <a:gd name="T35" fmla="*/ 325 h 460"/>
                  <a:gd name="T36" fmla="*/ 78 w 78"/>
                  <a:gd name="T37" fmla="*/ 346 h 460"/>
                  <a:gd name="T38" fmla="*/ 66 w 78"/>
                  <a:gd name="T39" fmla="*/ 378 h 460"/>
                  <a:gd name="T40" fmla="*/ 24 w 78"/>
                  <a:gd name="T41" fmla="*/ 420 h 460"/>
                  <a:gd name="T42" fmla="*/ 12 w 78"/>
                  <a:gd name="T43" fmla="*/ 46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" h="460">
                    <a:moveTo>
                      <a:pt x="77" y="0"/>
                    </a:moveTo>
                    <a:lnTo>
                      <a:pt x="47" y="2"/>
                    </a:lnTo>
                    <a:lnTo>
                      <a:pt x="41" y="25"/>
                    </a:lnTo>
                    <a:lnTo>
                      <a:pt x="19" y="35"/>
                    </a:lnTo>
                    <a:lnTo>
                      <a:pt x="14" y="66"/>
                    </a:lnTo>
                    <a:lnTo>
                      <a:pt x="0" y="83"/>
                    </a:lnTo>
                    <a:lnTo>
                      <a:pt x="9" y="98"/>
                    </a:lnTo>
                    <a:lnTo>
                      <a:pt x="38" y="80"/>
                    </a:lnTo>
                    <a:lnTo>
                      <a:pt x="47" y="87"/>
                    </a:lnTo>
                    <a:lnTo>
                      <a:pt x="14" y="151"/>
                    </a:lnTo>
                    <a:lnTo>
                      <a:pt x="24" y="182"/>
                    </a:lnTo>
                    <a:lnTo>
                      <a:pt x="4" y="214"/>
                    </a:lnTo>
                    <a:lnTo>
                      <a:pt x="21" y="228"/>
                    </a:lnTo>
                    <a:lnTo>
                      <a:pt x="26" y="282"/>
                    </a:lnTo>
                    <a:lnTo>
                      <a:pt x="43" y="295"/>
                    </a:lnTo>
                    <a:lnTo>
                      <a:pt x="15" y="337"/>
                    </a:lnTo>
                    <a:lnTo>
                      <a:pt x="40" y="350"/>
                    </a:lnTo>
                    <a:lnTo>
                      <a:pt x="61" y="325"/>
                    </a:lnTo>
                    <a:lnTo>
                      <a:pt x="78" y="346"/>
                    </a:lnTo>
                    <a:lnTo>
                      <a:pt x="66" y="378"/>
                    </a:lnTo>
                    <a:lnTo>
                      <a:pt x="24" y="420"/>
                    </a:lnTo>
                    <a:lnTo>
                      <a:pt x="12" y="4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580">
                <a:extLst>
                  <a:ext uri="{FF2B5EF4-FFF2-40B4-BE49-F238E27FC236}">
                    <a16:creationId xmlns:a16="http://schemas.microsoft.com/office/drawing/2014/main" id="{AC52A5CD-E057-9678-2AAD-571FA0505D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16 w 16"/>
                  <a:gd name="T3" fmla="*/ 7 h 23"/>
                  <a:gd name="T4" fmla="*/ 16 w 16"/>
                  <a:gd name="T5" fmla="*/ 15 h 23"/>
                  <a:gd name="T6" fmla="*/ 9 w 16"/>
                  <a:gd name="T7" fmla="*/ 23 h 23"/>
                  <a:gd name="T8" fmla="*/ 0 w 16"/>
                  <a:gd name="T9" fmla="*/ 9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16" y="7"/>
                    </a:lnTo>
                    <a:lnTo>
                      <a:pt x="16" y="15"/>
                    </a:lnTo>
                    <a:lnTo>
                      <a:pt x="9" y="23"/>
                    </a:lnTo>
                    <a:lnTo>
                      <a:pt x="0" y="9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581">
                <a:extLst>
                  <a:ext uri="{FF2B5EF4-FFF2-40B4-BE49-F238E27FC236}">
                    <a16:creationId xmlns:a16="http://schemas.microsoft.com/office/drawing/2014/main" id="{8271A83D-20FF-0E83-85AB-077CD3BF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981"/>
                <a:ext cx="186" cy="53"/>
              </a:xfrm>
              <a:custGeom>
                <a:avLst/>
                <a:gdLst>
                  <a:gd name="T0" fmla="*/ 930 w 930"/>
                  <a:gd name="T1" fmla="*/ 68 h 265"/>
                  <a:gd name="T2" fmla="*/ 916 w 930"/>
                  <a:gd name="T3" fmla="*/ 85 h 265"/>
                  <a:gd name="T4" fmla="*/ 876 w 930"/>
                  <a:gd name="T5" fmla="*/ 80 h 265"/>
                  <a:gd name="T6" fmla="*/ 836 w 930"/>
                  <a:gd name="T7" fmla="*/ 61 h 265"/>
                  <a:gd name="T8" fmla="*/ 802 w 930"/>
                  <a:gd name="T9" fmla="*/ 26 h 265"/>
                  <a:gd name="T10" fmla="*/ 781 w 930"/>
                  <a:gd name="T11" fmla="*/ 36 h 265"/>
                  <a:gd name="T12" fmla="*/ 724 w 930"/>
                  <a:gd name="T13" fmla="*/ 10 h 265"/>
                  <a:gd name="T14" fmla="*/ 639 w 930"/>
                  <a:gd name="T15" fmla="*/ 3 h 265"/>
                  <a:gd name="T16" fmla="*/ 588 w 930"/>
                  <a:gd name="T17" fmla="*/ 38 h 265"/>
                  <a:gd name="T18" fmla="*/ 543 w 930"/>
                  <a:gd name="T19" fmla="*/ 142 h 265"/>
                  <a:gd name="T20" fmla="*/ 489 w 930"/>
                  <a:gd name="T21" fmla="*/ 140 h 265"/>
                  <a:gd name="T22" fmla="*/ 444 w 930"/>
                  <a:gd name="T23" fmla="*/ 152 h 265"/>
                  <a:gd name="T24" fmla="*/ 416 w 930"/>
                  <a:gd name="T25" fmla="*/ 186 h 265"/>
                  <a:gd name="T26" fmla="*/ 356 w 930"/>
                  <a:gd name="T27" fmla="*/ 207 h 265"/>
                  <a:gd name="T28" fmla="*/ 353 w 930"/>
                  <a:gd name="T29" fmla="*/ 245 h 265"/>
                  <a:gd name="T30" fmla="*/ 315 w 930"/>
                  <a:gd name="T31" fmla="*/ 265 h 265"/>
                  <a:gd name="T32" fmla="*/ 266 w 930"/>
                  <a:gd name="T33" fmla="*/ 231 h 265"/>
                  <a:gd name="T34" fmla="*/ 272 w 930"/>
                  <a:gd name="T35" fmla="*/ 207 h 265"/>
                  <a:gd name="T36" fmla="*/ 253 w 930"/>
                  <a:gd name="T37" fmla="*/ 177 h 265"/>
                  <a:gd name="T38" fmla="*/ 224 w 930"/>
                  <a:gd name="T39" fmla="*/ 196 h 265"/>
                  <a:gd name="T40" fmla="*/ 182 w 930"/>
                  <a:gd name="T41" fmla="*/ 160 h 265"/>
                  <a:gd name="T42" fmla="*/ 204 w 930"/>
                  <a:gd name="T43" fmla="*/ 136 h 265"/>
                  <a:gd name="T44" fmla="*/ 243 w 930"/>
                  <a:gd name="T45" fmla="*/ 140 h 265"/>
                  <a:gd name="T46" fmla="*/ 238 w 930"/>
                  <a:gd name="T47" fmla="*/ 94 h 265"/>
                  <a:gd name="T48" fmla="*/ 215 w 930"/>
                  <a:gd name="T49" fmla="*/ 96 h 265"/>
                  <a:gd name="T50" fmla="*/ 198 w 930"/>
                  <a:gd name="T51" fmla="*/ 74 h 265"/>
                  <a:gd name="T52" fmla="*/ 166 w 930"/>
                  <a:gd name="T53" fmla="*/ 70 h 265"/>
                  <a:gd name="T54" fmla="*/ 132 w 930"/>
                  <a:gd name="T55" fmla="*/ 42 h 265"/>
                  <a:gd name="T56" fmla="*/ 18 w 930"/>
                  <a:gd name="T57" fmla="*/ 53 h 265"/>
                  <a:gd name="T58" fmla="*/ 0 w 930"/>
                  <a:gd name="T59" fmla="*/ 23 h 265"/>
                  <a:gd name="T60" fmla="*/ 5 w 930"/>
                  <a:gd name="T61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0" h="265">
                    <a:moveTo>
                      <a:pt x="930" y="68"/>
                    </a:moveTo>
                    <a:lnTo>
                      <a:pt x="916" y="85"/>
                    </a:lnTo>
                    <a:lnTo>
                      <a:pt x="876" y="80"/>
                    </a:lnTo>
                    <a:lnTo>
                      <a:pt x="836" y="61"/>
                    </a:lnTo>
                    <a:lnTo>
                      <a:pt x="802" y="26"/>
                    </a:lnTo>
                    <a:lnTo>
                      <a:pt x="781" y="36"/>
                    </a:lnTo>
                    <a:lnTo>
                      <a:pt x="724" y="10"/>
                    </a:lnTo>
                    <a:lnTo>
                      <a:pt x="639" y="3"/>
                    </a:lnTo>
                    <a:lnTo>
                      <a:pt x="588" y="38"/>
                    </a:lnTo>
                    <a:lnTo>
                      <a:pt x="543" y="142"/>
                    </a:lnTo>
                    <a:lnTo>
                      <a:pt x="489" y="140"/>
                    </a:lnTo>
                    <a:lnTo>
                      <a:pt x="444" y="152"/>
                    </a:lnTo>
                    <a:lnTo>
                      <a:pt x="416" y="186"/>
                    </a:lnTo>
                    <a:lnTo>
                      <a:pt x="356" y="207"/>
                    </a:lnTo>
                    <a:lnTo>
                      <a:pt x="353" y="245"/>
                    </a:lnTo>
                    <a:lnTo>
                      <a:pt x="315" y="265"/>
                    </a:lnTo>
                    <a:lnTo>
                      <a:pt x="266" y="231"/>
                    </a:lnTo>
                    <a:lnTo>
                      <a:pt x="272" y="207"/>
                    </a:lnTo>
                    <a:lnTo>
                      <a:pt x="253" y="177"/>
                    </a:lnTo>
                    <a:lnTo>
                      <a:pt x="224" y="196"/>
                    </a:lnTo>
                    <a:lnTo>
                      <a:pt x="182" y="160"/>
                    </a:lnTo>
                    <a:lnTo>
                      <a:pt x="204" y="136"/>
                    </a:lnTo>
                    <a:lnTo>
                      <a:pt x="243" y="140"/>
                    </a:lnTo>
                    <a:lnTo>
                      <a:pt x="238" y="94"/>
                    </a:lnTo>
                    <a:lnTo>
                      <a:pt x="215" y="96"/>
                    </a:lnTo>
                    <a:lnTo>
                      <a:pt x="198" y="74"/>
                    </a:lnTo>
                    <a:lnTo>
                      <a:pt x="166" y="70"/>
                    </a:lnTo>
                    <a:lnTo>
                      <a:pt x="132" y="42"/>
                    </a:lnTo>
                    <a:lnTo>
                      <a:pt x="18" y="53"/>
                    </a:lnTo>
                    <a:lnTo>
                      <a:pt x="0" y="23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582">
                <a:extLst>
                  <a:ext uri="{FF2B5EF4-FFF2-40B4-BE49-F238E27FC236}">
                    <a16:creationId xmlns:a16="http://schemas.microsoft.com/office/drawing/2014/main" id="{FD6A561A-22CA-7276-86E0-AABE70164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995"/>
                <a:ext cx="18" cy="48"/>
              </a:xfrm>
              <a:custGeom>
                <a:avLst/>
                <a:gdLst>
                  <a:gd name="T0" fmla="*/ 18 w 89"/>
                  <a:gd name="T1" fmla="*/ 0 h 242"/>
                  <a:gd name="T2" fmla="*/ 35 w 89"/>
                  <a:gd name="T3" fmla="*/ 14 h 242"/>
                  <a:gd name="T4" fmla="*/ 27 w 89"/>
                  <a:gd name="T5" fmla="*/ 22 h 242"/>
                  <a:gd name="T6" fmla="*/ 54 w 89"/>
                  <a:gd name="T7" fmla="*/ 59 h 242"/>
                  <a:gd name="T8" fmla="*/ 65 w 89"/>
                  <a:gd name="T9" fmla="*/ 96 h 242"/>
                  <a:gd name="T10" fmla="*/ 64 w 89"/>
                  <a:gd name="T11" fmla="*/ 158 h 242"/>
                  <a:gd name="T12" fmla="*/ 80 w 89"/>
                  <a:gd name="T13" fmla="*/ 164 h 242"/>
                  <a:gd name="T14" fmla="*/ 89 w 89"/>
                  <a:gd name="T15" fmla="*/ 187 h 242"/>
                  <a:gd name="T16" fmla="*/ 76 w 89"/>
                  <a:gd name="T17" fmla="*/ 211 h 242"/>
                  <a:gd name="T18" fmla="*/ 60 w 89"/>
                  <a:gd name="T19" fmla="*/ 212 h 242"/>
                  <a:gd name="T20" fmla="*/ 50 w 89"/>
                  <a:gd name="T21" fmla="*/ 191 h 242"/>
                  <a:gd name="T22" fmla="*/ 13 w 89"/>
                  <a:gd name="T23" fmla="*/ 193 h 242"/>
                  <a:gd name="T24" fmla="*/ 0 w 89"/>
                  <a:gd name="T25" fmla="*/ 219 h 242"/>
                  <a:gd name="T26" fmla="*/ 2 w 89"/>
                  <a:gd name="T27" fmla="*/ 24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9" h="242">
                    <a:moveTo>
                      <a:pt x="18" y="0"/>
                    </a:moveTo>
                    <a:lnTo>
                      <a:pt x="35" y="14"/>
                    </a:lnTo>
                    <a:lnTo>
                      <a:pt x="27" y="22"/>
                    </a:lnTo>
                    <a:lnTo>
                      <a:pt x="54" y="59"/>
                    </a:lnTo>
                    <a:lnTo>
                      <a:pt x="65" y="96"/>
                    </a:lnTo>
                    <a:lnTo>
                      <a:pt x="64" y="158"/>
                    </a:lnTo>
                    <a:lnTo>
                      <a:pt x="80" y="164"/>
                    </a:lnTo>
                    <a:lnTo>
                      <a:pt x="89" y="187"/>
                    </a:lnTo>
                    <a:lnTo>
                      <a:pt x="76" y="211"/>
                    </a:lnTo>
                    <a:lnTo>
                      <a:pt x="60" y="212"/>
                    </a:lnTo>
                    <a:lnTo>
                      <a:pt x="50" y="191"/>
                    </a:lnTo>
                    <a:lnTo>
                      <a:pt x="13" y="193"/>
                    </a:lnTo>
                    <a:lnTo>
                      <a:pt x="0" y="219"/>
                    </a:lnTo>
                    <a:lnTo>
                      <a:pt x="2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583">
                <a:extLst>
                  <a:ext uri="{FF2B5EF4-FFF2-40B4-BE49-F238E27FC236}">
                    <a16:creationId xmlns:a16="http://schemas.microsoft.com/office/drawing/2014/main" id="{FA72B94C-DBBE-09AE-6F8D-AA90A369AC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69 w 89"/>
                  <a:gd name="T3" fmla="*/ 59 h 80"/>
                  <a:gd name="T4" fmla="*/ 39 w 89"/>
                  <a:gd name="T5" fmla="*/ 63 h 80"/>
                  <a:gd name="T6" fmla="*/ 26 w 89"/>
                  <a:gd name="T7" fmla="*/ 80 h 80"/>
                  <a:gd name="T8" fmla="*/ 19 w 89"/>
                  <a:gd name="T9" fmla="*/ 80 h 80"/>
                  <a:gd name="T10" fmla="*/ 2 w 89"/>
                  <a:gd name="T11" fmla="*/ 74 h 80"/>
                  <a:gd name="T12" fmla="*/ 8 w 89"/>
                  <a:gd name="T13" fmla="*/ 58 h 80"/>
                  <a:gd name="T14" fmla="*/ 0 w 89"/>
                  <a:gd name="T15" fmla="*/ 51 h 80"/>
                  <a:gd name="T16" fmla="*/ 6 w 89"/>
                  <a:gd name="T17" fmla="*/ 35 h 80"/>
                  <a:gd name="T18" fmla="*/ 21 w 89"/>
                  <a:gd name="T19" fmla="*/ 25 h 80"/>
                  <a:gd name="T20" fmla="*/ 37 w 89"/>
                  <a:gd name="T21" fmla="*/ 33 h 80"/>
                  <a:gd name="T22" fmla="*/ 57 w 89"/>
                  <a:gd name="T23" fmla="*/ 7 h 80"/>
                  <a:gd name="T24" fmla="*/ 57 w 89"/>
                  <a:gd name="T25" fmla="*/ 0 h 80"/>
                  <a:gd name="T26" fmla="*/ 80 w 89"/>
                  <a:gd name="T27" fmla="*/ 5 h 80"/>
                  <a:gd name="T28" fmla="*/ 89 w 89"/>
                  <a:gd name="T29" fmla="*/ 19 h 80"/>
                  <a:gd name="T30" fmla="*/ 74 w 89"/>
                  <a:gd name="T31" fmla="*/ 2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69" y="59"/>
                    </a:lnTo>
                    <a:lnTo>
                      <a:pt x="39" y="63"/>
                    </a:lnTo>
                    <a:lnTo>
                      <a:pt x="26" y="80"/>
                    </a:lnTo>
                    <a:lnTo>
                      <a:pt x="19" y="80"/>
                    </a:lnTo>
                    <a:lnTo>
                      <a:pt x="2" y="74"/>
                    </a:lnTo>
                    <a:lnTo>
                      <a:pt x="8" y="58"/>
                    </a:lnTo>
                    <a:lnTo>
                      <a:pt x="0" y="51"/>
                    </a:lnTo>
                    <a:lnTo>
                      <a:pt x="6" y="35"/>
                    </a:lnTo>
                    <a:lnTo>
                      <a:pt x="21" y="25"/>
                    </a:lnTo>
                    <a:lnTo>
                      <a:pt x="37" y="33"/>
                    </a:lnTo>
                    <a:lnTo>
                      <a:pt x="57" y="7"/>
                    </a:lnTo>
                    <a:lnTo>
                      <a:pt x="57" y="0"/>
                    </a:lnTo>
                    <a:lnTo>
                      <a:pt x="80" y="5"/>
                    </a:lnTo>
                    <a:lnTo>
                      <a:pt x="89" y="19"/>
                    </a:lnTo>
                    <a:lnTo>
                      <a:pt x="74" y="29"/>
                    </a:lnTo>
                    <a:lnTo>
                      <a:pt x="68" y="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584">
                <a:extLst>
                  <a:ext uri="{FF2B5EF4-FFF2-40B4-BE49-F238E27FC236}">
                    <a16:creationId xmlns:a16="http://schemas.microsoft.com/office/drawing/2014/main" id="{A5ED0689-EDE9-1999-F1F4-808D6579A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826"/>
                <a:ext cx="15" cy="13"/>
              </a:xfrm>
              <a:custGeom>
                <a:avLst/>
                <a:gdLst>
                  <a:gd name="T0" fmla="*/ 75 w 75"/>
                  <a:gd name="T1" fmla="*/ 63 h 63"/>
                  <a:gd name="T2" fmla="*/ 27 w 75"/>
                  <a:gd name="T3" fmla="*/ 36 h 63"/>
                  <a:gd name="T4" fmla="*/ 0 w 75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63">
                    <a:moveTo>
                      <a:pt x="75" y="63"/>
                    </a:moveTo>
                    <a:lnTo>
                      <a:pt x="27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585">
                <a:extLst>
                  <a:ext uri="{FF2B5EF4-FFF2-40B4-BE49-F238E27FC236}">
                    <a16:creationId xmlns:a16="http://schemas.microsoft.com/office/drawing/2014/main" id="{EBCB1EB5-74B9-5F7E-F778-4BD9B19FC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839"/>
                <a:ext cx="24" cy="81"/>
              </a:xfrm>
              <a:custGeom>
                <a:avLst/>
                <a:gdLst>
                  <a:gd name="T0" fmla="*/ 100 w 120"/>
                  <a:gd name="T1" fmla="*/ 0 h 406"/>
                  <a:gd name="T2" fmla="*/ 94 w 120"/>
                  <a:gd name="T3" fmla="*/ 15 h 406"/>
                  <a:gd name="T4" fmla="*/ 120 w 120"/>
                  <a:gd name="T5" fmla="*/ 36 h 406"/>
                  <a:gd name="T6" fmla="*/ 57 w 120"/>
                  <a:gd name="T7" fmla="*/ 111 h 406"/>
                  <a:gd name="T8" fmla="*/ 47 w 120"/>
                  <a:gd name="T9" fmla="*/ 167 h 406"/>
                  <a:gd name="T10" fmla="*/ 25 w 120"/>
                  <a:gd name="T11" fmla="*/ 184 h 406"/>
                  <a:gd name="T12" fmla="*/ 17 w 120"/>
                  <a:gd name="T13" fmla="*/ 177 h 406"/>
                  <a:gd name="T14" fmla="*/ 20 w 120"/>
                  <a:gd name="T15" fmla="*/ 215 h 406"/>
                  <a:gd name="T16" fmla="*/ 0 w 120"/>
                  <a:gd name="T17" fmla="*/ 241 h 406"/>
                  <a:gd name="T18" fmla="*/ 24 w 120"/>
                  <a:gd name="T19" fmla="*/ 254 h 406"/>
                  <a:gd name="T20" fmla="*/ 26 w 120"/>
                  <a:gd name="T21" fmla="*/ 276 h 406"/>
                  <a:gd name="T22" fmla="*/ 6 w 120"/>
                  <a:gd name="T23" fmla="*/ 309 h 406"/>
                  <a:gd name="T24" fmla="*/ 37 w 120"/>
                  <a:gd name="T25" fmla="*/ 322 h 406"/>
                  <a:gd name="T26" fmla="*/ 34 w 120"/>
                  <a:gd name="T27" fmla="*/ 354 h 406"/>
                  <a:gd name="T28" fmla="*/ 53 w 120"/>
                  <a:gd name="T29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" h="406">
                    <a:moveTo>
                      <a:pt x="100" y="0"/>
                    </a:moveTo>
                    <a:lnTo>
                      <a:pt x="94" y="15"/>
                    </a:lnTo>
                    <a:lnTo>
                      <a:pt x="120" y="36"/>
                    </a:lnTo>
                    <a:lnTo>
                      <a:pt x="57" y="111"/>
                    </a:lnTo>
                    <a:lnTo>
                      <a:pt x="47" y="167"/>
                    </a:lnTo>
                    <a:lnTo>
                      <a:pt x="25" y="184"/>
                    </a:lnTo>
                    <a:lnTo>
                      <a:pt x="17" y="177"/>
                    </a:lnTo>
                    <a:lnTo>
                      <a:pt x="20" y="215"/>
                    </a:lnTo>
                    <a:lnTo>
                      <a:pt x="0" y="241"/>
                    </a:lnTo>
                    <a:lnTo>
                      <a:pt x="24" y="254"/>
                    </a:lnTo>
                    <a:lnTo>
                      <a:pt x="26" y="276"/>
                    </a:lnTo>
                    <a:lnTo>
                      <a:pt x="6" y="309"/>
                    </a:lnTo>
                    <a:lnTo>
                      <a:pt x="37" y="322"/>
                    </a:lnTo>
                    <a:lnTo>
                      <a:pt x="34" y="354"/>
                    </a:lnTo>
                    <a:lnTo>
                      <a:pt x="53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586">
                <a:extLst>
                  <a:ext uri="{FF2B5EF4-FFF2-40B4-BE49-F238E27FC236}">
                    <a16:creationId xmlns:a16="http://schemas.microsoft.com/office/drawing/2014/main" id="{15229554-B4FB-8ADE-DE85-11AD1479C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920"/>
                <a:ext cx="29" cy="155"/>
              </a:xfrm>
              <a:custGeom>
                <a:avLst/>
                <a:gdLst>
                  <a:gd name="T0" fmla="*/ 121 w 145"/>
                  <a:gd name="T1" fmla="*/ 0 h 774"/>
                  <a:gd name="T2" fmla="*/ 126 w 145"/>
                  <a:gd name="T3" fmla="*/ 45 h 774"/>
                  <a:gd name="T4" fmla="*/ 111 w 145"/>
                  <a:gd name="T5" fmla="*/ 62 h 774"/>
                  <a:gd name="T6" fmla="*/ 109 w 145"/>
                  <a:gd name="T7" fmla="*/ 109 h 774"/>
                  <a:gd name="T8" fmla="*/ 126 w 145"/>
                  <a:gd name="T9" fmla="*/ 138 h 774"/>
                  <a:gd name="T10" fmla="*/ 130 w 145"/>
                  <a:gd name="T11" fmla="*/ 176 h 774"/>
                  <a:gd name="T12" fmla="*/ 127 w 145"/>
                  <a:gd name="T13" fmla="*/ 230 h 774"/>
                  <a:gd name="T14" fmla="*/ 106 w 145"/>
                  <a:gd name="T15" fmla="*/ 256 h 774"/>
                  <a:gd name="T16" fmla="*/ 125 w 145"/>
                  <a:gd name="T17" fmla="*/ 285 h 774"/>
                  <a:gd name="T18" fmla="*/ 119 w 145"/>
                  <a:gd name="T19" fmla="*/ 308 h 774"/>
                  <a:gd name="T20" fmla="*/ 145 w 145"/>
                  <a:gd name="T21" fmla="*/ 344 h 774"/>
                  <a:gd name="T22" fmla="*/ 109 w 145"/>
                  <a:gd name="T23" fmla="*/ 363 h 774"/>
                  <a:gd name="T24" fmla="*/ 99 w 145"/>
                  <a:gd name="T25" fmla="*/ 425 h 774"/>
                  <a:gd name="T26" fmla="*/ 73 w 145"/>
                  <a:gd name="T27" fmla="*/ 474 h 774"/>
                  <a:gd name="T28" fmla="*/ 52 w 145"/>
                  <a:gd name="T29" fmla="*/ 492 h 774"/>
                  <a:gd name="T30" fmla="*/ 20 w 145"/>
                  <a:gd name="T31" fmla="*/ 487 h 774"/>
                  <a:gd name="T32" fmla="*/ 0 w 145"/>
                  <a:gd name="T33" fmla="*/ 513 h 774"/>
                  <a:gd name="T34" fmla="*/ 10 w 145"/>
                  <a:gd name="T35" fmla="*/ 542 h 774"/>
                  <a:gd name="T36" fmla="*/ 42 w 145"/>
                  <a:gd name="T37" fmla="*/ 562 h 774"/>
                  <a:gd name="T38" fmla="*/ 51 w 145"/>
                  <a:gd name="T39" fmla="*/ 654 h 774"/>
                  <a:gd name="T40" fmla="*/ 108 w 145"/>
                  <a:gd name="T41" fmla="*/ 680 h 774"/>
                  <a:gd name="T42" fmla="*/ 134 w 145"/>
                  <a:gd name="T43" fmla="*/ 723 h 774"/>
                  <a:gd name="T44" fmla="*/ 77 w 145"/>
                  <a:gd name="T45" fmla="*/ 77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5" h="774">
                    <a:moveTo>
                      <a:pt x="121" y="0"/>
                    </a:moveTo>
                    <a:lnTo>
                      <a:pt x="126" y="45"/>
                    </a:lnTo>
                    <a:lnTo>
                      <a:pt x="111" y="62"/>
                    </a:lnTo>
                    <a:lnTo>
                      <a:pt x="109" y="109"/>
                    </a:lnTo>
                    <a:lnTo>
                      <a:pt x="126" y="138"/>
                    </a:lnTo>
                    <a:lnTo>
                      <a:pt x="130" y="176"/>
                    </a:lnTo>
                    <a:lnTo>
                      <a:pt x="127" y="230"/>
                    </a:lnTo>
                    <a:lnTo>
                      <a:pt x="106" y="256"/>
                    </a:lnTo>
                    <a:lnTo>
                      <a:pt x="125" y="285"/>
                    </a:lnTo>
                    <a:lnTo>
                      <a:pt x="119" y="308"/>
                    </a:lnTo>
                    <a:lnTo>
                      <a:pt x="145" y="344"/>
                    </a:lnTo>
                    <a:lnTo>
                      <a:pt x="109" y="363"/>
                    </a:lnTo>
                    <a:lnTo>
                      <a:pt x="99" y="425"/>
                    </a:lnTo>
                    <a:lnTo>
                      <a:pt x="73" y="474"/>
                    </a:lnTo>
                    <a:lnTo>
                      <a:pt x="52" y="492"/>
                    </a:lnTo>
                    <a:lnTo>
                      <a:pt x="20" y="487"/>
                    </a:lnTo>
                    <a:lnTo>
                      <a:pt x="0" y="513"/>
                    </a:lnTo>
                    <a:lnTo>
                      <a:pt x="10" y="542"/>
                    </a:lnTo>
                    <a:lnTo>
                      <a:pt x="42" y="562"/>
                    </a:lnTo>
                    <a:lnTo>
                      <a:pt x="51" y="654"/>
                    </a:lnTo>
                    <a:lnTo>
                      <a:pt x="108" y="680"/>
                    </a:lnTo>
                    <a:lnTo>
                      <a:pt x="134" y="723"/>
                    </a:lnTo>
                    <a:lnTo>
                      <a:pt x="77" y="7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587">
                <a:extLst>
                  <a:ext uri="{FF2B5EF4-FFF2-40B4-BE49-F238E27FC236}">
                    <a16:creationId xmlns:a16="http://schemas.microsoft.com/office/drawing/2014/main" id="{D025B6B3-A2C9-C7D9-4C25-F5FAFD8B3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2"/>
                  <a:gd name="T2" fmla="*/ 1118 w 1154"/>
                  <a:gd name="T3" fmla="*/ 18 h 792"/>
                  <a:gd name="T4" fmla="*/ 995 w 1154"/>
                  <a:gd name="T5" fmla="*/ 122 h 792"/>
                  <a:gd name="T6" fmla="*/ 885 w 1154"/>
                  <a:gd name="T7" fmla="*/ 179 h 792"/>
                  <a:gd name="T8" fmla="*/ 840 w 1154"/>
                  <a:gd name="T9" fmla="*/ 191 h 792"/>
                  <a:gd name="T10" fmla="*/ 786 w 1154"/>
                  <a:gd name="T11" fmla="*/ 188 h 792"/>
                  <a:gd name="T12" fmla="*/ 629 w 1154"/>
                  <a:gd name="T13" fmla="*/ 241 h 792"/>
                  <a:gd name="T14" fmla="*/ 559 w 1154"/>
                  <a:gd name="T15" fmla="*/ 240 h 792"/>
                  <a:gd name="T16" fmla="*/ 461 w 1154"/>
                  <a:gd name="T17" fmla="*/ 264 h 792"/>
                  <a:gd name="T18" fmla="*/ 235 w 1154"/>
                  <a:gd name="T19" fmla="*/ 401 h 792"/>
                  <a:gd name="T20" fmla="*/ 130 w 1154"/>
                  <a:gd name="T21" fmla="*/ 434 h 792"/>
                  <a:gd name="T22" fmla="*/ 109 w 1154"/>
                  <a:gd name="T23" fmla="*/ 459 h 792"/>
                  <a:gd name="T24" fmla="*/ 95 w 1154"/>
                  <a:gd name="T25" fmla="*/ 468 h 792"/>
                  <a:gd name="T26" fmla="*/ 78 w 1154"/>
                  <a:gd name="T27" fmla="*/ 532 h 792"/>
                  <a:gd name="T28" fmla="*/ 0 w 1154"/>
                  <a:gd name="T29" fmla="*/ 700 h 792"/>
                  <a:gd name="T30" fmla="*/ 51 w 1154"/>
                  <a:gd name="T31" fmla="*/ 750 h 792"/>
                  <a:gd name="T32" fmla="*/ 52 w 1154"/>
                  <a:gd name="T33" fmla="*/ 766 h 792"/>
                  <a:gd name="T34" fmla="*/ 100 w 1154"/>
                  <a:gd name="T35" fmla="*/ 777 h 792"/>
                  <a:gd name="T36" fmla="*/ 108 w 1154"/>
                  <a:gd name="T37" fmla="*/ 783 h 792"/>
                  <a:gd name="T38" fmla="*/ 263 w 1154"/>
                  <a:gd name="T39" fmla="*/ 792 h 792"/>
                  <a:gd name="T40" fmla="*/ 376 w 1154"/>
                  <a:gd name="T41" fmla="*/ 75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2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0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2"/>
                    </a:lnTo>
                    <a:lnTo>
                      <a:pt x="376" y="7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588">
                <a:extLst>
                  <a:ext uri="{FF2B5EF4-FFF2-40B4-BE49-F238E27FC236}">
                    <a16:creationId xmlns:a16="http://schemas.microsoft.com/office/drawing/2014/main" id="{3DECB9FF-D0EC-A0EA-4D8C-11E43EA6D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980"/>
                <a:ext cx="247" cy="42"/>
              </a:xfrm>
              <a:custGeom>
                <a:avLst/>
                <a:gdLst>
                  <a:gd name="T0" fmla="*/ 1233 w 1233"/>
                  <a:gd name="T1" fmla="*/ 7 h 206"/>
                  <a:gd name="T2" fmla="*/ 1164 w 1233"/>
                  <a:gd name="T3" fmla="*/ 14 h 206"/>
                  <a:gd name="T4" fmla="*/ 1096 w 1233"/>
                  <a:gd name="T5" fmla="*/ 36 h 206"/>
                  <a:gd name="T6" fmla="*/ 1045 w 1233"/>
                  <a:gd name="T7" fmla="*/ 71 h 206"/>
                  <a:gd name="T8" fmla="*/ 967 w 1233"/>
                  <a:gd name="T9" fmla="*/ 140 h 206"/>
                  <a:gd name="T10" fmla="*/ 885 w 1233"/>
                  <a:gd name="T11" fmla="*/ 171 h 206"/>
                  <a:gd name="T12" fmla="*/ 778 w 1233"/>
                  <a:gd name="T13" fmla="*/ 180 h 206"/>
                  <a:gd name="T14" fmla="*/ 765 w 1233"/>
                  <a:gd name="T15" fmla="*/ 206 h 206"/>
                  <a:gd name="T16" fmla="*/ 747 w 1233"/>
                  <a:gd name="T17" fmla="*/ 176 h 206"/>
                  <a:gd name="T18" fmla="*/ 624 w 1233"/>
                  <a:gd name="T19" fmla="*/ 110 h 206"/>
                  <a:gd name="T20" fmla="*/ 266 w 1233"/>
                  <a:gd name="T21" fmla="*/ 59 h 206"/>
                  <a:gd name="T22" fmla="*/ 152 w 1233"/>
                  <a:gd name="T23" fmla="*/ 0 h 206"/>
                  <a:gd name="T24" fmla="*/ 37 w 1233"/>
                  <a:gd name="T25" fmla="*/ 11 h 206"/>
                  <a:gd name="T26" fmla="*/ 10 w 1233"/>
                  <a:gd name="T27" fmla="*/ 45 h 206"/>
                  <a:gd name="T28" fmla="*/ 0 w 1233"/>
                  <a:gd name="T29" fmla="*/ 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33" h="206">
                    <a:moveTo>
                      <a:pt x="1233" y="7"/>
                    </a:moveTo>
                    <a:lnTo>
                      <a:pt x="1164" y="14"/>
                    </a:lnTo>
                    <a:lnTo>
                      <a:pt x="1096" y="36"/>
                    </a:lnTo>
                    <a:lnTo>
                      <a:pt x="1045" y="71"/>
                    </a:lnTo>
                    <a:lnTo>
                      <a:pt x="967" y="140"/>
                    </a:lnTo>
                    <a:lnTo>
                      <a:pt x="885" y="171"/>
                    </a:lnTo>
                    <a:lnTo>
                      <a:pt x="778" y="180"/>
                    </a:lnTo>
                    <a:lnTo>
                      <a:pt x="765" y="206"/>
                    </a:lnTo>
                    <a:lnTo>
                      <a:pt x="747" y="176"/>
                    </a:lnTo>
                    <a:lnTo>
                      <a:pt x="624" y="110"/>
                    </a:lnTo>
                    <a:lnTo>
                      <a:pt x="266" y="59"/>
                    </a:lnTo>
                    <a:lnTo>
                      <a:pt x="152" y="0"/>
                    </a:lnTo>
                    <a:lnTo>
                      <a:pt x="37" y="11"/>
                    </a:lnTo>
                    <a:lnTo>
                      <a:pt x="10" y="45"/>
                    </a:lnTo>
                    <a:lnTo>
                      <a:pt x="0" y="8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589">
                <a:extLst>
                  <a:ext uri="{FF2B5EF4-FFF2-40B4-BE49-F238E27FC236}">
                    <a16:creationId xmlns:a16="http://schemas.microsoft.com/office/drawing/2014/main" id="{8E1BE845-99F8-158C-779C-AEC484D1DD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36" cy="13"/>
              </a:xfrm>
              <a:custGeom>
                <a:avLst/>
                <a:gdLst>
                  <a:gd name="T0" fmla="*/ 179 w 179"/>
                  <a:gd name="T1" fmla="*/ 0 h 62"/>
                  <a:gd name="T2" fmla="*/ 91 w 179"/>
                  <a:gd name="T3" fmla="*/ 46 h 62"/>
                  <a:gd name="T4" fmla="*/ 68 w 179"/>
                  <a:gd name="T5" fmla="*/ 49 h 62"/>
                  <a:gd name="T6" fmla="*/ 0 w 179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62">
                    <a:moveTo>
                      <a:pt x="179" y="0"/>
                    </a:move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590">
                <a:extLst>
                  <a:ext uri="{FF2B5EF4-FFF2-40B4-BE49-F238E27FC236}">
                    <a16:creationId xmlns:a16="http://schemas.microsoft.com/office/drawing/2014/main" id="{D6ACEA4E-9C5E-5F70-C8F9-CF807B900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82"/>
                <a:ext cx="21" cy="128"/>
              </a:xfrm>
              <a:custGeom>
                <a:avLst/>
                <a:gdLst>
                  <a:gd name="T0" fmla="*/ 74 w 105"/>
                  <a:gd name="T1" fmla="*/ 641 h 641"/>
                  <a:gd name="T2" fmla="*/ 87 w 105"/>
                  <a:gd name="T3" fmla="*/ 617 h 641"/>
                  <a:gd name="T4" fmla="*/ 105 w 105"/>
                  <a:gd name="T5" fmla="*/ 554 h 641"/>
                  <a:gd name="T6" fmla="*/ 64 w 105"/>
                  <a:gd name="T7" fmla="*/ 527 h 641"/>
                  <a:gd name="T8" fmla="*/ 54 w 105"/>
                  <a:gd name="T9" fmla="*/ 504 h 641"/>
                  <a:gd name="T10" fmla="*/ 59 w 105"/>
                  <a:gd name="T11" fmla="*/ 481 h 641"/>
                  <a:gd name="T12" fmla="*/ 81 w 105"/>
                  <a:gd name="T13" fmla="*/ 472 h 641"/>
                  <a:gd name="T14" fmla="*/ 78 w 105"/>
                  <a:gd name="T15" fmla="*/ 433 h 641"/>
                  <a:gd name="T16" fmla="*/ 98 w 105"/>
                  <a:gd name="T17" fmla="*/ 393 h 641"/>
                  <a:gd name="T18" fmla="*/ 72 w 105"/>
                  <a:gd name="T19" fmla="*/ 372 h 641"/>
                  <a:gd name="T20" fmla="*/ 65 w 105"/>
                  <a:gd name="T21" fmla="*/ 296 h 641"/>
                  <a:gd name="T22" fmla="*/ 31 w 105"/>
                  <a:gd name="T23" fmla="*/ 268 h 641"/>
                  <a:gd name="T24" fmla="*/ 14 w 105"/>
                  <a:gd name="T25" fmla="*/ 246 h 641"/>
                  <a:gd name="T26" fmla="*/ 59 w 105"/>
                  <a:gd name="T27" fmla="*/ 227 h 641"/>
                  <a:gd name="T28" fmla="*/ 64 w 105"/>
                  <a:gd name="T29" fmla="*/ 203 h 641"/>
                  <a:gd name="T30" fmla="*/ 47 w 105"/>
                  <a:gd name="T31" fmla="*/ 182 h 641"/>
                  <a:gd name="T32" fmla="*/ 9 w 105"/>
                  <a:gd name="T33" fmla="*/ 193 h 641"/>
                  <a:gd name="T34" fmla="*/ 5 w 105"/>
                  <a:gd name="T35" fmla="*/ 147 h 641"/>
                  <a:gd name="T36" fmla="*/ 11 w 105"/>
                  <a:gd name="T37" fmla="*/ 123 h 641"/>
                  <a:gd name="T38" fmla="*/ 0 w 105"/>
                  <a:gd name="T39" fmla="*/ 85 h 641"/>
                  <a:gd name="T40" fmla="*/ 0 w 105"/>
                  <a:gd name="T41" fmla="*/ 0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5" h="641">
                    <a:moveTo>
                      <a:pt x="74" y="641"/>
                    </a:moveTo>
                    <a:lnTo>
                      <a:pt x="87" y="617"/>
                    </a:lnTo>
                    <a:lnTo>
                      <a:pt x="105" y="554"/>
                    </a:lnTo>
                    <a:lnTo>
                      <a:pt x="64" y="527"/>
                    </a:lnTo>
                    <a:lnTo>
                      <a:pt x="54" y="504"/>
                    </a:lnTo>
                    <a:lnTo>
                      <a:pt x="59" y="481"/>
                    </a:lnTo>
                    <a:lnTo>
                      <a:pt x="81" y="472"/>
                    </a:lnTo>
                    <a:lnTo>
                      <a:pt x="78" y="433"/>
                    </a:lnTo>
                    <a:lnTo>
                      <a:pt x="98" y="393"/>
                    </a:lnTo>
                    <a:lnTo>
                      <a:pt x="72" y="372"/>
                    </a:lnTo>
                    <a:lnTo>
                      <a:pt x="65" y="296"/>
                    </a:lnTo>
                    <a:lnTo>
                      <a:pt x="31" y="268"/>
                    </a:lnTo>
                    <a:lnTo>
                      <a:pt x="14" y="246"/>
                    </a:lnTo>
                    <a:lnTo>
                      <a:pt x="59" y="227"/>
                    </a:lnTo>
                    <a:lnTo>
                      <a:pt x="64" y="203"/>
                    </a:lnTo>
                    <a:lnTo>
                      <a:pt x="47" y="182"/>
                    </a:lnTo>
                    <a:lnTo>
                      <a:pt x="9" y="193"/>
                    </a:lnTo>
                    <a:lnTo>
                      <a:pt x="5" y="147"/>
                    </a:lnTo>
                    <a:lnTo>
                      <a:pt x="11" y="123"/>
                    </a:lnTo>
                    <a:lnTo>
                      <a:pt x="0" y="8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591">
                <a:extLst>
                  <a:ext uri="{FF2B5EF4-FFF2-40B4-BE49-F238E27FC236}">
                    <a16:creationId xmlns:a16="http://schemas.microsoft.com/office/drawing/2014/main" id="{C21A7912-C46B-C777-EF44-124DC7F44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3"/>
              </a:xfrm>
              <a:custGeom>
                <a:avLst/>
                <a:gdLst>
                  <a:gd name="T0" fmla="*/ 0 w 120"/>
                  <a:gd name="T1" fmla="*/ 0 h 63"/>
                  <a:gd name="T2" fmla="*/ 16 w 120"/>
                  <a:gd name="T3" fmla="*/ 6 h 63"/>
                  <a:gd name="T4" fmla="*/ 23 w 120"/>
                  <a:gd name="T5" fmla="*/ 5 h 63"/>
                  <a:gd name="T6" fmla="*/ 67 w 120"/>
                  <a:gd name="T7" fmla="*/ 63 h 63"/>
                  <a:gd name="T8" fmla="*/ 120 w 120"/>
                  <a:gd name="T9" fmla="*/ 5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3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592">
                <a:extLst>
                  <a:ext uri="{FF2B5EF4-FFF2-40B4-BE49-F238E27FC236}">
                    <a16:creationId xmlns:a16="http://schemas.microsoft.com/office/drawing/2014/main" id="{DDC4D903-712A-89C7-6CE8-5BECB6343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120 w 120"/>
                  <a:gd name="T1" fmla="*/ 58 h 78"/>
                  <a:gd name="T2" fmla="*/ 91 w 120"/>
                  <a:gd name="T3" fmla="*/ 75 h 78"/>
                  <a:gd name="T4" fmla="*/ 76 w 120"/>
                  <a:gd name="T5" fmla="*/ 78 h 78"/>
                  <a:gd name="T6" fmla="*/ 16 w 120"/>
                  <a:gd name="T7" fmla="*/ 14 h 78"/>
                  <a:gd name="T8" fmla="*/ 0 w 12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78">
                    <a:moveTo>
                      <a:pt x="120" y="58"/>
                    </a:move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593">
                <a:extLst>
                  <a:ext uri="{FF2B5EF4-FFF2-40B4-BE49-F238E27FC236}">
                    <a16:creationId xmlns:a16="http://schemas.microsoft.com/office/drawing/2014/main" id="{B2B655B7-940A-8A5E-1F4E-DFF143F1C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0" cy="36"/>
              </a:xfrm>
              <a:custGeom>
                <a:avLst/>
                <a:gdLst>
                  <a:gd name="T0" fmla="*/ 51 w 51"/>
                  <a:gd name="T1" fmla="*/ 0 h 178"/>
                  <a:gd name="T2" fmla="*/ 30 w 51"/>
                  <a:gd name="T3" fmla="*/ 25 h 178"/>
                  <a:gd name="T4" fmla="*/ 7 w 51"/>
                  <a:gd name="T5" fmla="*/ 19 h 178"/>
                  <a:gd name="T6" fmla="*/ 0 w 51"/>
                  <a:gd name="T7" fmla="*/ 27 h 178"/>
                  <a:gd name="T8" fmla="*/ 3 w 51"/>
                  <a:gd name="T9" fmla="*/ 66 h 178"/>
                  <a:gd name="T10" fmla="*/ 20 w 51"/>
                  <a:gd name="T11" fmla="*/ 87 h 178"/>
                  <a:gd name="T12" fmla="*/ 8 w 51"/>
                  <a:gd name="T13" fmla="*/ 127 h 178"/>
                  <a:gd name="T14" fmla="*/ 48 w 51"/>
                  <a:gd name="T15" fmla="*/ 130 h 178"/>
                  <a:gd name="T16" fmla="*/ 34 w 51"/>
                  <a:gd name="T17" fmla="*/ 147 h 178"/>
                  <a:gd name="T18" fmla="*/ 36 w 51"/>
                  <a:gd name="T19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178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594">
                <a:extLst>
                  <a:ext uri="{FF2B5EF4-FFF2-40B4-BE49-F238E27FC236}">
                    <a16:creationId xmlns:a16="http://schemas.microsoft.com/office/drawing/2014/main" id="{C17BBD39-B3E7-62A7-ADED-1E1F12A16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119"/>
                <a:ext cx="122" cy="68"/>
              </a:xfrm>
              <a:custGeom>
                <a:avLst/>
                <a:gdLst>
                  <a:gd name="T0" fmla="*/ 608 w 608"/>
                  <a:gd name="T1" fmla="*/ 0 h 343"/>
                  <a:gd name="T2" fmla="*/ 578 w 608"/>
                  <a:gd name="T3" fmla="*/ 3 h 343"/>
                  <a:gd name="T4" fmla="*/ 565 w 608"/>
                  <a:gd name="T5" fmla="*/ 20 h 343"/>
                  <a:gd name="T6" fmla="*/ 575 w 608"/>
                  <a:gd name="T7" fmla="*/ 58 h 343"/>
                  <a:gd name="T8" fmla="*/ 569 w 608"/>
                  <a:gd name="T9" fmla="*/ 81 h 343"/>
                  <a:gd name="T10" fmla="*/ 483 w 608"/>
                  <a:gd name="T11" fmla="*/ 143 h 343"/>
                  <a:gd name="T12" fmla="*/ 477 w 608"/>
                  <a:gd name="T13" fmla="*/ 159 h 343"/>
                  <a:gd name="T14" fmla="*/ 489 w 608"/>
                  <a:gd name="T15" fmla="*/ 205 h 343"/>
                  <a:gd name="T16" fmla="*/ 453 w 608"/>
                  <a:gd name="T17" fmla="*/ 231 h 343"/>
                  <a:gd name="T18" fmla="*/ 422 w 608"/>
                  <a:gd name="T19" fmla="*/ 226 h 343"/>
                  <a:gd name="T20" fmla="*/ 391 w 608"/>
                  <a:gd name="T21" fmla="*/ 236 h 343"/>
                  <a:gd name="T22" fmla="*/ 374 w 608"/>
                  <a:gd name="T23" fmla="*/ 223 h 343"/>
                  <a:gd name="T24" fmla="*/ 352 w 608"/>
                  <a:gd name="T25" fmla="*/ 232 h 343"/>
                  <a:gd name="T26" fmla="*/ 305 w 608"/>
                  <a:gd name="T27" fmla="*/ 222 h 343"/>
                  <a:gd name="T28" fmla="*/ 295 w 608"/>
                  <a:gd name="T29" fmla="*/ 199 h 343"/>
                  <a:gd name="T30" fmla="*/ 272 w 608"/>
                  <a:gd name="T31" fmla="*/ 194 h 343"/>
                  <a:gd name="T32" fmla="*/ 260 w 608"/>
                  <a:gd name="T33" fmla="*/ 241 h 343"/>
                  <a:gd name="T34" fmla="*/ 214 w 608"/>
                  <a:gd name="T35" fmla="*/ 237 h 343"/>
                  <a:gd name="T36" fmla="*/ 194 w 608"/>
                  <a:gd name="T37" fmla="*/ 263 h 343"/>
                  <a:gd name="T38" fmla="*/ 140 w 608"/>
                  <a:gd name="T39" fmla="*/ 268 h 343"/>
                  <a:gd name="T40" fmla="*/ 97 w 608"/>
                  <a:gd name="T41" fmla="*/ 294 h 343"/>
                  <a:gd name="T42" fmla="*/ 64 w 608"/>
                  <a:gd name="T43" fmla="*/ 282 h 343"/>
                  <a:gd name="T44" fmla="*/ 57 w 608"/>
                  <a:gd name="T45" fmla="*/ 291 h 343"/>
                  <a:gd name="T46" fmla="*/ 37 w 608"/>
                  <a:gd name="T47" fmla="*/ 323 h 343"/>
                  <a:gd name="T48" fmla="*/ 0 w 608"/>
                  <a:gd name="T4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8" h="343">
                    <a:moveTo>
                      <a:pt x="608" y="0"/>
                    </a:moveTo>
                    <a:lnTo>
                      <a:pt x="578" y="3"/>
                    </a:lnTo>
                    <a:lnTo>
                      <a:pt x="565" y="20"/>
                    </a:lnTo>
                    <a:lnTo>
                      <a:pt x="575" y="58"/>
                    </a:lnTo>
                    <a:lnTo>
                      <a:pt x="569" y="81"/>
                    </a:lnTo>
                    <a:lnTo>
                      <a:pt x="483" y="143"/>
                    </a:lnTo>
                    <a:lnTo>
                      <a:pt x="477" y="159"/>
                    </a:lnTo>
                    <a:lnTo>
                      <a:pt x="489" y="205"/>
                    </a:lnTo>
                    <a:lnTo>
                      <a:pt x="453" y="231"/>
                    </a:lnTo>
                    <a:lnTo>
                      <a:pt x="422" y="226"/>
                    </a:lnTo>
                    <a:lnTo>
                      <a:pt x="391" y="236"/>
                    </a:lnTo>
                    <a:lnTo>
                      <a:pt x="374" y="223"/>
                    </a:lnTo>
                    <a:lnTo>
                      <a:pt x="352" y="232"/>
                    </a:lnTo>
                    <a:lnTo>
                      <a:pt x="305" y="222"/>
                    </a:lnTo>
                    <a:lnTo>
                      <a:pt x="295" y="199"/>
                    </a:lnTo>
                    <a:lnTo>
                      <a:pt x="272" y="194"/>
                    </a:lnTo>
                    <a:lnTo>
                      <a:pt x="260" y="241"/>
                    </a:lnTo>
                    <a:lnTo>
                      <a:pt x="214" y="237"/>
                    </a:lnTo>
                    <a:lnTo>
                      <a:pt x="194" y="263"/>
                    </a:lnTo>
                    <a:lnTo>
                      <a:pt x="140" y="268"/>
                    </a:lnTo>
                    <a:lnTo>
                      <a:pt x="97" y="294"/>
                    </a:lnTo>
                    <a:lnTo>
                      <a:pt x="64" y="282"/>
                    </a:lnTo>
                    <a:lnTo>
                      <a:pt x="57" y="291"/>
                    </a:lnTo>
                    <a:lnTo>
                      <a:pt x="37" y="323"/>
                    </a:lnTo>
                    <a:lnTo>
                      <a:pt x="0" y="3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595">
                <a:extLst>
                  <a:ext uri="{FF2B5EF4-FFF2-40B4-BE49-F238E27FC236}">
                    <a16:creationId xmlns:a16="http://schemas.microsoft.com/office/drawing/2014/main" id="{A7173807-3B35-CC73-33A8-04A5BDA33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71" cy="134"/>
              </a:xfrm>
              <a:custGeom>
                <a:avLst/>
                <a:gdLst>
                  <a:gd name="T0" fmla="*/ 0 w 354"/>
                  <a:gd name="T1" fmla="*/ 0 h 672"/>
                  <a:gd name="T2" fmla="*/ 10 w 354"/>
                  <a:gd name="T3" fmla="*/ 15 h 672"/>
                  <a:gd name="T4" fmla="*/ 34 w 354"/>
                  <a:gd name="T5" fmla="*/ 28 h 672"/>
                  <a:gd name="T6" fmla="*/ 37 w 354"/>
                  <a:gd name="T7" fmla="*/ 51 h 672"/>
                  <a:gd name="T8" fmla="*/ 53 w 354"/>
                  <a:gd name="T9" fmla="*/ 72 h 672"/>
                  <a:gd name="T10" fmla="*/ 40 w 354"/>
                  <a:gd name="T11" fmla="*/ 97 h 672"/>
                  <a:gd name="T12" fmla="*/ 64 w 354"/>
                  <a:gd name="T13" fmla="*/ 110 h 672"/>
                  <a:gd name="T14" fmla="*/ 67 w 354"/>
                  <a:gd name="T15" fmla="*/ 133 h 672"/>
                  <a:gd name="T16" fmla="*/ 75 w 354"/>
                  <a:gd name="T17" fmla="*/ 140 h 672"/>
                  <a:gd name="T18" fmla="*/ 68 w 354"/>
                  <a:gd name="T19" fmla="*/ 149 h 672"/>
                  <a:gd name="T20" fmla="*/ 70 w 354"/>
                  <a:gd name="T21" fmla="*/ 171 h 672"/>
                  <a:gd name="T22" fmla="*/ 67 w 354"/>
                  <a:gd name="T23" fmla="*/ 211 h 672"/>
                  <a:gd name="T24" fmla="*/ 69 w 354"/>
                  <a:gd name="T25" fmla="*/ 241 h 672"/>
                  <a:gd name="T26" fmla="*/ 93 w 354"/>
                  <a:gd name="T27" fmla="*/ 246 h 672"/>
                  <a:gd name="T28" fmla="*/ 102 w 354"/>
                  <a:gd name="T29" fmla="*/ 260 h 672"/>
                  <a:gd name="T30" fmla="*/ 68 w 354"/>
                  <a:gd name="T31" fmla="*/ 310 h 672"/>
                  <a:gd name="T32" fmla="*/ 61 w 354"/>
                  <a:gd name="T33" fmla="*/ 319 h 672"/>
                  <a:gd name="T34" fmla="*/ 86 w 354"/>
                  <a:gd name="T35" fmla="*/ 339 h 672"/>
                  <a:gd name="T36" fmla="*/ 89 w 354"/>
                  <a:gd name="T37" fmla="*/ 371 h 672"/>
                  <a:gd name="T38" fmla="*/ 114 w 354"/>
                  <a:gd name="T39" fmla="*/ 391 h 672"/>
                  <a:gd name="T40" fmla="*/ 133 w 354"/>
                  <a:gd name="T41" fmla="*/ 435 h 672"/>
                  <a:gd name="T42" fmla="*/ 181 w 354"/>
                  <a:gd name="T43" fmla="*/ 439 h 672"/>
                  <a:gd name="T44" fmla="*/ 177 w 354"/>
                  <a:gd name="T45" fmla="*/ 486 h 672"/>
                  <a:gd name="T46" fmla="*/ 216 w 354"/>
                  <a:gd name="T47" fmla="*/ 489 h 672"/>
                  <a:gd name="T48" fmla="*/ 234 w 354"/>
                  <a:gd name="T49" fmla="*/ 519 h 672"/>
                  <a:gd name="T50" fmla="*/ 232 w 354"/>
                  <a:gd name="T51" fmla="*/ 573 h 672"/>
                  <a:gd name="T52" fmla="*/ 252 w 354"/>
                  <a:gd name="T53" fmla="*/ 632 h 672"/>
                  <a:gd name="T54" fmla="*/ 276 w 354"/>
                  <a:gd name="T55" fmla="*/ 639 h 672"/>
                  <a:gd name="T56" fmla="*/ 293 w 354"/>
                  <a:gd name="T57" fmla="*/ 659 h 672"/>
                  <a:gd name="T58" fmla="*/ 318 w 354"/>
                  <a:gd name="T59" fmla="*/ 672 h 672"/>
                  <a:gd name="T60" fmla="*/ 341 w 354"/>
                  <a:gd name="T61" fmla="*/ 671 h 672"/>
                  <a:gd name="T62" fmla="*/ 354 w 354"/>
                  <a:gd name="T63" fmla="*/ 64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54" h="672">
                    <a:moveTo>
                      <a:pt x="0" y="0"/>
                    </a:moveTo>
                    <a:lnTo>
                      <a:pt x="10" y="15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2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0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0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89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2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2"/>
                    </a:lnTo>
                    <a:lnTo>
                      <a:pt x="341" y="671"/>
                    </a:lnTo>
                    <a:lnTo>
                      <a:pt x="354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596">
                <a:extLst>
                  <a:ext uri="{FF2B5EF4-FFF2-40B4-BE49-F238E27FC236}">
                    <a16:creationId xmlns:a16="http://schemas.microsoft.com/office/drawing/2014/main" id="{5CCC52E3-64C5-BF0A-DFE8-74211839B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0" y="1110"/>
                <a:ext cx="72" cy="78"/>
              </a:xfrm>
              <a:custGeom>
                <a:avLst/>
                <a:gdLst>
                  <a:gd name="T0" fmla="*/ 363 w 363"/>
                  <a:gd name="T1" fmla="*/ 386 h 388"/>
                  <a:gd name="T2" fmla="*/ 325 w 363"/>
                  <a:gd name="T3" fmla="*/ 388 h 388"/>
                  <a:gd name="T4" fmla="*/ 314 w 363"/>
                  <a:gd name="T5" fmla="*/ 352 h 388"/>
                  <a:gd name="T6" fmla="*/ 296 w 363"/>
                  <a:gd name="T7" fmla="*/ 330 h 388"/>
                  <a:gd name="T8" fmla="*/ 324 w 363"/>
                  <a:gd name="T9" fmla="*/ 296 h 388"/>
                  <a:gd name="T10" fmla="*/ 314 w 363"/>
                  <a:gd name="T11" fmla="*/ 267 h 388"/>
                  <a:gd name="T12" fmla="*/ 312 w 363"/>
                  <a:gd name="T13" fmla="*/ 251 h 388"/>
                  <a:gd name="T14" fmla="*/ 188 w 363"/>
                  <a:gd name="T15" fmla="*/ 163 h 388"/>
                  <a:gd name="T16" fmla="*/ 194 w 363"/>
                  <a:gd name="T17" fmla="*/ 146 h 388"/>
                  <a:gd name="T18" fmla="*/ 175 w 363"/>
                  <a:gd name="T19" fmla="*/ 102 h 388"/>
                  <a:gd name="T20" fmla="*/ 174 w 363"/>
                  <a:gd name="T21" fmla="*/ 86 h 388"/>
                  <a:gd name="T22" fmla="*/ 158 w 363"/>
                  <a:gd name="T23" fmla="*/ 88 h 388"/>
                  <a:gd name="T24" fmla="*/ 137 w 363"/>
                  <a:gd name="T25" fmla="*/ 106 h 388"/>
                  <a:gd name="T26" fmla="*/ 34 w 363"/>
                  <a:gd name="T27" fmla="*/ 84 h 388"/>
                  <a:gd name="T28" fmla="*/ 0 w 363"/>
                  <a:gd name="T29" fmla="*/ 49 h 388"/>
                  <a:gd name="T30" fmla="*/ 19 w 363"/>
                  <a:gd name="T31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3" h="388">
                    <a:moveTo>
                      <a:pt x="363" y="386"/>
                    </a:moveTo>
                    <a:lnTo>
                      <a:pt x="325" y="388"/>
                    </a:lnTo>
                    <a:lnTo>
                      <a:pt x="314" y="352"/>
                    </a:lnTo>
                    <a:lnTo>
                      <a:pt x="296" y="330"/>
                    </a:lnTo>
                    <a:lnTo>
                      <a:pt x="324" y="296"/>
                    </a:lnTo>
                    <a:lnTo>
                      <a:pt x="314" y="267"/>
                    </a:lnTo>
                    <a:lnTo>
                      <a:pt x="312" y="251"/>
                    </a:lnTo>
                    <a:lnTo>
                      <a:pt x="188" y="163"/>
                    </a:lnTo>
                    <a:lnTo>
                      <a:pt x="194" y="146"/>
                    </a:lnTo>
                    <a:lnTo>
                      <a:pt x="175" y="102"/>
                    </a:lnTo>
                    <a:lnTo>
                      <a:pt x="174" y="86"/>
                    </a:lnTo>
                    <a:lnTo>
                      <a:pt x="158" y="88"/>
                    </a:lnTo>
                    <a:lnTo>
                      <a:pt x="137" y="106"/>
                    </a:lnTo>
                    <a:lnTo>
                      <a:pt x="34" y="84"/>
                    </a:lnTo>
                    <a:lnTo>
                      <a:pt x="0" y="49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597">
                <a:extLst>
                  <a:ext uri="{FF2B5EF4-FFF2-40B4-BE49-F238E27FC236}">
                    <a16:creationId xmlns:a16="http://schemas.microsoft.com/office/drawing/2014/main" id="{2C362C10-2511-9375-0825-19E5CCB37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87"/>
                <a:ext cx="38" cy="126"/>
              </a:xfrm>
              <a:custGeom>
                <a:avLst/>
                <a:gdLst>
                  <a:gd name="T0" fmla="*/ 62 w 191"/>
                  <a:gd name="T1" fmla="*/ 0 h 628"/>
                  <a:gd name="T2" fmla="*/ 68 w 191"/>
                  <a:gd name="T3" fmla="*/ 53 h 628"/>
                  <a:gd name="T4" fmla="*/ 62 w 191"/>
                  <a:gd name="T5" fmla="*/ 76 h 628"/>
                  <a:gd name="T6" fmla="*/ 86 w 191"/>
                  <a:gd name="T7" fmla="*/ 82 h 628"/>
                  <a:gd name="T8" fmla="*/ 97 w 191"/>
                  <a:gd name="T9" fmla="*/ 120 h 628"/>
                  <a:gd name="T10" fmla="*/ 154 w 191"/>
                  <a:gd name="T11" fmla="*/ 161 h 628"/>
                  <a:gd name="T12" fmla="*/ 156 w 191"/>
                  <a:gd name="T13" fmla="*/ 183 h 628"/>
                  <a:gd name="T14" fmla="*/ 189 w 191"/>
                  <a:gd name="T15" fmla="*/ 196 h 628"/>
                  <a:gd name="T16" fmla="*/ 170 w 191"/>
                  <a:gd name="T17" fmla="*/ 236 h 628"/>
                  <a:gd name="T18" fmla="*/ 178 w 191"/>
                  <a:gd name="T19" fmla="*/ 251 h 628"/>
                  <a:gd name="T20" fmla="*/ 165 w 191"/>
                  <a:gd name="T21" fmla="*/ 268 h 628"/>
                  <a:gd name="T22" fmla="*/ 174 w 191"/>
                  <a:gd name="T23" fmla="*/ 298 h 628"/>
                  <a:gd name="T24" fmla="*/ 191 w 191"/>
                  <a:gd name="T25" fmla="*/ 311 h 628"/>
                  <a:gd name="T26" fmla="*/ 171 w 191"/>
                  <a:gd name="T27" fmla="*/ 337 h 628"/>
                  <a:gd name="T28" fmla="*/ 165 w 191"/>
                  <a:gd name="T29" fmla="*/ 360 h 628"/>
                  <a:gd name="T30" fmla="*/ 137 w 191"/>
                  <a:gd name="T31" fmla="*/ 394 h 628"/>
                  <a:gd name="T32" fmla="*/ 109 w 191"/>
                  <a:gd name="T33" fmla="*/ 419 h 628"/>
                  <a:gd name="T34" fmla="*/ 25 w 191"/>
                  <a:gd name="T35" fmla="*/ 435 h 628"/>
                  <a:gd name="T36" fmla="*/ 5 w 191"/>
                  <a:gd name="T37" fmla="*/ 459 h 628"/>
                  <a:gd name="T38" fmla="*/ 0 w 191"/>
                  <a:gd name="T39" fmla="*/ 491 h 628"/>
                  <a:gd name="T40" fmla="*/ 16 w 191"/>
                  <a:gd name="T41" fmla="*/ 489 h 628"/>
                  <a:gd name="T42" fmla="*/ 31 w 191"/>
                  <a:gd name="T43" fmla="*/ 504 h 628"/>
                  <a:gd name="T44" fmla="*/ 19 w 191"/>
                  <a:gd name="T45" fmla="*/ 536 h 628"/>
                  <a:gd name="T46" fmla="*/ 57 w 191"/>
                  <a:gd name="T47" fmla="*/ 609 h 628"/>
                  <a:gd name="T48" fmla="*/ 28 w 191"/>
                  <a:gd name="T49" fmla="*/ 628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1" h="628">
                    <a:moveTo>
                      <a:pt x="62" y="0"/>
                    </a:moveTo>
                    <a:lnTo>
                      <a:pt x="68" y="53"/>
                    </a:lnTo>
                    <a:lnTo>
                      <a:pt x="62" y="76"/>
                    </a:lnTo>
                    <a:lnTo>
                      <a:pt x="86" y="82"/>
                    </a:lnTo>
                    <a:lnTo>
                      <a:pt x="97" y="120"/>
                    </a:lnTo>
                    <a:lnTo>
                      <a:pt x="154" y="161"/>
                    </a:lnTo>
                    <a:lnTo>
                      <a:pt x="156" y="183"/>
                    </a:lnTo>
                    <a:lnTo>
                      <a:pt x="189" y="196"/>
                    </a:lnTo>
                    <a:lnTo>
                      <a:pt x="170" y="236"/>
                    </a:lnTo>
                    <a:lnTo>
                      <a:pt x="178" y="251"/>
                    </a:lnTo>
                    <a:lnTo>
                      <a:pt x="165" y="268"/>
                    </a:lnTo>
                    <a:lnTo>
                      <a:pt x="174" y="298"/>
                    </a:lnTo>
                    <a:lnTo>
                      <a:pt x="191" y="311"/>
                    </a:lnTo>
                    <a:lnTo>
                      <a:pt x="171" y="337"/>
                    </a:lnTo>
                    <a:lnTo>
                      <a:pt x="165" y="360"/>
                    </a:lnTo>
                    <a:lnTo>
                      <a:pt x="137" y="394"/>
                    </a:lnTo>
                    <a:lnTo>
                      <a:pt x="109" y="419"/>
                    </a:lnTo>
                    <a:lnTo>
                      <a:pt x="25" y="435"/>
                    </a:lnTo>
                    <a:lnTo>
                      <a:pt x="5" y="459"/>
                    </a:lnTo>
                    <a:lnTo>
                      <a:pt x="0" y="491"/>
                    </a:lnTo>
                    <a:lnTo>
                      <a:pt x="16" y="489"/>
                    </a:lnTo>
                    <a:lnTo>
                      <a:pt x="31" y="504"/>
                    </a:lnTo>
                    <a:lnTo>
                      <a:pt x="19" y="536"/>
                    </a:lnTo>
                    <a:lnTo>
                      <a:pt x="57" y="609"/>
                    </a:lnTo>
                    <a:lnTo>
                      <a:pt x="28" y="6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598">
                <a:extLst>
                  <a:ext uri="{FF2B5EF4-FFF2-40B4-BE49-F238E27FC236}">
                    <a16:creationId xmlns:a16="http://schemas.microsoft.com/office/drawing/2014/main" id="{5901BB87-480B-43CE-B841-EE9A05610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106"/>
                <a:ext cx="222" cy="46"/>
              </a:xfrm>
              <a:custGeom>
                <a:avLst/>
                <a:gdLst>
                  <a:gd name="T0" fmla="*/ 0 w 1107"/>
                  <a:gd name="T1" fmla="*/ 230 h 230"/>
                  <a:gd name="T2" fmla="*/ 23 w 1107"/>
                  <a:gd name="T3" fmla="*/ 228 h 230"/>
                  <a:gd name="T4" fmla="*/ 67 w 1107"/>
                  <a:gd name="T5" fmla="*/ 194 h 230"/>
                  <a:gd name="T6" fmla="*/ 126 w 1107"/>
                  <a:gd name="T7" fmla="*/ 165 h 230"/>
                  <a:gd name="T8" fmla="*/ 132 w 1107"/>
                  <a:gd name="T9" fmla="*/ 156 h 230"/>
                  <a:gd name="T10" fmla="*/ 130 w 1107"/>
                  <a:gd name="T11" fmla="*/ 126 h 230"/>
                  <a:gd name="T12" fmla="*/ 137 w 1107"/>
                  <a:gd name="T13" fmla="*/ 117 h 230"/>
                  <a:gd name="T14" fmla="*/ 176 w 1107"/>
                  <a:gd name="T15" fmla="*/ 130 h 230"/>
                  <a:gd name="T16" fmla="*/ 193 w 1107"/>
                  <a:gd name="T17" fmla="*/ 143 h 230"/>
                  <a:gd name="T18" fmla="*/ 246 w 1107"/>
                  <a:gd name="T19" fmla="*/ 138 h 230"/>
                  <a:gd name="T20" fmla="*/ 366 w 1107"/>
                  <a:gd name="T21" fmla="*/ 96 h 230"/>
                  <a:gd name="T22" fmla="*/ 390 w 1107"/>
                  <a:gd name="T23" fmla="*/ 102 h 230"/>
                  <a:gd name="T24" fmla="*/ 416 w 1107"/>
                  <a:gd name="T25" fmla="*/ 130 h 230"/>
                  <a:gd name="T26" fmla="*/ 430 w 1107"/>
                  <a:gd name="T27" fmla="*/ 121 h 230"/>
                  <a:gd name="T28" fmla="*/ 433 w 1107"/>
                  <a:gd name="T29" fmla="*/ 144 h 230"/>
                  <a:gd name="T30" fmla="*/ 441 w 1107"/>
                  <a:gd name="T31" fmla="*/ 159 h 230"/>
                  <a:gd name="T32" fmla="*/ 447 w 1107"/>
                  <a:gd name="T33" fmla="*/ 143 h 230"/>
                  <a:gd name="T34" fmla="*/ 468 w 1107"/>
                  <a:gd name="T35" fmla="*/ 117 h 230"/>
                  <a:gd name="T36" fmla="*/ 562 w 1107"/>
                  <a:gd name="T37" fmla="*/ 139 h 230"/>
                  <a:gd name="T38" fmla="*/ 612 w 1107"/>
                  <a:gd name="T39" fmla="*/ 166 h 230"/>
                  <a:gd name="T40" fmla="*/ 641 w 1107"/>
                  <a:gd name="T41" fmla="*/ 148 h 230"/>
                  <a:gd name="T42" fmla="*/ 687 w 1107"/>
                  <a:gd name="T43" fmla="*/ 143 h 230"/>
                  <a:gd name="T44" fmla="*/ 744 w 1107"/>
                  <a:gd name="T45" fmla="*/ 92 h 230"/>
                  <a:gd name="T46" fmla="*/ 788 w 1107"/>
                  <a:gd name="T47" fmla="*/ 73 h 230"/>
                  <a:gd name="T48" fmla="*/ 815 w 1107"/>
                  <a:gd name="T49" fmla="*/ 31 h 230"/>
                  <a:gd name="T50" fmla="*/ 859 w 1107"/>
                  <a:gd name="T51" fmla="*/ 12 h 230"/>
                  <a:gd name="T52" fmla="*/ 885 w 1107"/>
                  <a:gd name="T53" fmla="*/ 40 h 230"/>
                  <a:gd name="T54" fmla="*/ 908 w 1107"/>
                  <a:gd name="T55" fmla="*/ 30 h 230"/>
                  <a:gd name="T56" fmla="*/ 922 w 1107"/>
                  <a:gd name="T57" fmla="*/ 22 h 230"/>
                  <a:gd name="T58" fmla="*/ 954 w 1107"/>
                  <a:gd name="T59" fmla="*/ 27 h 230"/>
                  <a:gd name="T60" fmla="*/ 967 w 1107"/>
                  <a:gd name="T61" fmla="*/ 2 h 230"/>
                  <a:gd name="T62" fmla="*/ 982 w 1107"/>
                  <a:gd name="T63" fmla="*/ 0 h 230"/>
                  <a:gd name="T64" fmla="*/ 999 w 1107"/>
                  <a:gd name="T65" fmla="*/ 14 h 230"/>
                  <a:gd name="T66" fmla="*/ 1046 w 1107"/>
                  <a:gd name="T67" fmla="*/ 25 h 230"/>
                  <a:gd name="T68" fmla="*/ 1074 w 1107"/>
                  <a:gd name="T69" fmla="*/ 0 h 230"/>
                  <a:gd name="T70" fmla="*/ 1107 w 1107"/>
                  <a:gd name="T71" fmla="*/ 1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7" h="230">
                    <a:moveTo>
                      <a:pt x="0" y="230"/>
                    </a:moveTo>
                    <a:lnTo>
                      <a:pt x="23" y="228"/>
                    </a:lnTo>
                    <a:lnTo>
                      <a:pt x="67" y="194"/>
                    </a:lnTo>
                    <a:lnTo>
                      <a:pt x="126" y="165"/>
                    </a:lnTo>
                    <a:lnTo>
                      <a:pt x="132" y="156"/>
                    </a:lnTo>
                    <a:lnTo>
                      <a:pt x="130" y="126"/>
                    </a:lnTo>
                    <a:lnTo>
                      <a:pt x="137" y="117"/>
                    </a:lnTo>
                    <a:lnTo>
                      <a:pt x="176" y="130"/>
                    </a:lnTo>
                    <a:lnTo>
                      <a:pt x="193" y="143"/>
                    </a:lnTo>
                    <a:lnTo>
                      <a:pt x="246" y="138"/>
                    </a:lnTo>
                    <a:lnTo>
                      <a:pt x="366" y="96"/>
                    </a:lnTo>
                    <a:lnTo>
                      <a:pt x="390" y="102"/>
                    </a:lnTo>
                    <a:lnTo>
                      <a:pt x="416" y="130"/>
                    </a:lnTo>
                    <a:lnTo>
                      <a:pt x="430" y="121"/>
                    </a:lnTo>
                    <a:lnTo>
                      <a:pt x="433" y="144"/>
                    </a:lnTo>
                    <a:lnTo>
                      <a:pt x="441" y="159"/>
                    </a:lnTo>
                    <a:lnTo>
                      <a:pt x="447" y="143"/>
                    </a:lnTo>
                    <a:lnTo>
                      <a:pt x="468" y="117"/>
                    </a:lnTo>
                    <a:lnTo>
                      <a:pt x="562" y="139"/>
                    </a:lnTo>
                    <a:lnTo>
                      <a:pt x="612" y="166"/>
                    </a:lnTo>
                    <a:lnTo>
                      <a:pt x="641" y="148"/>
                    </a:lnTo>
                    <a:lnTo>
                      <a:pt x="687" y="143"/>
                    </a:lnTo>
                    <a:lnTo>
                      <a:pt x="744" y="92"/>
                    </a:lnTo>
                    <a:lnTo>
                      <a:pt x="788" y="73"/>
                    </a:lnTo>
                    <a:lnTo>
                      <a:pt x="815" y="31"/>
                    </a:lnTo>
                    <a:lnTo>
                      <a:pt x="859" y="12"/>
                    </a:lnTo>
                    <a:lnTo>
                      <a:pt x="885" y="40"/>
                    </a:lnTo>
                    <a:lnTo>
                      <a:pt x="908" y="30"/>
                    </a:lnTo>
                    <a:lnTo>
                      <a:pt x="922" y="22"/>
                    </a:lnTo>
                    <a:lnTo>
                      <a:pt x="954" y="27"/>
                    </a:lnTo>
                    <a:lnTo>
                      <a:pt x="967" y="2"/>
                    </a:lnTo>
                    <a:lnTo>
                      <a:pt x="982" y="0"/>
                    </a:lnTo>
                    <a:lnTo>
                      <a:pt x="999" y="14"/>
                    </a:lnTo>
                    <a:lnTo>
                      <a:pt x="1046" y="25"/>
                    </a:lnTo>
                    <a:lnTo>
                      <a:pt x="1074" y="0"/>
                    </a:lnTo>
                    <a:lnTo>
                      <a:pt x="1107" y="1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599">
                <a:extLst>
                  <a:ext uri="{FF2B5EF4-FFF2-40B4-BE49-F238E27FC236}">
                    <a16:creationId xmlns:a16="http://schemas.microsoft.com/office/drawing/2014/main" id="{396127D5-1D8E-8997-2412-7AB39FE0A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208"/>
                <a:ext cx="141" cy="51"/>
              </a:xfrm>
              <a:custGeom>
                <a:avLst/>
                <a:gdLst>
                  <a:gd name="T0" fmla="*/ 705 w 705"/>
                  <a:gd name="T1" fmla="*/ 255 h 255"/>
                  <a:gd name="T2" fmla="*/ 704 w 705"/>
                  <a:gd name="T3" fmla="*/ 162 h 255"/>
                  <a:gd name="T4" fmla="*/ 649 w 705"/>
                  <a:gd name="T5" fmla="*/ 160 h 255"/>
                  <a:gd name="T6" fmla="*/ 625 w 705"/>
                  <a:gd name="T7" fmla="*/ 146 h 255"/>
                  <a:gd name="T8" fmla="*/ 611 w 705"/>
                  <a:gd name="T9" fmla="*/ 78 h 255"/>
                  <a:gd name="T10" fmla="*/ 624 w 705"/>
                  <a:gd name="T11" fmla="*/ 54 h 255"/>
                  <a:gd name="T12" fmla="*/ 573 w 705"/>
                  <a:gd name="T13" fmla="*/ 4 h 255"/>
                  <a:gd name="T14" fmla="*/ 543 w 705"/>
                  <a:gd name="T15" fmla="*/ 0 h 255"/>
                  <a:gd name="T16" fmla="*/ 529 w 705"/>
                  <a:gd name="T17" fmla="*/ 24 h 255"/>
                  <a:gd name="T18" fmla="*/ 539 w 705"/>
                  <a:gd name="T19" fmla="*/ 47 h 255"/>
                  <a:gd name="T20" fmla="*/ 519 w 705"/>
                  <a:gd name="T21" fmla="*/ 71 h 255"/>
                  <a:gd name="T22" fmla="*/ 479 w 705"/>
                  <a:gd name="T23" fmla="*/ 60 h 255"/>
                  <a:gd name="T24" fmla="*/ 443 w 705"/>
                  <a:gd name="T25" fmla="*/ 101 h 255"/>
                  <a:gd name="T26" fmla="*/ 411 w 705"/>
                  <a:gd name="T27" fmla="*/ 74 h 255"/>
                  <a:gd name="T28" fmla="*/ 355 w 705"/>
                  <a:gd name="T29" fmla="*/ 64 h 255"/>
                  <a:gd name="T30" fmla="*/ 333 w 705"/>
                  <a:gd name="T31" fmla="*/ 74 h 255"/>
                  <a:gd name="T32" fmla="*/ 309 w 705"/>
                  <a:gd name="T33" fmla="*/ 67 h 255"/>
                  <a:gd name="T34" fmla="*/ 266 w 705"/>
                  <a:gd name="T35" fmla="*/ 103 h 255"/>
                  <a:gd name="T36" fmla="*/ 229 w 705"/>
                  <a:gd name="T37" fmla="*/ 114 h 255"/>
                  <a:gd name="T38" fmla="*/ 178 w 705"/>
                  <a:gd name="T39" fmla="*/ 141 h 255"/>
                  <a:gd name="T40" fmla="*/ 174 w 705"/>
                  <a:gd name="T41" fmla="*/ 104 h 255"/>
                  <a:gd name="T42" fmla="*/ 165 w 705"/>
                  <a:gd name="T43" fmla="*/ 89 h 255"/>
                  <a:gd name="T44" fmla="*/ 151 w 705"/>
                  <a:gd name="T45" fmla="*/ 106 h 255"/>
                  <a:gd name="T46" fmla="*/ 113 w 705"/>
                  <a:gd name="T47" fmla="*/ 109 h 255"/>
                  <a:gd name="T48" fmla="*/ 105 w 705"/>
                  <a:gd name="T49" fmla="*/ 117 h 255"/>
                  <a:gd name="T50" fmla="*/ 115 w 705"/>
                  <a:gd name="T51" fmla="*/ 132 h 255"/>
                  <a:gd name="T52" fmla="*/ 77 w 705"/>
                  <a:gd name="T53" fmla="*/ 144 h 255"/>
                  <a:gd name="T54" fmla="*/ 66 w 705"/>
                  <a:gd name="T55" fmla="*/ 114 h 255"/>
                  <a:gd name="T56" fmla="*/ 36 w 705"/>
                  <a:gd name="T57" fmla="*/ 116 h 255"/>
                  <a:gd name="T58" fmla="*/ 34 w 705"/>
                  <a:gd name="T59" fmla="*/ 93 h 255"/>
                  <a:gd name="T60" fmla="*/ 0 w 705"/>
                  <a:gd name="T61" fmla="*/ 5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05" h="255">
                    <a:moveTo>
                      <a:pt x="705" y="255"/>
                    </a:moveTo>
                    <a:lnTo>
                      <a:pt x="704" y="162"/>
                    </a:lnTo>
                    <a:lnTo>
                      <a:pt x="649" y="160"/>
                    </a:lnTo>
                    <a:lnTo>
                      <a:pt x="625" y="146"/>
                    </a:lnTo>
                    <a:lnTo>
                      <a:pt x="611" y="78"/>
                    </a:lnTo>
                    <a:lnTo>
                      <a:pt x="624" y="54"/>
                    </a:lnTo>
                    <a:lnTo>
                      <a:pt x="573" y="4"/>
                    </a:lnTo>
                    <a:lnTo>
                      <a:pt x="543" y="0"/>
                    </a:lnTo>
                    <a:lnTo>
                      <a:pt x="529" y="24"/>
                    </a:lnTo>
                    <a:lnTo>
                      <a:pt x="539" y="47"/>
                    </a:lnTo>
                    <a:lnTo>
                      <a:pt x="519" y="71"/>
                    </a:lnTo>
                    <a:lnTo>
                      <a:pt x="479" y="60"/>
                    </a:lnTo>
                    <a:lnTo>
                      <a:pt x="443" y="101"/>
                    </a:lnTo>
                    <a:lnTo>
                      <a:pt x="411" y="74"/>
                    </a:lnTo>
                    <a:lnTo>
                      <a:pt x="355" y="64"/>
                    </a:lnTo>
                    <a:lnTo>
                      <a:pt x="333" y="74"/>
                    </a:lnTo>
                    <a:lnTo>
                      <a:pt x="309" y="67"/>
                    </a:lnTo>
                    <a:lnTo>
                      <a:pt x="266" y="103"/>
                    </a:lnTo>
                    <a:lnTo>
                      <a:pt x="229" y="114"/>
                    </a:lnTo>
                    <a:lnTo>
                      <a:pt x="178" y="141"/>
                    </a:lnTo>
                    <a:lnTo>
                      <a:pt x="174" y="104"/>
                    </a:lnTo>
                    <a:lnTo>
                      <a:pt x="165" y="89"/>
                    </a:lnTo>
                    <a:lnTo>
                      <a:pt x="151" y="106"/>
                    </a:lnTo>
                    <a:lnTo>
                      <a:pt x="113" y="109"/>
                    </a:lnTo>
                    <a:lnTo>
                      <a:pt x="105" y="117"/>
                    </a:lnTo>
                    <a:lnTo>
                      <a:pt x="115" y="132"/>
                    </a:lnTo>
                    <a:lnTo>
                      <a:pt x="77" y="144"/>
                    </a:lnTo>
                    <a:lnTo>
                      <a:pt x="66" y="114"/>
                    </a:lnTo>
                    <a:lnTo>
                      <a:pt x="36" y="116"/>
                    </a:lnTo>
                    <a:lnTo>
                      <a:pt x="34" y="93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600">
                <a:extLst>
                  <a:ext uri="{FF2B5EF4-FFF2-40B4-BE49-F238E27FC236}">
                    <a16:creationId xmlns:a16="http://schemas.microsoft.com/office/drawing/2014/main" id="{FF1F9C05-3016-620B-903A-400989986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59"/>
                <a:ext cx="76" cy="161"/>
              </a:xfrm>
              <a:custGeom>
                <a:avLst/>
                <a:gdLst>
                  <a:gd name="T0" fmla="*/ 56 w 382"/>
                  <a:gd name="T1" fmla="*/ 809 h 809"/>
                  <a:gd name="T2" fmla="*/ 51 w 382"/>
                  <a:gd name="T3" fmla="*/ 755 h 809"/>
                  <a:gd name="T4" fmla="*/ 11 w 382"/>
                  <a:gd name="T5" fmla="*/ 743 h 809"/>
                  <a:gd name="T6" fmla="*/ 0 w 382"/>
                  <a:gd name="T7" fmla="*/ 714 h 809"/>
                  <a:gd name="T8" fmla="*/ 36 w 382"/>
                  <a:gd name="T9" fmla="*/ 680 h 809"/>
                  <a:gd name="T10" fmla="*/ 67 w 382"/>
                  <a:gd name="T11" fmla="*/ 677 h 809"/>
                  <a:gd name="T12" fmla="*/ 63 w 382"/>
                  <a:gd name="T13" fmla="*/ 646 h 809"/>
                  <a:gd name="T14" fmla="*/ 39 w 382"/>
                  <a:gd name="T15" fmla="*/ 626 h 809"/>
                  <a:gd name="T16" fmla="*/ 37 w 382"/>
                  <a:gd name="T17" fmla="*/ 603 h 809"/>
                  <a:gd name="T18" fmla="*/ 59 w 382"/>
                  <a:gd name="T19" fmla="*/ 586 h 809"/>
                  <a:gd name="T20" fmla="*/ 119 w 382"/>
                  <a:gd name="T21" fmla="*/ 580 h 809"/>
                  <a:gd name="T22" fmla="*/ 148 w 382"/>
                  <a:gd name="T23" fmla="*/ 554 h 809"/>
                  <a:gd name="T24" fmla="*/ 126 w 382"/>
                  <a:gd name="T25" fmla="*/ 486 h 809"/>
                  <a:gd name="T26" fmla="*/ 109 w 382"/>
                  <a:gd name="T27" fmla="*/ 473 h 809"/>
                  <a:gd name="T28" fmla="*/ 113 w 382"/>
                  <a:gd name="T29" fmla="*/ 433 h 809"/>
                  <a:gd name="T30" fmla="*/ 174 w 382"/>
                  <a:gd name="T31" fmla="*/ 412 h 809"/>
                  <a:gd name="T32" fmla="*/ 204 w 382"/>
                  <a:gd name="T33" fmla="*/ 410 h 809"/>
                  <a:gd name="T34" fmla="*/ 210 w 382"/>
                  <a:gd name="T35" fmla="*/ 394 h 809"/>
                  <a:gd name="T36" fmla="*/ 200 w 382"/>
                  <a:gd name="T37" fmla="*/ 371 h 809"/>
                  <a:gd name="T38" fmla="*/ 221 w 382"/>
                  <a:gd name="T39" fmla="*/ 347 h 809"/>
                  <a:gd name="T40" fmla="*/ 196 w 382"/>
                  <a:gd name="T41" fmla="*/ 318 h 809"/>
                  <a:gd name="T42" fmla="*/ 200 w 382"/>
                  <a:gd name="T43" fmla="*/ 286 h 809"/>
                  <a:gd name="T44" fmla="*/ 286 w 382"/>
                  <a:gd name="T45" fmla="*/ 225 h 809"/>
                  <a:gd name="T46" fmla="*/ 285 w 382"/>
                  <a:gd name="T47" fmla="*/ 202 h 809"/>
                  <a:gd name="T48" fmla="*/ 273 w 382"/>
                  <a:gd name="T49" fmla="*/ 157 h 809"/>
                  <a:gd name="T50" fmla="*/ 299 w 382"/>
                  <a:gd name="T51" fmla="*/ 100 h 809"/>
                  <a:gd name="T52" fmla="*/ 289 w 382"/>
                  <a:gd name="T53" fmla="*/ 78 h 809"/>
                  <a:gd name="T54" fmla="*/ 286 w 382"/>
                  <a:gd name="T55" fmla="*/ 55 h 809"/>
                  <a:gd name="T56" fmla="*/ 308 w 382"/>
                  <a:gd name="T57" fmla="*/ 45 h 809"/>
                  <a:gd name="T58" fmla="*/ 313 w 382"/>
                  <a:gd name="T59" fmla="*/ 14 h 809"/>
                  <a:gd name="T60" fmla="*/ 382 w 382"/>
                  <a:gd name="T61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2" h="809">
                    <a:moveTo>
                      <a:pt x="56" y="809"/>
                    </a:moveTo>
                    <a:lnTo>
                      <a:pt x="51" y="755"/>
                    </a:lnTo>
                    <a:lnTo>
                      <a:pt x="11" y="743"/>
                    </a:lnTo>
                    <a:lnTo>
                      <a:pt x="0" y="714"/>
                    </a:lnTo>
                    <a:lnTo>
                      <a:pt x="36" y="680"/>
                    </a:lnTo>
                    <a:lnTo>
                      <a:pt x="67" y="677"/>
                    </a:lnTo>
                    <a:lnTo>
                      <a:pt x="63" y="646"/>
                    </a:lnTo>
                    <a:lnTo>
                      <a:pt x="39" y="626"/>
                    </a:lnTo>
                    <a:lnTo>
                      <a:pt x="37" y="603"/>
                    </a:lnTo>
                    <a:lnTo>
                      <a:pt x="59" y="586"/>
                    </a:lnTo>
                    <a:lnTo>
                      <a:pt x="119" y="580"/>
                    </a:lnTo>
                    <a:lnTo>
                      <a:pt x="148" y="554"/>
                    </a:lnTo>
                    <a:lnTo>
                      <a:pt x="126" y="486"/>
                    </a:lnTo>
                    <a:lnTo>
                      <a:pt x="109" y="473"/>
                    </a:lnTo>
                    <a:lnTo>
                      <a:pt x="113" y="433"/>
                    </a:lnTo>
                    <a:lnTo>
                      <a:pt x="174" y="412"/>
                    </a:lnTo>
                    <a:lnTo>
                      <a:pt x="204" y="410"/>
                    </a:lnTo>
                    <a:lnTo>
                      <a:pt x="210" y="394"/>
                    </a:lnTo>
                    <a:lnTo>
                      <a:pt x="200" y="371"/>
                    </a:lnTo>
                    <a:lnTo>
                      <a:pt x="221" y="347"/>
                    </a:lnTo>
                    <a:lnTo>
                      <a:pt x="196" y="318"/>
                    </a:lnTo>
                    <a:lnTo>
                      <a:pt x="200" y="286"/>
                    </a:lnTo>
                    <a:lnTo>
                      <a:pt x="286" y="225"/>
                    </a:lnTo>
                    <a:lnTo>
                      <a:pt x="285" y="202"/>
                    </a:lnTo>
                    <a:lnTo>
                      <a:pt x="273" y="157"/>
                    </a:lnTo>
                    <a:lnTo>
                      <a:pt x="299" y="100"/>
                    </a:lnTo>
                    <a:lnTo>
                      <a:pt x="289" y="78"/>
                    </a:lnTo>
                    <a:lnTo>
                      <a:pt x="286" y="55"/>
                    </a:lnTo>
                    <a:lnTo>
                      <a:pt x="308" y="45"/>
                    </a:lnTo>
                    <a:lnTo>
                      <a:pt x="313" y="14"/>
                    </a:lnTo>
                    <a:lnTo>
                      <a:pt x="38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601">
                <a:extLst>
                  <a:ext uri="{FF2B5EF4-FFF2-40B4-BE49-F238E27FC236}">
                    <a16:creationId xmlns:a16="http://schemas.microsoft.com/office/drawing/2014/main" id="{442C84EA-6EAC-A5C4-CE37-76E3372B5F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1233"/>
                <a:ext cx="149" cy="83"/>
              </a:xfrm>
              <a:custGeom>
                <a:avLst/>
                <a:gdLst>
                  <a:gd name="T0" fmla="*/ 742 w 742"/>
                  <a:gd name="T1" fmla="*/ 398 h 416"/>
                  <a:gd name="T2" fmla="*/ 713 w 742"/>
                  <a:gd name="T3" fmla="*/ 407 h 416"/>
                  <a:gd name="T4" fmla="*/ 705 w 742"/>
                  <a:gd name="T5" fmla="*/ 416 h 416"/>
                  <a:gd name="T6" fmla="*/ 697 w 742"/>
                  <a:gd name="T7" fmla="*/ 410 h 416"/>
                  <a:gd name="T8" fmla="*/ 635 w 742"/>
                  <a:gd name="T9" fmla="*/ 322 h 416"/>
                  <a:gd name="T10" fmla="*/ 611 w 742"/>
                  <a:gd name="T11" fmla="*/ 309 h 416"/>
                  <a:gd name="T12" fmla="*/ 596 w 742"/>
                  <a:gd name="T13" fmla="*/ 319 h 416"/>
                  <a:gd name="T14" fmla="*/ 598 w 742"/>
                  <a:gd name="T15" fmla="*/ 341 h 416"/>
                  <a:gd name="T16" fmla="*/ 519 w 742"/>
                  <a:gd name="T17" fmla="*/ 318 h 416"/>
                  <a:gd name="T18" fmla="*/ 493 w 742"/>
                  <a:gd name="T19" fmla="*/ 297 h 416"/>
                  <a:gd name="T20" fmla="*/ 476 w 742"/>
                  <a:gd name="T21" fmla="*/ 275 h 416"/>
                  <a:gd name="T22" fmla="*/ 481 w 742"/>
                  <a:gd name="T23" fmla="*/ 252 h 416"/>
                  <a:gd name="T24" fmla="*/ 474 w 742"/>
                  <a:gd name="T25" fmla="*/ 245 h 416"/>
                  <a:gd name="T26" fmla="*/ 434 w 742"/>
                  <a:gd name="T27" fmla="*/ 241 h 416"/>
                  <a:gd name="T28" fmla="*/ 410 w 742"/>
                  <a:gd name="T29" fmla="*/ 228 h 416"/>
                  <a:gd name="T30" fmla="*/ 394 w 742"/>
                  <a:gd name="T31" fmla="*/ 222 h 416"/>
                  <a:gd name="T32" fmla="*/ 377 w 742"/>
                  <a:gd name="T33" fmla="*/ 200 h 416"/>
                  <a:gd name="T34" fmla="*/ 377 w 742"/>
                  <a:gd name="T35" fmla="*/ 122 h 416"/>
                  <a:gd name="T36" fmla="*/ 375 w 742"/>
                  <a:gd name="T37" fmla="*/ 99 h 416"/>
                  <a:gd name="T38" fmla="*/ 382 w 742"/>
                  <a:gd name="T39" fmla="*/ 84 h 416"/>
                  <a:gd name="T40" fmla="*/ 381 w 742"/>
                  <a:gd name="T41" fmla="*/ 76 h 416"/>
                  <a:gd name="T42" fmla="*/ 361 w 742"/>
                  <a:gd name="T43" fmla="*/ 39 h 416"/>
                  <a:gd name="T44" fmla="*/ 313 w 742"/>
                  <a:gd name="T45" fmla="*/ 5 h 416"/>
                  <a:gd name="T46" fmla="*/ 281 w 742"/>
                  <a:gd name="T47" fmla="*/ 0 h 416"/>
                  <a:gd name="T48" fmla="*/ 213 w 742"/>
                  <a:gd name="T49" fmla="*/ 22 h 416"/>
                  <a:gd name="T50" fmla="*/ 206 w 742"/>
                  <a:gd name="T51" fmla="*/ 23 h 416"/>
                  <a:gd name="T52" fmla="*/ 200 w 742"/>
                  <a:gd name="T53" fmla="*/ 39 h 416"/>
                  <a:gd name="T54" fmla="*/ 184 w 742"/>
                  <a:gd name="T55" fmla="*/ 33 h 416"/>
                  <a:gd name="T56" fmla="*/ 178 w 742"/>
                  <a:gd name="T57" fmla="*/ 56 h 416"/>
                  <a:gd name="T58" fmla="*/ 148 w 742"/>
                  <a:gd name="T59" fmla="*/ 59 h 416"/>
                  <a:gd name="T60" fmla="*/ 127 w 742"/>
                  <a:gd name="T61" fmla="*/ 92 h 416"/>
                  <a:gd name="T62" fmla="*/ 106 w 742"/>
                  <a:gd name="T63" fmla="*/ 102 h 416"/>
                  <a:gd name="T64" fmla="*/ 93 w 742"/>
                  <a:gd name="T65" fmla="*/ 133 h 416"/>
                  <a:gd name="T66" fmla="*/ 62 w 742"/>
                  <a:gd name="T67" fmla="*/ 129 h 416"/>
                  <a:gd name="T68" fmla="*/ 44 w 742"/>
                  <a:gd name="T69" fmla="*/ 107 h 416"/>
                  <a:gd name="T70" fmla="*/ 0 w 742"/>
                  <a:gd name="T71" fmla="*/ 127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2" h="416">
                    <a:moveTo>
                      <a:pt x="742" y="398"/>
                    </a:moveTo>
                    <a:lnTo>
                      <a:pt x="713" y="407"/>
                    </a:lnTo>
                    <a:lnTo>
                      <a:pt x="705" y="416"/>
                    </a:lnTo>
                    <a:lnTo>
                      <a:pt x="697" y="410"/>
                    </a:lnTo>
                    <a:lnTo>
                      <a:pt x="635" y="322"/>
                    </a:lnTo>
                    <a:lnTo>
                      <a:pt x="611" y="309"/>
                    </a:lnTo>
                    <a:lnTo>
                      <a:pt x="596" y="319"/>
                    </a:lnTo>
                    <a:lnTo>
                      <a:pt x="598" y="341"/>
                    </a:lnTo>
                    <a:lnTo>
                      <a:pt x="519" y="318"/>
                    </a:lnTo>
                    <a:lnTo>
                      <a:pt x="493" y="297"/>
                    </a:lnTo>
                    <a:lnTo>
                      <a:pt x="476" y="275"/>
                    </a:lnTo>
                    <a:lnTo>
                      <a:pt x="481" y="252"/>
                    </a:lnTo>
                    <a:lnTo>
                      <a:pt x="474" y="245"/>
                    </a:lnTo>
                    <a:lnTo>
                      <a:pt x="434" y="241"/>
                    </a:lnTo>
                    <a:lnTo>
                      <a:pt x="410" y="228"/>
                    </a:lnTo>
                    <a:lnTo>
                      <a:pt x="394" y="222"/>
                    </a:lnTo>
                    <a:lnTo>
                      <a:pt x="377" y="200"/>
                    </a:lnTo>
                    <a:lnTo>
                      <a:pt x="377" y="122"/>
                    </a:lnTo>
                    <a:lnTo>
                      <a:pt x="375" y="99"/>
                    </a:lnTo>
                    <a:lnTo>
                      <a:pt x="382" y="84"/>
                    </a:lnTo>
                    <a:lnTo>
                      <a:pt x="381" y="76"/>
                    </a:lnTo>
                    <a:lnTo>
                      <a:pt x="361" y="39"/>
                    </a:lnTo>
                    <a:lnTo>
                      <a:pt x="313" y="5"/>
                    </a:lnTo>
                    <a:lnTo>
                      <a:pt x="281" y="0"/>
                    </a:lnTo>
                    <a:lnTo>
                      <a:pt x="213" y="22"/>
                    </a:lnTo>
                    <a:lnTo>
                      <a:pt x="206" y="23"/>
                    </a:lnTo>
                    <a:lnTo>
                      <a:pt x="200" y="39"/>
                    </a:lnTo>
                    <a:lnTo>
                      <a:pt x="184" y="33"/>
                    </a:lnTo>
                    <a:lnTo>
                      <a:pt x="178" y="56"/>
                    </a:lnTo>
                    <a:lnTo>
                      <a:pt x="148" y="59"/>
                    </a:lnTo>
                    <a:lnTo>
                      <a:pt x="127" y="92"/>
                    </a:lnTo>
                    <a:lnTo>
                      <a:pt x="106" y="102"/>
                    </a:lnTo>
                    <a:lnTo>
                      <a:pt x="93" y="133"/>
                    </a:lnTo>
                    <a:lnTo>
                      <a:pt x="62" y="129"/>
                    </a:lnTo>
                    <a:lnTo>
                      <a:pt x="44" y="107"/>
                    </a:lnTo>
                    <a:lnTo>
                      <a:pt x="0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602">
                <a:extLst>
                  <a:ext uri="{FF2B5EF4-FFF2-40B4-BE49-F238E27FC236}">
                    <a16:creationId xmlns:a16="http://schemas.microsoft.com/office/drawing/2014/main" id="{5BAD812B-6EC6-4449-DD10-C1151D86F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1420"/>
                <a:ext cx="108" cy="51"/>
              </a:xfrm>
              <a:custGeom>
                <a:avLst/>
                <a:gdLst>
                  <a:gd name="T0" fmla="*/ 538 w 538"/>
                  <a:gd name="T1" fmla="*/ 228 h 251"/>
                  <a:gd name="T2" fmla="*/ 498 w 538"/>
                  <a:gd name="T3" fmla="*/ 216 h 251"/>
                  <a:gd name="T4" fmla="*/ 498 w 538"/>
                  <a:gd name="T5" fmla="*/ 224 h 251"/>
                  <a:gd name="T6" fmla="*/ 492 w 538"/>
                  <a:gd name="T7" fmla="*/ 233 h 251"/>
                  <a:gd name="T8" fmla="*/ 463 w 538"/>
                  <a:gd name="T9" fmla="*/ 251 h 251"/>
                  <a:gd name="T10" fmla="*/ 430 w 538"/>
                  <a:gd name="T11" fmla="*/ 230 h 251"/>
                  <a:gd name="T12" fmla="*/ 375 w 538"/>
                  <a:gd name="T13" fmla="*/ 220 h 251"/>
                  <a:gd name="T14" fmla="*/ 342 w 538"/>
                  <a:gd name="T15" fmla="*/ 193 h 251"/>
                  <a:gd name="T16" fmla="*/ 324 w 538"/>
                  <a:gd name="T17" fmla="*/ 171 h 251"/>
                  <a:gd name="T18" fmla="*/ 316 w 538"/>
                  <a:gd name="T19" fmla="*/ 171 h 251"/>
                  <a:gd name="T20" fmla="*/ 245 w 538"/>
                  <a:gd name="T21" fmla="*/ 148 h 251"/>
                  <a:gd name="T22" fmla="*/ 232 w 538"/>
                  <a:gd name="T23" fmla="*/ 172 h 251"/>
                  <a:gd name="T24" fmla="*/ 201 w 538"/>
                  <a:gd name="T25" fmla="*/ 174 h 251"/>
                  <a:gd name="T26" fmla="*/ 160 w 538"/>
                  <a:gd name="T27" fmla="*/ 155 h 251"/>
                  <a:gd name="T28" fmla="*/ 141 w 538"/>
                  <a:gd name="T29" fmla="*/ 110 h 251"/>
                  <a:gd name="T30" fmla="*/ 140 w 538"/>
                  <a:gd name="T31" fmla="*/ 96 h 251"/>
                  <a:gd name="T32" fmla="*/ 169 w 538"/>
                  <a:gd name="T33" fmla="*/ 77 h 251"/>
                  <a:gd name="T34" fmla="*/ 159 w 538"/>
                  <a:gd name="T35" fmla="*/ 54 h 251"/>
                  <a:gd name="T36" fmla="*/ 123 w 538"/>
                  <a:gd name="T37" fmla="*/ 81 h 251"/>
                  <a:gd name="T38" fmla="*/ 74 w 538"/>
                  <a:gd name="T39" fmla="*/ 54 h 251"/>
                  <a:gd name="T40" fmla="*/ 21 w 538"/>
                  <a:gd name="T41" fmla="*/ 60 h 251"/>
                  <a:gd name="T42" fmla="*/ 0 w 538"/>
                  <a:gd name="T43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8" h="251">
                    <a:moveTo>
                      <a:pt x="538" y="228"/>
                    </a:moveTo>
                    <a:lnTo>
                      <a:pt x="498" y="216"/>
                    </a:lnTo>
                    <a:lnTo>
                      <a:pt x="498" y="224"/>
                    </a:lnTo>
                    <a:lnTo>
                      <a:pt x="492" y="233"/>
                    </a:lnTo>
                    <a:lnTo>
                      <a:pt x="463" y="251"/>
                    </a:lnTo>
                    <a:lnTo>
                      <a:pt x="430" y="230"/>
                    </a:lnTo>
                    <a:lnTo>
                      <a:pt x="375" y="220"/>
                    </a:lnTo>
                    <a:lnTo>
                      <a:pt x="342" y="193"/>
                    </a:lnTo>
                    <a:lnTo>
                      <a:pt x="324" y="171"/>
                    </a:lnTo>
                    <a:lnTo>
                      <a:pt x="316" y="171"/>
                    </a:lnTo>
                    <a:lnTo>
                      <a:pt x="245" y="148"/>
                    </a:lnTo>
                    <a:lnTo>
                      <a:pt x="232" y="172"/>
                    </a:lnTo>
                    <a:lnTo>
                      <a:pt x="201" y="174"/>
                    </a:lnTo>
                    <a:lnTo>
                      <a:pt x="160" y="155"/>
                    </a:lnTo>
                    <a:lnTo>
                      <a:pt x="141" y="110"/>
                    </a:lnTo>
                    <a:lnTo>
                      <a:pt x="140" y="96"/>
                    </a:lnTo>
                    <a:lnTo>
                      <a:pt x="169" y="77"/>
                    </a:lnTo>
                    <a:lnTo>
                      <a:pt x="159" y="54"/>
                    </a:lnTo>
                    <a:lnTo>
                      <a:pt x="123" y="81"/>
                    </a:lnTo>
                    <a:lnTo>
                      <a:pt x="74" y="54"/>
                    </a:lnTo>
                    <a:lnTo>
                      <a:pt x="21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603">
                <a:extLst>
                  <a:ext uri="{FF2B5EF4-FFF2-40B4-BE49-F238E27FC236}">
                    <a16:creationId xmlns:a16="http://schemas.microsoft.com/office/drawing/2014/main" id="{A050874D-161E-0511-A9A9-813C6DF3F1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399"/>
                <a:ext cx="153" cy="25"/>
              </a:xfrm>
              <a:custGeom>
                <a:avLst/>
                <a:gdLst>
                  <a:gd name="T0" fmla="*/ 766 w 766"/>
                  <a:gd name="T1" fmla="*/ 106 h 126"/>
                  <a:gd name="T2" fmla="*/ 741 w 766"/>
                  <a:gd name="T3" fmla="*/ 85 h 126"/>
                  <a:gd name="T4" fmla="*/ 733 w 766"/>
                  <a:gd name="T5" fmla="*/ 94 h 126"/>
                  <a:gd name="T6" fmla="*/ 704 w 766"/>
                  <a:gd name="T7" fmla="*/ 105 h 126"/>
                  <a:gd name="T8" fmla="*/ 646 w 766"/>
                  <a:gd name="T9" fmla="*/ 63 h 126"/>
                  <a:gd name="T10" fmla="*/ 628 w 766"/>
                  <a:gd name="T11" fmla="*/ 112 h 126"/>
                  <a:gd name="T12" fmla="*/ 581 w 766"/>
                  <a:gd name="T13" fmla="*/ 100 h 126"/>
                  <a:gd name="T14" fmla="*/ 552 w 766"/>
                  <a:gd name="T15" fmla="*/ 126 h 126"/>
                  <a:gd name="T16" fmla="*/ 443 w 766"/>
                  <a:gd name="T17" fmla="*/ 113 h 126"/>
                  <a:gd name="T18" fmla="*/ 370 w 766"/>
                  <a:gd name="T19" fmla="*/ 73 h 126"/>
                  <a:gd name="T20" fmla="*/ 361 w 766"/>
                  <a:gd name="T21" fmla="*/ 74 h 126"/>
                  <a:gd name="T22" fmla="*/ 348 w 766"/>
                  <a:gd name="T23" fmla="*/ 91 h 126"/>
                  <a:gd name="T24" fmla="*/ 315 w 766"/>
                  <a:gd name="T25" fmla="*/ 78 h 126"/>
                  <a:gd name="T26" fmla="*/ 298 w 766"/>
                  <a:gd name="T27" fmla="*/ 57 h 126"/>
                  <a:gd name="T28" fmla="*/ 257 w 766"/>
                  <a:gd name="T29" fmla="*/ 29 h 126"/>
                  <a:gd name="T30" fmla="*/ 244 w 766"/>
                  <a:gd name="T31" fmla="*/ 46 h 126"/>
                  <a:gd name="T32" fmla="*/ 254 w 766"/>
                  <a:gd name="T33" fmla="*/ 69 h 126"/>
                  <a:gd name="T34" fmla="*/ 223 w 766"/>
                  <a:gd name="T35" fmla="*/ 72 h 126"/>
                  <a:gd name="T36" fmla="*/ 120 w 766"/>
                  <a:gd name="T37" fmla="*/ 43 h 126"/>
                  <a:gd name="T38" fmla="*/ 66 w 766"/>
                  <a:gd name="T39" fmla="*/ 40 h 126"/>
                  <a:gd name="T40" fmla="*/ 0 w 766"/>
                  <a:gd name="T4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66" h="126">
                    <a:moveTo>
                      <a:pt x="766" y="106"/>
                    </a:moveTo>
                    <a:lnTo>
                      <a:pt x="741" y="85"/>
                    </a:lnTo>
                    <a:lnTo>
                      <a:pt x="733" y="94"/>
                    </a:lnTo>
                    <a:lnTo>
                      <a:pt x="704" y="105"/>
                    </a:lnTo>
                    <a:lnTo>
                      <a:pt x="646" y="63"/>
                    </a:lnTo>
                    <a:lnTo>
                      <a:pt x="628" y="112"/>
                    </a:lnTo>
                    <a:lnTo>
                      <a:pt x="581" y="100"/>
                    </a:lnTo>
                    <a:lnTo>
                      <a:pt x="552" y="126"/>
                    </a:lnTo>
                    <a:lnTo>
                      <a:pt x="443" y="113"/>
                    </a:lnTo>
                    <a:lnTo>
                      <a:pt x="370" y="73"/>
                    </a:lnTo>
                    <a:lnTo>
                      <a:pt x="361" y="74"/>
                    </a:lnTo>
                    <a:lnTo>
                      <a:pt x="348" y="91"/>
                    </a:lnTo>
                    <a:lnTo>
                      <a:pt x="315" y="78"/>
                    </a:lnTo>
                    <a:lnTo>
                      <a:pt x="298" y="57"/>
                    </a:lnTo>
                    <a:lnTo>
                      <a:pt x="257" y="29"/>
                    </a:lnTo>
                    <a:lnTo>
                      <a:pt x="244" y="46"/>
                    </a:lnTo>
                    <a:lnTo>
                      <a:pt x="254" y="69"/>
                    </a:lnTo>
                    <a:lnTo>
                      <a:pt x="223" y="72"/>
                    </a:lnTo>
                    <a:lnTo>
                      <a:pt x="120" y="43"/>
                    </a:lnTo>
                    <a:lnTo>
                      <a:pt x="66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604">
                <a:extLst>
                  <a:ext uri="{FF2B5EF4-FFF2-40B4-BE49-F238E27FC236}">
                    <a16:creationId xmlns:a16="http://schemas.microsoft.com/office/drawing/2014/main" id="{90B00D39-F07B-FFC9-EC15-36BE1A9F99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66"/>
                <a:ext cx="36" cy="116"/>
              </a:xfrm>
              <a:custGeom>
                <a:avLst/>
                <a:gdLst>
                  <a:gd name="T0" fmla="*/ 178 w 181"/>
                  <a:gd name="T1" fmla="*/ 0 h 579"/>
                  <a:gd name="T2" fmla="*/ 181 w 181"/>
                  <a:gd name="T3" fmla="*/ 30 h 579"/>
                  <a:gd name="T4" fmla="*/ 159 w 181"/>
                  <a:gd name="T5" fmla="*/ 48 h 579"/>
                  <a:gd name="T6" fmla="*/ 147 w 181"/>
                  <a:gd name="T7" fmla="*/ 88 h 579"/>
                  <a:gd name="T8" fmla="*/ 165 w 181"/>
                  <a:gd name="T9" fmla="*/ 109 h 579"/>
                  <a:gd name="T10" fmla="*/ 159 w 181"/>
                  <a:gd name="T11" fmla="*/ 133 h 579"/>
                  <a:gd name="T12" fmla="*/ 147 w 181"/>
                  <a:gd name="T13" fmla="*/ 165 h 579"/>
                  <a:gd name="T14" fmla="*/ 126 w 181"/>
                  <a:gd name="T15" fmla="*/ 197 h 579"/>
                  <a:gd name="T16" fmla="*/ 122 w 181"/>
                  <a:gd name="T17" fmla="*/ 236 h 579"/>
                  <a:gd name="T18" fmla="*/ 110 w 181"/>
                  <a:gd name="T19" fmla="*/ 269 h 579"/>
                  <a:gd name="T20" fmla="*/ 113 w 181"/>
                  <a:gd name="T21" fmla="*/ 299 h 579"/>
                  <a:gd name="T22" fmla="*/ 92 w 181"/>
                  <a:gd name="T23" fmla="*/ 325 h 579"/>
                  <a:gd name="T24" fmla="*/ 79 w 181"/>
                  <a:gd name="T25" fmla="*/ 349 h 579"/>
                  <a:gd name="T26" fmla="*/ 57 w 181"/>
                  <a:gd name="T27" fmla="*/ 366 h 579"/>
                  <a:gd name="T28" fmla="*/ 32 w 181"/>
                  <a:gd name="T29" fmla="*/ 414 h 579"/>
                  <a:gd name="T30" fmla="*/ 0 w 181"/>
                  <a:gd name="T31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1" h="579">
                    <a:moveTo>
                      <a:pt x="178" y="0"/>
                    </a:moveTo>
                    <a:lnTo>
                      <a:pt x="181" y="30"/>
                    </a:lnTo>
                    <a:lnTo>
                      <a:pt x="159" y="48"/>
                    </a:lnTo>
                    <a:lnTo>
                      <a:pt x="147" y="88"/>
                    </a:lnTo>
                    <a:lnTo>
                      <a:pt x="165" y="109"/>
                    </a:lnTo>
                    <a:lnTo>
                      <a:pt x="159" y="133"/>
                    </a:lnTo>
                    <a:lnTo>
                      <a:pt x="147" y="165"/>
                    </a:lnTo>
                    <a:lnTo>
                      <a:pt x="126" y="197"/>
                    </a:lnTo>
                    <a:lnTo>
                      <a:pt x="122" y="236"/>
                    </a:lnTo>
                    <a:lnTo>
                      <a:pt x="110" y="269"/>
                    </a:lnTo>
                    <a:lnTo>
                      <a:pt x="113" y="299"/>
                    </a:lnTo>
                    <a:lnTo>
                      <a:pt x="92" y="325"/>
                    </a:lnTo>
                    <a:lnTo>
                      <a:pt x="79" y="349"/>
                    </a:lnTo>
                    <a:lnTo>
                      <a:pt x="57" y="366"/>
                    </a:lnTo>
                    <a:lnTo>
                      <a:pt x="32" y="414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605">
                <a:extLst>
                  <a:ext uri="{FF2B5EF4-FFF2-40B4-BE49-F238E27FC236}">
                    <a16:creationId xmlns:a16="http://schemas.microsoft.com/office/drawing/2014/main" id="{628F2724-D687-2282-68C9-6862D6E43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0" y="1446"/>
                <a:ext cx="69" cy="30"/>
              </a:xfrm>
              <a:custGeom>
                <a:avLst/>
                <a:gdLst>
                  <a:gd name="T0" fmla="*/ 346 w 346"/>
                  <a:gd name="T1" fmla="*/ 0 h 151"/>
                  <a:gd name="T2" fmla="*/ 338 w 346"/>
                  <a:gd name="T3" fmla="*/ 17 h 151"/>
                  <a:gd name="T4" fmla="*/ 324 w 346"/>
                  <a:gd name="T5" fmla="*/ 25 h 151"/>
                  <a:gd name="T6" fmla="*/ 211 w 346"/>
                  <a:gd name="T7" fmla="*/ 59 h 151"/>
                  <a:gd name="T8" fmla="*/ 192 w 346"/>
                  <a:gd name="T9" fmla="*/ 92 h 151"/>
                  <a:gd name="T10" fmla="*/ 167 w 346"/>
                  <a:gd name="T11" fmla="*/ 86 h 151"/>
                  <a:gd name="T12" fmla="*/ 151 w 346"/>
                  <a:gd name="T13" fmla="*/ 65 h 151"/>
                  <a:gd name="T14" fmla="*/ 135 w 346"/>
                  <a:gd name="T15" fmla="*/ 58 h 151"/>
                  <a:gd name="T16" fmla="*/ 129 w 346"/>
                  <a:gd name="T17" fmla="*/ 75 h 151"/>
                  <a:gd name="T18" fmla="*/ 121 w 346"/>
                  <a:gd name="T19" fmla="*/ 82 h 151"/>
                  <a:gd name="T20" fmla="*/ 130 w 346"/>
                  <a:gd name="T21" fmla="*/ 98 h 151"/>
                  <a:gd name="T22" fmla="*/ 151 w 346"/>
                  <a:gd name="T23" fmla="*/ 142 h 151"/>
                  <a:gd name="T24" fmla="*/ 127 w 346"/>
                  <a:gd name="T25" fmla="*/ 151 h 151"/>
                  <a:gd name="T26" fmla="*/ 22 w 346"/>
                  <a:gd name="T27" fmla="*/ 92 h 151"/>
                  <a:gd name="T28" fmla="*/ 0 w 346"/>
                  <a:gd name="T29" fmla="*/ 102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6" h="151">
                    <a:moveTo>
                      <a:pt x="346" y="0"/>
                    </a:moveTo>
                    <a:lnTo>
                      <a:pt x="338" y="17"/>
                    </a:lnTo>
                    <a:lnTo>
                      <a:pt x="324" y="25"/>
                    </a:lnTo>
                    <a:lnTo>
                      <a:pt x="211" y="59"/>
                    </a:lnTo>
                    <a:lnTo>
                      <a:pt x="192" y="92"/>
                    </a:lnTo>
                    <a:lnTo>
                      <a:pt x="167" y="86"/>
                    </a:lnTo>
                    <a:lnTo>
                      <a:pt x="151" y="65"/>
                    </a:lnTo>
                    <a:lnTo>
                      <a:pt x="135" y="58"/>
                    </a:lnTo>
                    <a:lnTo>
                      <a:pt x="129" y="75"/>
                    </a:lnTo>
                    <a:lnTo>
                      <a:pt x="121" y="82"/>
                    </a:lnTo>
                    <a:lnTo>
                      <a:pt x="130" y="98"/>
                    </a:lnTo>
                    <a:lnTo>
                      <a:pt x="151" y="142"/>
                    </a:lnTo>
                    <a:lnTo>
                      <a:pt x="127" y="151"/>
                    </a:lnTo>
                    <a:lnTo>
                      <a:pt x="22" y="92"/>
                    </a:lnTo>
                    <a:lnTo>
                      <a:pt x="0" y="1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606">
                <a:extLst>
                  <a:ext uri="{FF2B5EF4-FFF2-40B4-BE49-F238E27FC236}">
                    <a16:creationId xmlns:a16="http://schemas.microsoft.com/office/drawing/2014/main" id="{9DCFAF01-861C-CA85-F0DA-005BDE8D4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3" y="1332"/>
                <a:ext cx="119" cy="48"/>
              </a:xfrm>
              <a:custGeom>
                <a:avLst/>
                <a:gdLst>
                  <a:gd name="T0" fmla="*/ 0 w 595"/>
                  <a:gd name="T1" fmla="*/ 32 h 240"/>
                  <a:gd name="T2" fmla="*/ 85 w 595"/>
                  <a:gd name="T3" fmla="*/ 25 h 240"/>
                  <a:gd name="T4" fmla="*/ 93 w 595"/>
                  <a:gd name="T5" fmla="*/ 39 h 240"/>
                  <a:gd name="T6" fmla="*/ 144 w 595"/>
                  <a:gd name="T7" fmla="*/ 3 h 240"/>
                  <a:gd name="T8" fmla="*/ 175 w 595"/>
                  <a:gd name="T9" fmla="*/ 0 h 240"/>
                  <a:gd name="T10" fmla="*/ 184 w 595"/>
                  <a:gd name="T11" fmla="*/ 15 h 240"/>
                  <a:gd name="T12" fmla="*/ 147 w 595"/>
                  <a:gd name="T13" fmla="*/ 34 h 240"/>
                  <a:gd name="T14" fmla="*/ 133 w 595"/>
                  <a:gd name="T15" fmla="*/ 50 h 240"/>
                  <a:gd name="T16" fmla="*/ 235 w 595"/>
                  <a:gd name="T17" fmla="*/ 72 h 240"/>
                  <a:gd name="T18" fmla="*/ 247 w 595"/>
                  <a:gd name="T19" fmla="*/ 125 h 240"/>
                  <a:gd name="T20" fmla="*/ 280 w 595"/>
                  <a:gd name="T21" fmla="*/ 145 h 240"/>
                  <a:gd name="T22" fmla="*/ 319 w 595"/>
                  <a:gd name="T23" fmla="*/ 219 h 240"/>
                  <a:gd name="T24" fmla="*/ 356 w 595"/>
                  <a:gd name="T25" fmla="*/ 208 h 240"/>
                  <a:gd name="T26" fmla="*/ 372 w 595"/>
                  <a:gd name="T27" fmla="*/ 221 h 240"/>
                  <a:gd name="T28" fmla="*/ 404 w 595"/>
                  <a:gd name="T29" fmla="*/ 226 h 240"/>
                  <a:gd name="T30" fmla="*/ 413 w 595"/>
                  <a:gd name="T31" fmla="*/ 240 h 240"/>
                  <a:gd name="T32" fmla="*/ 442 w 595"/>
                  <a:gd name="T33" fmla="*/ 231 h 240"/>
                  <a:gd name="T34" fmla="*/ 458 w 595"/>
                  <a:gd name="T35" fmla="*/ 237 h 240"/>
                  <a:gd name="T36" fmla="*/ 480 w 595"/>
                  <a:gd name="T37" fmla="*/ 211 h 240"/>
                  <a:gd name="T38" fmla="*/ 503 w 595"/>
                  <a:gd name="T39" fmla="*/ 217 h 240"/>
                  <a:gd name="T40" fmla="*/ 519 w 595"/>
                  <a:gd name="T41" fmla="*/ 215 h 240"/>
                  <a:gd name="T42" fmla="*/ 522 w 595"/>
                  <a:gd name="T43" fmla="*/ 176 h 240"/>
                  <a:gd name="T44" fmla="*/ 530 w 595"/>
                  <a:gd name="T45" fmla="*/ 168 h 240"/>
                  <a:gd name="T46" fmla="*/ 595 w 595"/>
                  <a:gd name="T47" fmla="*/ 20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95" h="240">
                    <a:moveTo>
                      <a:pt x="0" y="32"/>
                    </a:moveTo>
                    <a:lnTo>
                      <a:pt x="85" y="25"/>
                    </a:lnTo>
                    <a:lnTo>
                      <a:pt x="93" y="39"/>
                    </a:lnTo>
                    <a:lnTo>
                      <a:pt x="144" y="3"/>
                    </a:lnTo>
                    <a:lnTo>
                      <a:pt x="175" y="0"/>
                    </a:lnTo>
                    <a:lnTo>
                      <a:pt x="184" y="15"/>
                    </a:lnTo>
                    <a:lnTo>
                      <a:pt x="147" y="34"/>
                    </a:lnTo>
                    <a:lnTo>
                      <a:pt x="133" y="50"/>
                    </a:lnTo>
                    <a:lnTo>
                      <a:pt x="235" y="72"/>
                    </a:lnTo>
                    <a:lnTo>
                      <a:pt x="247" y="125"/>
                    </a:lnTo>
                    <a:lnTo>
                      <a:pt x="280" y="145"/>
                    </a:lnTo>
                    <a:lnTo>
                      <a:pt x="319" y="219"/>
                    </a:lnTo>
                    <a:lnTo>
                      <a:pt x="356" y="208"/>
                    </a:lnTo>
                    <a:lnTo>
                      <a:pt x="372" y="221"/>
                    </a:lnTo>
                    <a:lnTo>
                      <a:pt x="404" y="226"/>
                    </a:lnTo>
                    <a:lnTo>
                      <a:pt x="413" y="240"/>
                    </a:lnTo>
                    <a:lnTo>
                      <a:pt x="442" y="231"/>
                    </a:lnTo>
                    <a:lnTo>
                      <a:pt x="458" y="237"/>
                    </a:lnTo>
                    <a:lnTo>
                      <a:pt x="480" y="211"/>
                    </a:lnTo>
                    <a:lnTo>
                      <a:pt x="503" y="217"/>
                    </a:lnTo>
                    <a:lnTo>
                      <a:pt x="519" y="215"/>
                    </a:lnTo>
                    <a:lnTo>
                      <a:pt x="522" y="176"/>
                    </a:lnTo>
                    <a:lnTo>
                      <a:pt x="530" y="168"/>
                    </a:lnTo>
                    <a:lnTo>
                      <a:pt x="595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BD9CD0E2-DAB8-AAE0-8010-1FF19E6763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883"/>
              <a:ext cx="2731" cy="2196"/>
              <a:chOff x="2495" y="883"/>
              <a:chExt cx="2731" cy="2196"/>
            </a:xfrm>
          </p:grpSpPr>
          <p:sp>
            <p:nvSpPr>
              <p:cNvPr id="84" name="Freeform 608">
                <a:extLst>
                  <a:ext uri="{FF2B5EF4-FFF2-40B4-BE49-F238E27FC236}">
                    <a16:creationId xmlns:a16="http://schemas.microsoft.com/office/drawing/2014/main" id="{9A380AD2-10E6-A56E-504F-F25BEEC2B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95"/>
                <a:ext cx="86" cy="79"/>
              </a:xfrm>
              <a:custGeom>
                <a:avLst/>
                <a:gdLst>
                  <a:gd name="T0" fmla="*/ 0 w 434"/>
                  <a:gd name="T1" fmla="*/ 395 h 395"/>
                  <a:gd name="T2" fmla="*/ 2 w 434"/>
                  <a:gd name="T3" fmla="*/ 332 h 395"/>
                  <a:gd name="T4" fmla="*/ 24 w 434"/>
                  <a:gd name="T5" fmla="*/ 331 h 395"/>
                  <a:gd name="T6" fmla="*/ 32 w 434"/>
                  <a:gd name="T7" fmla="*/ 315 h 395"/>
                  <a:gd name="T8" fmla="*/ 70 w 434"/>
                  <a:gd name="T9" fmla="*/ 326 h 395"/>
                  <a:gd name="T10" fmla="*/ 92 w 434"/>
                  <a:gd name="T11" fmla="*/ 309 h 395"/>
                  <a:gd name="T12" fmla="*/ 104 w 434"/>
                  <a:gd name="T13" fmla="*/ 276 h 395"/>
                  <a:gd name="T14" fmla="*/ 159 w 434"/>
                  <a:gd name="T15" fmla="*/ 271 h 395"/>
                  <a:gd name="T16" fmla="*/ 213 w 434"/>
                  <a:gd name="T17" fmla="*/ 282 h 395"/>
                  <a:gd name="T18" fmla="*/ 258 w 434"/>
                  <a:gd name="T19" fmla="*/ 263 h 395"/>
                  <a:gd name="T20" fmla="*/ 281 w 434"/>
                  <a:gd name="T21" fmla="*/ 268 h 395"/>
                  <a:gd name="T22" fmla="*/ 311 w 434"/>
                  <a:gd name="T23" fmla="*/ 265 h 395"/>
                  <a:gd name="T24" fmla="*/ 360 w 434"/>
                  <a:gd name="T25" fmla="*/ 199 h 395"/>
                  <a:gd name="T26" fmla="*/ 359 w 434"/>
                  <a:gd name="T27" fmla="*/ 184 h 395"/>
                  <a:gd name="T28" fmla="*/ 350 w 434"/>
                  <a:gd name="T29" fmla="*/ 177 h 395"/>
                  <a:gd name="T30" fmla="*/ 355 w 434"/>
                  <a:gd name="T31" fmla="*/ 152 h 395"/>
                  <a:gd name="T32" fmla="*/ 401 w 434"/>
                  <a:gd name="T33" fmla="*/ 149 h 395"/>
                  <a:gd name="T34" fmla="*/ 400 w 434"/>
                  <a:gd name="T35" fmla="*/ 133 h 395"/>
                  <a:gd name="T36" fmla="*/ 390 w 434"/>
                  <a:gd name="T37" fmla="*/ 119 h 395"/>
                  <a:gd name="T38" fmla="*/ 398 w 434"/>
                  <a:gd name="T39" fmla="*/ 110 h 395"/>
                  <a:gd name="T40" fmla="*/ 413 w 434"/>
                  <a:gd name="T41" fmla="*/ 117 h 395"/>
                  <a:gd name="T42" fmla="*/ 404 w 434"/>
                  <a:gd name="T43" fmla="*/ 94 h 395"/>
                  <a:gd name="T44" fmla="*/ 400 w 434"/>
                  <a:gd name="T45" fmla="*/ 48 h 395"/>
                  <a:gd name="T46" fmla="*/ 434 w 434"/>
                  <a:gd name="T47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34" h="395">
                    <a:moveTo>
                      <a:pt x="0" y="395"/>
                    </a:moveTo>
                    <a:lnTo>
                      <a:pt x="2" y="332"/>
                    </a:lnTo>
                    <a:lnTo>
                      <a:pt x="24" y="331"/>
                    </a:lnTo>
                    <a:lnTo>
                      <a:pt x="32" y="315"/>
                    </a:lnTo>
                    <a:lnTo>
                      <a:pt x="70" y="326"/>
                    </a:lnTo>
                    <a:lnTo>
                      <a:pt x="92" y="309"/>
                    </a:lnTo>
                    <a:lnTo>
                      <a:pt x="104" y="276"/>
                    </a:lnTo>
                    <a:lnTo>
                      <a:pt x="159" y="271"/>
                    </a:lnTo>
                    <a:lnTo>
                      <a:pt x="213" y="282"/>
                    </a:lnTo>
                    <a:lnTo>
                      <a:pt x="258" y="263"/>
                    </a:lnTo>
                    <a:lnTo>
                      <a:pt x="281" y="268"/>
                    </a:lnTo>
                    <a:lnTo>
                      <a:pt x="311" y="265"/>
                    </a:lnTo>
                    <a:lnTo>
                      <a:pt x="360" y="199"/>
                    </a:lnTo>
                    <a:lnTo>
                      <a:pt x="359" y="184"/>
                    </a:lnTo>
                    <a:lnTo>
                      <a:pt x="350" y="177"/>
                    </a:lnTo>
                    <a:lnTo>
                      <a:pt x="355" y="152"/>
                    </a:lnTo>
                    <a:lnTo>
                      <a:pt x="401" y="149"/>
                    </a:lnTo>
                    <a:lnTo>
                      <a:pt x="400" y="133"/>
                    </a:lnTo>
                    <a:lnTo>
                      <a:pt x="390" y="119"/>
                    </a:lnTo>
                    <a:lnTo>
                      <a:pt x="398" y="110"/>
                    </a:lnTo>
                    <a:lnTo>
                      <a:pt x="413" y="117"/>
                    </a:lnTo>
                    <a:lnTo>
                      <a:pt x="404" y="94"/>
                    </a:lnTo>
                    <a:lnTo>
                      <a:pt x="400" y="48"/>
                    </a:lnTo>
                    <a:lnTo>
                      <a:pt x="43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609">
                <a:extLst>
                  <a:ext uri="{FF2B5EF4-FFF2-40B4-BE49-F238E27FC236}">
                    <a16:creationId xmlns:a16="http://schemas.microsoft.com/office/drawing/2014/main" id="{C8DCA870-06F1-80C4-80B4-4E00878B1C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73"/>
                <a:ext cx="127" cy="98"/>
              </a:xfrm>
              <a:custGeom>
                <a:avLst/>
                <a:gdLst>
                  <a:gd name="T0" fmla="*/ 639 w 639"/>
                  <a:gd name="T1" fmla="*/ 492 h 492"/>
                  <a:gd name="T2" fmla="*/ 635 w 639"/>
                  <a:gd name="T3" fmla="*/ 455 h 492"/>
                  <a:gd name="T4" fmla="*/ 601 w 639"/>
                  <a:gd name="T5" fmla="*/ 419 h 492"/>
                  <a:gd name="T6" fmla="*/ 572 w 639"/>
                  <a:gd name="T7" fmla="*/ 429 h 492"/>
                  <a:gd name="T8" fmla="*/ 493 w 639"/>
                  <a:gd name="T9" fmla="*/ 413 h 492"/>
                  <a:gd name="T10" fmla="*/ 431 w 639"/>
                  <a:gd name="T11" fmla="*/ 419 h 492"/>
                  <a:gd name="T12" fmla="*/ 388 w 639"/>
                  <a:gd name="T13" fmla="*/ 439 h 492"/>
                  <a:gd name="T14" fmla="*/ 379 w 639"/>
                  <a:gd name="T15" fmla="*/ 432 h 492"/>
                  <a:gd name="T16" fmla="*/ 370 w 639"/>
                  <a:gd name="T17" fmla="*/ 417 h 492"/>
                  <a:gd name="T18" fmla="*/ 308 w 639"/>
                  <a:gd name="T19" fmla="*/ 416 h 492"/>
                  <a:gd name="T20" fmla="*/ 299 w 639"/>
                  <a:gd name="T21" fmla="*/ 401 h 492"/>
                  <a:gd name="T22" fmla="*/ 285 w 639"/>
                  <a:gd name="T23" fmla="*/ 410 h 492"/>
                  <a:gd name="T24" fmla="*/ 280 w 639"/>
                  <a:gd name="T25" fmla="*/ 441 h 492"/>
                  <a:gd name="T26" fmla="*/ 236 w 639"/>
                  <a:gd name="T27" fmla="*/ 468 h 492"/>
                  <a:gd name="T28" fmla="*/ 225 w 639"/>
                  <a:gd name="T29" fmla="*/ 446 h 492"/>
                  <a:gd name="T30" fmla="*/ 194 w 639"/>
                  <a:gd name="T31" fmla="*/ 434 h 492"/>
                  <a:gd name="T32" fmla="*/ 162 w 639"/>
                  <a:gd name="T33" fmla="*/ 336 h 492"/>
                  <a:gd name="T34" fmla="*/ 97 w 639"/>
                  <a:gd name="T35" fmla="*/ 304 h 492"/>
                  <a:gd name="T36" fmla="*/ 84 w 639"/>
                  <a:gd name="T37" fmla="*/ 329 h 492"/>
                  <a:gd name="T38" fmla="*/ 62 w 639"/>
                  <a:gd name="T39" fmla="*/ 338 h 492"/>
                  <a:gd name="T40" fmla="*/ 68 w 639"/>
                  <a:gd name="T41" fmla="*/ 322 h 492"/>
                  <a:gd name="T42" fmla="*/ 27 w 639"/>
                  <a:gd name="T43" fmla="*/ 287 h 492"/>
                  <a:gd name="T44" fmla="*/ 39 w 639"/>
                  <a:gd name="T45" fmla="*/ 263 h 492"/>
                  <a:gd name="T46" fmla="*/ 38 w 639"/>
                  <a:gd name="T47" fmla="*/ 247 h 492"/>
                  <a:gd name="T48" fmla="*/ 21 w 639"/>
                  <a:gd name="T49" fmla="*/ 227 h 492"/>
                  <a:gd name="T50" fmla="*/ 11 w 639"/>
                  <a:gd name="T51" fmla="*/ 211 h 492"/>
                  <a:gd name="T52" fmla="*/ 10 w 639"/>
                  <a:gd name="T53" fmla="*/ 196 h 492"/>
                  <a:gd name="T54" fmla="*/ 59 w 639"/>
                  <a:gd name="T55" fmla="*/ 145 h 492"/>
                  <a:gd name="T56" fmla="*/ 49 w 639"/>
                  <a:gd name="T57" fmla="*/ 108 h 492"/>
                  <a:gd name="T58" fmla="*/ 6 w 639"/>
                  <a:gd name="T59" fmla="*/ 65 h 492"/>
                  <a:gd name="T60" fmla="*/ 40 w 639"/>
                  <a:gd name="T61" fmla="*/ 16 h 492"/>
                  <a:gd name="T62" fmla="*/ 46 w 639"/>
                  <a:gd name="T63" fmla="*/ 0 h 492"/>
                  <a:gd name="T64" fmla="*/ 0 w 639"/>
                  <a:gd name="T65" fmla="*/ 5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39" h="492">
                    <a:moveTo>
                      <a:pt x="639" y="492"/>
                    </a:moveTo>
                    <a:lnTo>
                      <a:pt x="635" y="455"/>
                    </a:lnTo>
                    <a:lnTo>
                      <a:pt x="601" y="419"/>
                    </a:lnTo>
                    <a:lnTo>
                      <a:pt x="572" y="429"/>
                    </a:lnTo>
                    <a:lnTo>
                      <a:pt x="493" y="413"/>
                    </a:lnTo>
                    <a:lnTo>
                      <a:pt x="431" y="419"/>
                    </a:lnTo>
                    <a:lnTo>
                      <a:pt x="388" y="439"/>
                    </a:lnTo>
                    <a:lnTo>
                      <a:pt x="379" y="432"/>
                    </a:lnTo>
                    <a:lnTo>
                      <a:pt x="370" y="417"/>
                    </a:lnTo>
                    <a:lnTo>
                      <a:pt x="308" y="416"/>
                    </a:lnTo>
                    <a:lnTo>
                      <a:pt x="299" y="401"/>
                    </a:lnTo>
                    <a:lnTo>
                      <a:pt x="285" y="410"/>
                    </a:lnTo>
                    <a:lnTo>
                      <a:pt x="280" y="441"/>
                    </a:lnTo>
                    <a:lnTo>
                      <a:pt x="236" y="468"/>
                    </a:lnTo>
                    <a:lnTo>
                      <a:pt x="225" y="446"/>
                    </a:lnTo>
                    <a:lnTo>
                      <a:pt x="194" y="434"/>
                    </a:lnTo>
                    <a:lnTo>
                      <a:pt x="162" y="336"/>
                    </a:lnTo>
                    <a:lnTo>
                      <a:pt x="97" y="304"/>
                    </a:lnTo>
                    <a:lnTo>
                      <a:pt x="84" y="329"/>
                    </a:lnTo>
                    <a:lnTo>
                      <a:pt x="62" y="338"/>
                    </a:lnTo>
                    <a:lnTo>
                      <a:pt x="68" y="322"/>
                    </a:lnTo>
                    <a:lnTo>
                      <a:pt x="27" y="287"/>
                    </a:lnTo>
                    <a:lnTo>
                      <a:pt x="39" y="263"/>
                    </a:lnTo>
                    <a:lnTo>
                      <a:pt x="38" y="247"/>
                    </a:lnTo>
                    <a:lnTo>
                      <a:pt x="21" y="227"/>
                    </a:lnTo>
                    <a:lnTo>
                      <a:pt x="11" y="211"/>
                    </a:lnTo>
                    <a:lnTo>
                      <a:pt x="10" y="196"/>
                    </a:lnTo>
                    <a:lnTo>
                      <a:pt x="59" y="145"/>
                    </a:lnTo>
                    <a:lnTo>
                      <a:pt x="49" y="108"/>
                    </a:lnTo>
                    <a:lnTo>
                      <a:pt x="6" y="65"/>
                    </a:lnTo>
                    <a:lnTo>
                      <a:pt x="40" y="16"/>
                    </a:lnTo>
                    <a:lnTo>
                      <a:pt x="46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610">
                <a:extLst>
                  <a:ext uri="{FF2B5EF4-FFF2-40B4-BE49-F238E27FC236}">
                    <a16:creationId xmlns:a16="http://schemas.microsoft.com/office/drawing/2014/main" id="{09CC906E-EDD2-955E-0261-680F3A8BA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313"/>
                <a:ext cx="19" cy="25"/>
              </a:xfrm>
              <a:custGeom>
                <a:avLst/>
                <a:gdLst>
                  <a:gd name="T0" fmla="*/ 0 w 99"/>
                  <a:gd name="T1" fmla="*/ 0 h 127"/>
                  <a:gd name="T2" fmla="*/ 10 w 99"/>
                  <a:gd name="T3" fmla="*/ 14 h 127"/>
                  <a:gd name="T4" fmla="*/ 35 w 99"/>
                  <a:gd name="T5" fmla="*/ 42 h 127"/>
                  <a:gd name="T6" fmla="*/ 74 w 99"/>
                  <a:gd name="T7" fmla="*/ 47 h 127"/>
                  <a:gd name="T8" fmla="*/ 99 w 99"/>
                  <a:gd name="T9" fmla="*/ 68 h 127"/>
                  <a:gd name="T10" fmla="*/ 93 w 99"/>
                  <a:gd name="T11" fmla="*/ 83 h 127"/>
                  <a:gd name="T12" fmla="*/ 47 w 99"/>
                  <a:gd name="T13" fmla="*/ 87 h 127"/>
                  <a:gd name="T14" fmla="*/ 35 w 99"/>
                  <a:gd name="T15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9" h="127">
                    <a:moveTo>
                      <a:pt x="0" y="0"/>
                    </a:moveTo>
                    <a:lnTo>
                      <a:pt x="10" y="14"/>
                    </a:lnTo>
                    <a:lnTo>
                      <a:pt x="35" y="42"/>
                    </a:lnTo>
                    <a:lnTo>
                      <a:pt x="74" y="47"/>
                    </a:lnTo>
                    <a:lnTo>
                      <a:pt x="99" y="68"/>
                    </a:lnTo>
                    <a:lnTo>
                      <a:pt x="93" y="83"/>
                    </a:lnTo>
                    <a:lnTo>
                      <a:pt x="47" y="87"/>
                    </a:lnTo>
                    <a:lnTo>
                      <a:pt x="35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611">
                <a:extLst>
                  <a:ext uri="{FF2B5EF4-FFF2-40B4-BE49-F238E27FC236}">
                    <a16:creationId xmlns:a16="http://schemas.microsoft.com/office/drawing/2014/main" id="{34C6051D-6BDB-A57C-ACC7-34E7287EF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8"/>
                <a:ext cx="48" cy="108"/>
              </a:xfrm>
              <a:custGeom>
                <a:avLst/>
                <a:gdLst>
                  <a:gd name="T0" fmla="*/ 238 w 239"/>
                  <a:gd name="T1" fmla="*/ 0 h 539"/>
                  <a:gd name="T2" fmla="*/ 231 w 239"/>
                  <a:gd name="T3" fmla="*/ 8 h 539"/>
                  <a:gd name="T4" fmla="*/ 239 w 239"/>
                  <a:gd name="T5" fmla="*/ 16 h 539"/>
                  <a:gd name="T6" fmla="*/ 233 w 239"/>
                  <a:gd name="T7" fmla="*/ 31 h 539"/>
                  <a:gd name="T8" fmla="*/ 203 w 239"/>
                  <a:gd name="T9" fmla="*/ 42 h 539"/>
                  <a:gd name="T10" fmla="*/ 198 w 239"/>
                  <a:gd name="T11" fmla="*/ 65 h 539"/>
                  <a:gd name="T12" fmla="*/ 200 w 239"/>
                  <a:gd name="T13" fmla="*/ 88 h 539"/>
                  <a:gd name="T14" fmla="*/ 232 w 239"/>
                  <a:gd name="T15" fmla="*/ 101 h 539"/>
                  <a:gd name="T16" fmla="*/ 214 w 239"/>
                  <a:gd name="T17" fmla="*/ 156 h 539"/>
                  <a:gd name="T18" fmla="*/ 234 w 239"/>
                  <a:gd name="T19" fmla="*/ 208 h 539"/>
                  <a:gd name="T20" fmla="*/ 213 w 239"/>
                  <a:gd name="T21" fmla="*/ 227 h 539"/>
                  <a:gd name="T22" fmla="*/ 202 w 239"/>
                  <a:gd name="T23" fmla="*/ 274 h 539"/>
                  <a:gd name="T24" fmla="*/ 176 w 239"/>
                  <a:gd name="T25" fmla="*/ 253 h 539"/>
                  <a:gd name="T26" fmla="*/ 163 w 239"/>
                  <a:gd name="T27" fmla="*/ 269 h 539"/>
                  <a:gd name="T28" fmla="*/ 163 w 239"/>
                  <a:gd name="T29" fmla="*/ 347 h 539"/>
                  <a:gd name="T30" fmla="*/ 99 w 239"/>
                  <a:gd name="T31" fmla="*/ 414 h 539"/>
                  <a:gd name="T32" fmla="*/ 94 w 239"/>
                  <a:gd name="T33" fmla="*/ 437 h 539"/>
                  <a:gd name="T34" fmla="*/ 34 w 239"/>
                  <a:gd name="T35" fmla="*/ 459 h 539"/>
                  <a:gd name="T36" fmla="*/ 0 w 239"/>
                  <a:gd name="T37" fmla="*/ 508 h 539"/>
                  <a:gd name="T38" fmla="*/ 3 w 239"/>
                  <a:gd name="T39" fmla="*/ 539 h 539"/>
                  <a:gd name="T40" fmla="*/ 19 w 239"/>
                  <a:gd name="T41" fmla="*/ 537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539">
                    <a:moveTo>
                      <a:pt x="238" y="0"/>
                    </a:moveTo>
                    <a:lnTo>
                      <a:pt x="231" y="8"/>
                    </a:lnTo>
                    <a:lnTo>
                      <a:pt x="239" y="16"/>
                    </a:lnTo>
                    <a:lnTo>
                      <a:pt x="233" y="31"/>
                    </a:lnTo>
                    <a:lnTo>
                      <a:pt x="203" y="42"/>
                    </a:lnTo>
                    <a:lnTo>
                      <a:pt x="198" y="65"/>
                    </a:lnTo>
                    <a:lnTo>
                      <a:pt x="200" y="88"/>
                    </a:lnTo>
                    <a:lnTo>
                      <a:pt x="232" y="101"/>
                    </a:lnTo>
                    <a:lnTo>
                      <a:pt x="214" y="156"/>
                    </a:lnTo>
                    <a:lnTo>
                      <a:pt x="234" y="208"/>
                    </a:lnTo>
                    <a:lnTo>
                      <a:pt x="213" y="227"/>
                    </a:lnTo>
                    <a:lnTo>
                      <a:pt x="202" y="274"/>
                    </a:lnTo>
                    <a:lnTo>
                      <a:pt x="176" y="253"/>
                    </a:lnTo>
                    <a:lnTo>
                      <a:pt x="163" y="269"/>
                    </a:lnTo>
                    <a:lnTo>
                      <a:pt x="163" y="347"/>
                    </a:lnTo>
                    <a:lnTo>
                      <a:pt x="99" y="414"/>
                    </a:lnTo>
                    <a:lnTo>
                      <a:pt x="94" y="437"/>
                    </a:lnTo>
                    <a:lnTo>
                      <a:pt x="34" y="459"/>
                    </a:lnTo>
                    <a:lnTo>
                      <a:pt x="0" y="508"/>
                    </a:lnTo>
                    <a:lnTo>
                      <a:pt x="3" y="539"/>
                    </a:lnTo>
                    <a:lnTo>
                      <a:pt x="19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612">
                <a:extLst>
                  <a:ext uri="{FF2B5EF4-FFF2-40B4-BE49-F238E27FC236}">
                    <a16:creationId xmlns:a16="http://schemas.microsoft.com/office/drawing/2014/main" id="{7BEA3CF4-900C-31B2-8382-7B5ABAC0C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9" y="1442"/>
                <a:ext cx="125" cy="142"/>
              </a:xfrm>
              <a:custGeom>
                <a:avLst/>
                <a:gdLst>
                  <a:gd name="T0" fmla="*/ 627 w 627"/>
                  <a:gd name="T1" fmla="*/ 707 h 708"/>
                  <a:gd name="T2" fmla="*/ 626 w 627"/>
                  <a:gd name="T3" fmla="*/ 708 h 708"/>
                  <a:gd name="T4" fmla="*/ 589 w 627"/>
                  <a:gd name="T5" fmla="*/ 634 h 708"/>
                  <a:gd name="T6" fmla="*/ 545 w 627"/>
                  <a:gd name="T7" fmla="*/ 576 h 708"/>
                  <a:gd name="T8" fmla="*/ 476 w 627"/>
                  <a:gd name="T9" fmla="*/ 583 h 708"/>
                  <a:gd name="T10" fmla="*/ 425 w 627"/>
                  <a:gd name="T11" fmla="*/ 541 h 708"/>
                  <a:gd name="T12" fmla="*/ 424 w 627"/>
                  <a:gd name="T13" fmla="*/ 517 h 708"/>
                  <a:gd name="T14" fmla="*/ 436 w 627"/>
                  <a:gd name="T15" fmla="*/ 486 h 708"/>
                  <a:gd name="T16" fmla="*/ 434 w 627"/>
                  <a:gd name="T17" fmla="*/ 456 h 708"/>
                  <a:gd name="T18" fmla="*/ 446 w 627"/>
                  <a:gd name="T19" fmla="*/ 431 h 708"/>
                  <a:gd name="T20" fmla="*/ 418 w 627"/>
                  <a:gd name="T21" fmla="*/ 379 h 708"/>
                  <a:gd name="T22" fmla="*/ 441 w 627"/>
                  <a:gd name="T23" fmla="*/ 377 h 708"/>
                  <a:gd name="T24" fmla="*/ 454 w 627"/>
                  <a:gd name="T25" fmla="*/ 353 h 708"/>
                  <a:gd name="T26" fmla="*/ 437 w 627"/>
                  <a:gd name="T27" fmla="*/ 332 h 708"/>
                  <a:gd name="T28" fmla="*/ 421 w 627"/>
                  <a:gd name="T29" fmla="*/ 333 h 708"/>
                  <a:gd name="T30" fmla="*/ 402 w 627"/>
                  <a:gd name="T31" fmla="*/ 281 h 708"/>
                  <a:gd name="T32" fmla="*/ 400 w 627"/>
                  <a:gd name="T33" fmla="*/ 258 h 708"/>
                  <a:gd name="T34" fmla="*/ 383 w 627"/>
                  <a:gd name="T35" fmla="*/ 244 h 708"/>
                  <a:gd name="T36" fmla="*/ 409 w 627"/>
                  <a:gd name="T37" fmla="*/ 195 h 708"/>
                  <a:gd name="T38" fmla="*/ 401 w 627"/>
                  <a:gd name="T39" fmla="*/ 188 h 708"/>
                  <a:gd name="T40" fmla="*/ 373 w 627"/>
                  <a:gd name="T41" fmla="*/ 144 h 708"/>
                  <a:gd name="T42" fmla="*/ 358 w 627"/>
                  <a:gd name="T43" fmla="*/ 147 h 708"/>
                  <a:gd name="T44" fmla="*/ 338 w 627"/>
                  <a:gd name="T45" fmla="*/ 171 h 708"/>
                  <a:gd name="T46" fmla="*/ 328 w 627"/>
                  <a:gd name="T47" fmla="*/ 156 h 708"/>
                  <a:gd name="T48" fmla="*/ 333 w 627"/>
                  <a:gd name="T49" fmla="*/ 125 h 708"/>
                  <a:gd name="T50" fmla="*/ 277 w 627"/>
                  <a:gd name="T51" fmla="*/ 108 h 708"/>
                  <a:gd name="T52" fmla="*/ 249 w 627"/>
                  <a:gd name="T53" fmla="*/ 141 h 708"/>
                  <a:gd name="T54" fmla="*/ 219 w 627"/>
                  <a:gd name="T55" fmla="*/ 143 h 708"/>
                  <a:gd name="T56" fmla="*/ 209 w 627"/>
                  <a:gd name="T57" fmla="*/ 121 h 708"/>
                  <a:gd name="T58" fmla="*/ 214 w 627"/>
                  <a:gd name="T59" fmla="*/ 98 h 708"/>
                  <a:gd name="T60" fmla="*/ 206 w 627"/>
                  <a:gd name="T61" fmla="*/ 84 h 708"/>
                  <a:gd name="T62" fmla="*/ 218 w 627"/>
                  <a:gd name="T63" fmla="*/ 51 h 708"/>
                  <a:gd name="T64" fmla="*/ 217 w 627"/>
                  <a:gd name="T65" fmla="*/ 36 h 708"/>
                  <a:gd name="T66" fmla="*/ 163 w 627"/>
                  <a:gd name="T67" fmla="*/ 41 h 708"/>
                  <a:gd name="T68" fmla="*/ 115 w 627"/>
                  <a:gd name="T69" fmla="*/ 14 h 708"/>
                  <a:gd name="T70" fmla="*/ 86 w 627"/>
                  <a:gd name="T71" fmla="*/ 33 h 708"/>
                  <a:gd name="T72" fmla="*/ 53 w 627"/>
                  <a:gd name="T73" fmla="*/ 12 h 708"/>
                  <a:gd name="T74" fmla="*/ 31 w 627"/>
                  <a:gd name="T75" fmla="*/ 30 h 708"/>
                  <a:gd name="T76" fmla="*/ 29 w 627"/>
                  <a:gd name="T77" fmla="*/ 7 h 708"/>
                  <a:gd name="T78" fmla="*/ 20 w 627"/>
                  <a:gd name="T79" fmla="*/ 0 h 708"/>
                  <a:gd name="T80" fmla="*/ 0 w 627"/>
                  <a:gd name="T81" fmla="*/ 17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27" h="708">
                    <a:moveTo>
                      <a:pt x="627" y="707"/>
                    </a:moveTo>
                    <a:lnTo>
                      <a:pt x="626" y="708"/>
                    </a:lnTo>
                    <a:lnTo>
                      <a:pt x="589" y="634"/>
                    </a:lnTo>
                    <a:lnTo>
                      <a:pt x="545" y="576"/>
                    </a:lnTo>
                    <a:lnTo>
                      <a:pt x="476" y="583"/>
                    </a:lnTo>
                    <a:lnTo>
                      <a:pt x="425" y="541"/>
                    </a:lnTo>
                    <a:lnTo>
                      <a:pt x="424" y="517"/>
                    </a:lnTo>
                    <a:lnTo>
                      <a:pt x="436" y="486"/>
                    </a:lnTo>
                    <a:lnTo>
                      <a:pt x="434" y="456"/>
                    </a:lnTo>
                    <a:lnTo>
                      <a:pt x="446" y="431"/>
                    </a:lnTo>
                    <a:lnTo>
                      <a:pt x="418" y="379"/>
                    </a:lnTo>
                    <a:lnTo>
                      <a:pt x="441" y="377"/>
                    </a:lnTo>
                    <a:lnTo>
                      <a:pt x="454" y="353"/>
                    </a:lnTo>
                    <a:lnTo>
                      <a:pt x="437" y="332"/>
                    </a:lnTo>
                    <a:lnTo>
                      <a:pt x="421" y="333"/>
                    </a:lnTo>
                    <a:lnTo>
                      <a:pt x="402" y="281"/>
                    </a:lnTo>
                    <a:lnTo>
                      <a:pt x="400" y="258"/>
                    </a:lnTo>
                    <a:lnTo>
                      <a:pt x="383" y="244"/>
                    </a:lnTo>
                    <a:lnTo>
                      <a:pt x="409" y="195"/>
                    </a:lnTo>
                    <a:lnTo>
                      <a:pt x="401" y="188"/>
                    </a:lnTo>
                    <a:lnTo>
                      <a:pt x="373" y="144"/>
                    </a:lnTo>
                    <a:lnTo>
                      <a:pt x="358" y="147"/>
                    </a:lnTo>
                    <a:lnTo>
                      <a:pt x="338" y="171"/>
                    </a:lnTo>
                    <a:lnTo>
                      <a:pt x="328" y="156"/>
                    </a:lnTo>
                    <a:lnTo>
                      <a:pt x="333" y="125"/>
                    </a:lnTo>
                    <a:lnTo>
                      <a:pt x="277" y="108"/>
                    </a:lnTo>
                    <a:lnTo>
                      <a:pt x="249" y="141"/>
                    </a:lnTo>
                    <a:lnTo>
                      <a:pt x="219" y="143"/>
                    </a:lnTo>
                    <a:lnTo>
                      <a:pt x="209" y="121"/>
                    </a:lnTo>
                    <a:lnTo>
                      <a:pt x="214" y="98"/>
                    </a:lnTo>
                    <a:lnTo>
                      <a:pt x="206" y="84"/>
                    </a:lnTo>
                    <a:lnTo>
                      <a:pt x="218" y="51"/>
                    </a:lnTo>
                    <a:lnTo>
                      <a:pt x="217" y="36"/>
                    </a:lnTo>
                    <a:lnTo>
                      <a:pt x="163" y="41"/>
                    </a:lnTo>
                    <a:lnTo>
                      <a:pt x="115" y="14"/>
                    </a:lnTo>
                    <a:lnTo>
                      <a:pt x="86" y="33"/>
                    </a:lnTo>
                    <a:lnTo>
                      <a:pt x="53" y="12"/>
                    </a:lnTo>
                    <a:lnTo>
                      <a:pt x="31" y="30"/>
                    </a:lnTo>
                    <a:lnTo>
                      <a:pt x="29" y="7"/>
                    </a:lnTo>
                    <a:lnTo>
                      <a:pt x="20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613">
                <a:extLst>
                  <a:ext uri="{FF2B5EF4-FFF2-40B4-BE49-F238E27FC236}">
                    <a16:creationId xmlns:a16="http://schemas.microsoft.com/office/drawing/2014/main" id="{0E0F045E-7B0C-09CF-55D6-708E5410B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" y="1075"/>
                <a:ext cx="73" cy="74"/>
              </a:xfrm>
              <a:custGeom>
                <a:avLst/>
                <a:gdLst>
                  <a:gd name="T0" fmla="*/ 365 w 365"/>
                  <a:gd name="T1" fmla="*/ 353 h 371"/>
                  <a:gd name="T2" fmla="*/ 336 w 365"/>
                  <a:gd name="T3" fmla="*/ 371 h 371"/>
                  <a:gd name="T4" fmla="*/ 334 w 365"/>
                  <a:gd name="T5" fmla="*/ 348 h 371"/>
                  <a:gd name="T6" fmla="*/ 277 w 365"/>
                  <a:gd name="T7" fmla="*/ 322 h 371"/>
                  <a:gd name="T8" fmla="*/ 263 w 365"/>
                  <a:gd name="T9" fmla="*/ 262 h 371"/>
                  <a:gd name="T10" fmla="*/ 227 w 365"/>
                  <a:gd name="T11" fmla="*/ 280 h 371"/>
                  <a:gd name="T12" fmla="*/ 206 w 365"/>
                  <a:gd name="T13" fmla="*/ 228 h 371"/>
                  <a:gd name="T14" fmla="*/ 177 w 365"/>
                  <a:gd name="T15" fmla="*/ 239 h 371"/>
                  <a:gd name="T16" fmla="*/ 158 w 365"/>
                  <a:gd name="T17" fmla="*/ 194 h 371"/>
                  <a:gd name="T18" fmla="*/ 114 w 365"/>
                  <a:gd name="T19" fmla="*/ 145 h 371"/>
                  <a:gd name="T20" fmla="*/ 83 w 365"/>
                  <a:gd name="T21" fmla="*/ 140 h 371"/>
                  <a:gd name="T22" fmla="*/ 102 w 365"/>
                  <a:gd name="T23" fmla="*/ 100 h 371"/>
                  <a:gd name="T24" fmla="*/ 74 w 365"/>
                  <a:gd name="T25" fmla="*/ 48 h 371"/>
                  <a:gd name="T26" fmla="*/ 80 w 365"/>
                  <a:gd name="T27" fmla="*/ 25 h 371"/>
                  <a:gd name="T28" fmla="*/ 0 w 365"/>
                  <a:gd name="T29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371">
                    <a:moveTo>
                      <a:pt x="365" y="353"/>
                    </a:moveTo>
                    <a:lnTo>
                      <a:pt x="336" y="371"/>
                    </a:lnTo>
                    <a:lnTo>
                      <a:pt x="334" y="348"/>
                    </a:lnTo>
                    <a:lnTo>
                      <a:pt x="277" y="322"/>
                    </a:lnTo>
                    <a:lnTo>
                      <a:pt x="263" y="262"/>
                    </a:lnTo>
                    <a:lnTo>
                      <a:pt x="227" y="280"/>
                    </a:lnTo>
                    <a:lnTo>
                      <a:pt x="206" y="228"/>
                    </a:lnTo>
                    <a:lnTo>
                      <a:pt x="177" y="239"/>
                    </a:lnTo>
                    <a:lnTo>
                      <a:pt x="158" y="194"/>
                    </a:lnTo>
                    <a:lnTo>
                      <a:pt x="114" y="145"/>
                    </a:lnTo>
                    <a:lnTo>
                      <a:pt x="83" y="140"/>
                    </a:lnTo>
                    <a:lnTo>
                      <a:pt x="102" y="100"/>
                    </a:lnTo>
                    <a:lnTo>
                      <a:pt x="74" y="48"/>
                    </a:lnTo>
                    <a:lnTo>
                      <a:pt x="80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614">
                <a:extLst>
                  <a:ext uri="{FF2B5EF4-FFF2-40B4-BE49-F238E27FC236}">
                    <a16:creationId xmlns:a16="http://schemas.microsoft.com/office/drawing/2014/main" id="{6E91CE41-D544-59CE-8DE3-B35841B71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7 w 46"/>
                  <a:gd name="T1" fmla="*/ 4 h 71"/>
                  <a:gd name="T2" fmla="*/ 0 w 46"/>
                  <a:gd name="T3" fmla="*/ 19 h 71"/>
                  <a:gd name="T4" fmla="*/ 9 w 46"/>
                  <a:gd name="T5" fmla="*/ 34 h 71"/>
                  <a:gd name="T6" fmla="*/ 11 w 46"/>
                  <a:gd name="T7" fmla="*/ 57 h 71"/>
                  <a:gd name="T8" fmla="*/ 20 w 46"/>
                  <a:gd name="T9" fmla="*/ 71 h 71"/>
                  <a:gd name="T10" fmla="*/ 34 w 46"/>
                  <a:gd name="T11" fmla="*/ 62 h 71"/>
                  <a:gd name="T12" fmla="*/ 33 w 46"/>
                  <a:gd name="T13" fmla="*/ 47 h 71"/>
                  <a:gd name="T14" fmla="*/ 40 w 46"/>
                  <a:gd name="T15" fmla="*/ 39 h 71"/>
                  <a:gd name="T16" fmla="*/ 23 w 46"/>
                  <a:gd name="T17" fmla="*/ 24 h 71"/>
                  <a:gd name="T18" fmla="*/ 38 w 46"/>
                  <a:gd name="T19" fmla="*/ 16 h 71"/>
                  <a:gd name="T20" fmla="*/ 39 w 46"/>
                  <a:gd name="T21" fmla="*/ 31 h 71"/>
                  <a:gd name="T22" fmla="*/ 46 w 46"/>
                  <a:gd name="T23" fmla="*/ 23 h 71"/>
                  <a:gd name="T24" fmla="*/ 45 w 46"/>
                  <a:gd name="T25" fmla="*/ 7 h 71"/>
                  <a:gd name="T26" fmla="*/ 37 w 46"/>
                  <a:gd name="T27" fmla="*/ 0 h 71"/>
                  <a:gd name="T28" fmla="*/ 7 w 46"/>
                  <a:gd name="T29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7" y="4"/>
                    </a:move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lnTo>
                      <a:pt x="7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615">
                <a:extLst>
                  <a:ext uri="{FF2B5EF4-FFF2-40B4-BE49-F238E27FC236}">
                    <a16:creationId xmlns:a16="http://schemas.microsoft.com/office/drawing/2014/main" id="{07265A26-B623-7A00-81DB-48CDAF1100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16 w 17"/>
                  <a:gd name="T3" fmla="*/ 14 h 30"/>
                  <a:gd name="T4" fmla="*/ 17 w 17"/>
                  <a:gd name="T5" fmla="*/ 29 h 30"/>
                  <a:gd name="T6" fmla="*/ 10 w 17"/>
                  <a:gd name="T7" fmla="*/ 30 h 30"/>
                  <a:gd name="T8" fmla="*/ 0 w 17"/>
                  <a:gd name="T9" fmla="*/ 8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16" y="14"/>
                    </a:lnTo>
                    <a:lnTo>
                      <a:pt x="17" y="29"/>
                    </a:lnTo>
                    <a:lnTo>
                      <a:pt x="10" y="30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616">
                <a:extLst>
                  <a:ext uri="{FF2B5EF4-FFF2-40B4-BE49-F238E27FC236}">
                    <a16:creationId xmlns:a16="http://schemas.microsoft.com/office/drawing/2014/main" id="{0C4C06D5-A3ED-A269-DE7F-F57D4CD8C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1075"/>
                <a:ext cx="84" cy="14"/>
              </a:xfrm>
              <a:custGeom>
                <a:avLst/>
                <a:gdLst>
                  <a:gd name="T0" fmla="*/ 419 w 419"/>
                  <a:gd name="T1" fmla="*/ 0 h 73"/>
                  <a:gd name="T2" fmla="*/ 407 w 419"/>
                  <a:gd name="T3" fmla="*/ 40 h 73"/>
                  <a:gd name="T4" fmla="*/ 368 w 419"/>
                  <a:gd name="T5" fmla="*/ 37 h 73"/>
                  <a:gd name="T6" fmla="*/ 348 w 419"/>
                  <a:gd name="T7" fmla="*/ 61 h 73"/>
                  <a:gd name="T8" fmla="*/ 331 w 419"/>
                  <a:gd name="T9" fmla="*/ 40 h 73"/>
                  <a:gd name="T10" fmla="*/ 302 w 419"/>
                  <a:gd name="T11" fmla="*/ 59 h 73"/>
                  <a:gd name="T12" fmla="*/ 278 w 419"/>
                  <a:gd name="T13" fmla="*/ 45 h 73"/>
                  <a:gd name="T14" fmla="*/ 240 w 419"/>
                  <a:gd name="T15" fmla="*/ 63 h 73"/>
                  <a:gd name="T16" fmla="*/ 190 w 419"/>
                  <a:gd name="T17" fmla="*/ 29 h 73"/>
                  <a:gd name="T18" fmla="*/ 169 w 419"/>
                  <a:gd name="T19" fmla="*/ 39 h 73"/>
                  <a:gd name="T20" fmla="*/ 171 w 419"/>
                  <a:gd name="T21" fmla="*/ 62 h 73"/>
                  <a:gd name="T22" fmla="*/ 133 w 419"/>
                  <a:gd name="T23" fmla="*/ 73 h 73"/>
                  <a:gd name="T24" fmla="*/ 116 w 419"/>
                  <a:gd name="T25" fmla="*/ 52 h 73"/>
                  <a:gd name="T26" fmla="*/ 95 w 419"/>
                  <a:gd name="T27" fmla="*/ 69 h 73"/>
                  <a:gd name="T28" fmla="*/ 93 w 419"/>
                  <a:gd name="T29" fmla="*/ 62 h 73"/>
                  <a:gd name="T30" fmla="*/ 76 w 419"/>
                  <a:gd name="T31" fmla="*/ 40 h 73"/>
                  <a:gd name="T32" fmla="*/ 44 w 419"/>
                  <a:gd name="T33" fmla="*/ 20 h 73"/>
                  <a:gd name="T34" fmla="*/ 0 w 419"/>
                  <a:gd name="T35" fmla="*/ 5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9" h="73">
                    <a:moveTo>
                      <a:pt x="419" y="0"/>
                    </a:moveTo>
                    <a:lnTo>
                      <a:pt x="407" y="40"/>
                    </a:lnTo>
                    <a:lnTo>
                      <a:pt x="368" y="37"/>
                    </a:lnTo>
                    <a:lnTo>
                      <a:pt x="348" y="61"/>
                    </a:lnTo>
                    <a:lnTo>
                      <a:pt x="331" y="40"/>
                    </a:lnTo>
                    <a:lnTo>
                      <a:pt x="302" y="59"/>
                    </a:lnTo>
                    <a:lnTo>
                      <a:pt x="278" y="45"/>
                    </a:lnTo>
                    <a:lnTo>
                      <a:pt x="240" y="63"/>
                    </a:lnTo>
                    <a:lnTo>
                      <a:pt x="190" y="29"/>
                    </a:lnTo>
                    <a:lnTo>
                      <a:pt x="169" y="39"/>
                    </a:lnTo>
                    <a:lnTo>
                      <a:pt x="171" y="62"/>
                    </a:lnTo>
                    <a:lnTo>
                      <a:pt x="133" y="73"/>
                    </a:lnTo>
                    <a:lnTo>
                      <a:pt x="116" y="52"/>
                    </a:lnTo>
                    <a:lnTo>
                      <a:pt x="95" y="69"/>
                    </a:lnTo>
                    <a:lnTo>
                      <a:pt x="93" y="62"/>
                    </a:lnTo>
                    <a:lnTo>
                      <a:pt x="76" y="40"/>
                    </a:lnTo>
                    <a:lnTo>
                      <a:pt x="44" y="20"/>
                    </a:lnTo>
                    <a:lnTo>
                      <a:pt x="0" y="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617">
                <a:extLst>
                  <a:ext uri="{FF2B5EF4-FFF2-40B4-BE49-F238E27FC236}">
                    <a16:creationId xmlns:a16="http://schemas.microsoft.com/office/drawing/2014/main" id="{ECA102A4-16DF-AD0E-D005-676428A09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1145"/>
                <a:ext cx="28" cy="62"/>
              </a:xfrm>
              <a:custGeom>
                <a:avLst/>
                <a:gdLst>
                  <a:gd name="T0" fmla="*/ 141 w 141"/>
                  <a:gd name="T1" fmla="*/ 309 h 309"/>
                  <a:gd name="T2" fmla="*/ 92 w 141"/>
                  <a:gd name="T3" fmla="*/ 275 h 309"/>
                  <a:gd name="T4" fmla="*/ 46 w 141"/>
                  <a:gd name="T5" fmla="*/ 287 h 309"/>
                  <a:gd name="T6" fmla="*/ 52 w 141"/>
                  <a:gd name="T7" fmla="*/ 264 h 309"/>
                  <a:gd name="T8" fmla="*/ 35 w 141"/>
                  <a:gd name="T9" fmla="*/ 250 h 309"/>
                  <a:gd name="T10" fmla="*/ 63 w 141"/>
                  <a:gd name="T11" fmla="*/ 217 h 309"/>
                  <a:gd name="T12" fmla="*/ 57 w 141"/>
                  <a:gd name="T13" fmla="*/ 155 h 309"/>
                  <a:gd name="T14" fmla="*/ 0 w 141"/>
                  <a:gd name="T15" fmla="*/ 122 h 309"/>
                  <a:gd name="T16" fmla="*/ 14 w 141"/>
                  <a:gd name="T17" fmla="*/ 98 h 309"/>
                  <a:gd name="T18" fmla="*/ 35 w 141"/>
                  <a:gd name="T19" fmla="*/ 80 h 309"/>
                  <a:gd name="T20" fmla="*/ 26 w 141"/>
                  <a:gd name="T21" fmla="*/ 58 h 309"/>
                  <a:gd name="T22" fmla="*/ 71 w 141"/>
                  <a:gd name="T23" fmla="*/ 46 h 309"/>
                  <a:gd name="T24" fmla="*/ 74 w 141"/>
                  <a:gd name="T25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" h="309">
                    <a:moveTo>
                      <a:pt x="141" y="309"/>
                    </a:moveTo>
                    <a:lnTo>
                      <a:pt x="92" y="275"/>
                    </a:lnTo>
                    <a:lnTo>
                      <a:pt x="46" y="287"/>
                    </a:lnTo>
                    <a:lnTo>
                      <a:pt x="52" y="264"/>
                    </a:lnTo>
                    <a:lnTo>
                      <a:pt x="35" y="250"/>
                    </a:lnTo>
                    <a:lnTo>
                      <a:pt x="63" y="217"/>
                    </a:lnTo>
                    <a:lnTo>
                      <a:pt x="57" y="155"/>
                    </a:lnTo>
                    <a:lnTo>
                      <a:pt x="0" y="122"/>
                    </a:lnTo>
                    <a:lnTo>
                      <a:pt x="14" y="98"/>
                    </a:lnTo>
                    <a:lnTo>
                      <a:pt x="35" y="80"/>
                    </a:lnTo>
                    <a:lnTo>
                      <a:pt x="26" y="58"/>
                    </a:lnTo>
                    <a:lnTo>
                      <a:pt x="71" y="46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618">
                <a:extLst>
                  <a:ext uri="{FF2B5EF4-FFF2-40B4-BE49-F238E27FC236}">
                    <a16:creationId xmlns:a16="http://schemas.microsoft.com/office/drawing/2014/main" id="{93A28A10-A193-EAC6-0A65-3560FDA72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207"/>
                <a:ext cx="30" cy="61"/>
              </a:xfrm>
              <a:custGeom>
                <a:avLst/>
                <a:gdLst>
                  <a:gd name="T0" fmla="*/ 26 w 152"/>
                  <a:gd name="T1" fmla="*/ 306 h 306"/>
                  <a:gd name="T2" fmla="*/ 31 w 152"/>
                  <a:gd name="T3" fmla="*/ 274 h 306"/>
                  <a:gd name="T4" fmla="*/ 15 w 152"/>
                  <a:gd name="T5" fmla="*/ 261 h 306"/>
                  <a:gd name="T6" fmla="*/ 20 w 152"/>
                  <a:gd name="T7" fmla="*/ 229 h 306"/>
                  <a:gd name="T8" fmla="*/ 0 w 152"/>
                  <a:gd name="T9" fmla="*/ 192 h 306"/>
                  <a:gd name="T10" fmla="*/ 44 w 152"/>
                  <a:gd name="T11" fmla="*/ 165 h 306"/>
                  <a:gd name="T12" fmla="*/ 25 w 152"/>
                  <a:gd name="T13" fmla="*/ 120 h 306"/>
                  <a:gd name="T14" fmla="*/ 63 w 152"/>
                  <a:gd name="T15" fmla="*/ 117 h 306"/>
                  <a:gd name="T16" fmla="*/ 85 w 152"/>
                  <a:gd name="T17" fmla="*/ 107 h 306"/>
                  <a:gd name="T18" fmla="*/ 73 w 152"/>
                  <a:gd name="T19" fmla="*/ 62 h 306"/>
                  <a:gd name="T20" fmla="*/ 109 w 152"/>
                  <a:gd name="T21" fmla="*/ 35 h 306"/>
                  <a:gd name="T22" fmla="*/ 108 w 152"/>
                  <a:gd name="T23" fmla="*/ 20 h 306"/>
                  <a:gd name="T24" fmla="*/ 152 w 152"/>
                  <a:gd name="T25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2" h="306">
                    <a:moveTo>
                      <a:pt x="26" y="306"/>
                    </a:moveTo>
                    <a:lnTo>
                      <a:pt x="31" y="274"/>
                    </a:lnTo>
                    <a:lnTo>
                      <a:pt x="15" y="261"/>
                    </a:lnTo>
                    <a:lnTo>
                      <a:pt x="20" y="229"/>
                    </a:lnTo>
                    <a:lnTo>
                      <a:pt x="0" y="192"/>
                    </a:lnTo>
                    <a:lnTo>
                      <a:pt x="44" y="165"/>
                    </a:lnTo>
                    <a:lnTo>
                      <a:pt x="25" y="120"/>
                    </a:lnTo>
                    <a:lnTo>
                      <a:pt x="63" y="117"/>
                    </a:lnTo>
                    <a:lnTo>
                      <a:pt x="85" y="107"/>
                    </a:lnTo>
                    <a:lnTo>
                      <a:pt x="73" y="62"/>
                    </a:lnTo>
                    <a:lnTo>
                      <a:pt x="109" y="35"/>
                    </a:lnTo>
                    <a:lnTo>
                      <a:pt x="108" y="20"/>
                    </a:lnTo>
                    <a:lnTo>
                      <a:pt x="1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619">
                <a:extLst>
                  <a:ext uri="{FF2B5EF4-FFF2-40B4-BE49-F238E27FC236}">
                    <a16:creationId xmlns:a16="http://schemas.microsoft.com/office/drawing/2014/main" id="{EEB6ECEF-753A-57A9-912D-9B1B7497A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1 w 421"/>
                  <a:gd name="T1" fmla="*/ 313 h 313"/>
                  <a:gd name="T2" fmla="*/ 0 w 421"/>
                  <a:gd name="T3" fmla="*/ 290 h 313"/>
                  <a:gd name="T4" fmla="*/ 6 w 421"/>
                  <a:gd name="T5" fmla="*/ 283 h 313"/>
                  <a:gd name="T6" fmla="*/ 35 w 421"/>
                  <a:gd name="T7" fmla="*/ 256 h 313"/>
                  <a:gd name="T8" fmla="*/ 58 w 421"/>
                  <a:gd name="T9" fmla="*/ 254 h 313"/>
                  <a:gd name="T10" fmla="*/ 77 w 421"/>
                  <a:gd name="T11" fmla="*/ 207 h 313"/>
                  <a:gd name="T12" fmla="*/ 100 w 421"/>
                  <a:gd name="T13" fmla="*/ 197 h 313"/>
                  <a:gd name="T14" fmla="*/ 97 w 421"/>
                  <a:gd name="T15" fmla="*/ 174 h 313"/>
                  <a:gd name="T16" fmla="*/ 80 w 421"/>
                  <a:gd name="T17" fmla="*/ 159 h 313"/>
                  <a:gd name="T18" fmla="*/ 77 w 421"/>
                  <a:gd name="T19" fmla="*/ 122 h 313"/>
                  <a:gd name="T20" fmla="*/ 102 w 421"/>
                  <a:gd name="T21" fmla="*/ 57 h 313"/>
                  <a:gd name="T22" fmla="*/ 148 w 421"/>
                  <a:gd name="T23" fmla="*/ 61 h 313"/>
                  <a:gd name="T24" fmla="*/ 170 w 421"/>
                  <a:gd name="T25" fmla="*/ 43 h 313"/>
                  <a:gd name="T26" fmla="*/ 208 w 421"/>
                  <a:gd name="T27" fmla="*/ 32 h 313"/>
                  <a:gd name="T28" fmla="*/ 239 w 421"/>
                  <a:gd name="T29" fmla="*/ 45 h 313"/>
                  <a:gd name="T30" fmla="*/ 278 w 421"/>
                  <a:gd name="T31" fmla="*/ 42 h 313"/>
                  <a:gd name="T32" fmla="*/ 300 w 421"/>
                  <a:gd name="T33" fmla="*/ 32 h 313"/>
                  <a:gd name="T34" fmla="*/ 354 w 421"/>
                  <a:gd name="T35" fmla="*/ 34 h 313"/>
                  <a:gd name="T36" fmla="*/ 377 w 421"/>
                  <a:gd name="T37" fmla="*/ 32 h 313"/>
                  <a:gd name="T38" fmla="*/ 389 w 421"/>
                  <a:gd name="T39" fmla="*/ 0 h 313"/>
                  <a:gd name="T40" fmla="*/ 421 w 421"/>
                  <a:gd name="T41" fmla="*/ 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3">
                    <a:moveTo>
                      <a:pt x="1" y="313"/>
                    </a:moveTo>
                    <a:lnTo>
                      <a:pt x="0" y="290"/>
                    </a:lnTo>
                    <a:lnTo>
                      <a:pt x="6" y="283"/>
                    </a:lnTo>
                    <a:lnTo>
                      <a:pt x="35" y="256"/>
                    </a:lnTo>
                    <a:lnTo>
                      <a:pt x="58" y="254"/>
                    </a:lnTo>
                    <a:lnTo>
                      <a:pt x="77" y="207"/>
                    </a:lnTo>
                    <a:lnTo>
                      <a:pt x="100" y="197"/>
                    </a:lnTo>
                    <a:lnTo>
                      <a:pt x="97" y="174"/>
                    </a:lnTo>
                    <a:lnTo>
                      <a:pt x="80" y="159"/>
                    </a:lnTo>
                    <a:lnTo>
                      <a:pt x="77" y="122"/>
                    </a:lnTo>
                    <a:lnTo>
                      <a:pt x="102" y="57"/>
                    </a:lnTo>
                    <a:lnTo>
                      <a:pt x="148" y="61"/>
                    </a:lnTo>
                    <a:lnTo>
                      <a:pt x="170" y="43"/>
                    </a:lnTo>
                    <a:lnTo>
                      <a:pt x="208" y="32"/>
                    </a:lnTo>
                    <a:lnTo>
                      <a:pt x="239" y="45"/>
                    </a:lnTo>
                    <a:lnTo>
                      <a:pt x="278" y="42"/>
                    </a:lnTo>
                    <a:lnTo>
                      <a:pt x="300" y="32"/>
                    </a:lnTo>
                    <a:lnTo>
                      <a:pt x="354" y="34"/>
                    </a:lnTo>
                    <a:lnTo>
                      <a:pt x="377" y="32"/>
                    </a:lnTo>
                    <a:lnTo>
                      <a:pt x="389" y="0"/>
                    </a:lnTo>
                    <a:lnTo>
                      <a:pt x="421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620">
                <a:extLst>
                  <a:ext uri="{FF2B5EF4-FFF2-40B4-BE49-F238E27FC236}">
                    <a16:creationId xmlns:a16="http://schemas.microsoft.com/office/drawing/2014/main" id="{07A0258A-343B-61CE-829E-096443BBE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154" cy="43"/>
              </a:xfrm>
              <a:custGeom>
                <a:avLst/>
                <a:gdLst>
                  <a:gd name="T0" fmla="*/ 767 w 767"/>
                  <a:gd name="T1" fmla="*/ 213 h 213"/>
                  <a:gd name="T2" fmla="*/ 742 w 767"/>
                  <a:gd name="T3" fmla="*/ 185 h 213"/>
                  <a:gd name="T4" fmla="*/ 739 w 767"/>
                  <a:gd name="T5" fmla="*/ 153 h 213"/>
                  <a:gd name="T6" fmla="*/ 723 w 767"/>
                  <a:gd name="T7" fmla="*/ 156 h 213"/>
                  <a:gd name="T8" fmla="*/ 719 w 767"/>
                  <a:gd name="T9" fmla="*/ 179 h 213"/>
                  <a:gd name="T10" fmla="*/ 694 w 767"/>
                  <a:gd name="T11" fmla="*/ 174 h 213"/>
                  <a:gd name="T12" fmla="*/ 687 w 767"/>
                  <a:gd name="T13" fmla="*/ 174 h 213"/>
                  <a:gd name="T14" fmla="*/ 692 w 767"/>
                  <a:gd name="T15" fmla="*/ 151 h 213"/>
                  <a:gd name="T16" fmla="*/ 652 w 767"/>
                  <a:gd name="T17" fmla="*/ 132 h 213"/>
                  <a:gd name="T18" fmla="*/ 636 w 767"/>
                  <a:gd name="T19" fmla="*/ 133 h 213"/>
                  <a:gd name="T20" fmla="*/ 635 w 767"/>
                  <a:gd name="T21" fmla="*/ 117 h 213"/>
                  <a:gd name="T22" fmla="*/ 580 w 767"/>
                  <a:gd name="T23" fmla="*/ 107 h 213"/>
                  <a:gd name="T24" fmla="*/ 566 w 767"/>
                  <a:gd name="T25" fmla="*/ 116 h 213"/>
                  <a:gd name="T26" fmla="*/ 530 w 767"/>
                  <a:gd name="T27" fmla="*/ 65 h 213"/>
                  <a:gd name="T28" fmla="*/ 503 w 767"/>
                  <a:gd name="T29" fmla="*/ 99 h 213"/>
                  <a:gd name="T30" fmla="*/ 450 w 767"/>
                  <a:gd name="T31" fmla="*/ 111 h 213"/>
                  <a:gd name="T32" fmla="*/ 463 w 767"/>
                  <a:gd name="T33" fmla="*/ 87 h 213"/>
                  <a:gd name="T34" fmla="*/ 454 w 767"/>
                  <a:gd name="T35" fmla="*/ 80 h 213"/>
                  <a:gd name="T36" fmla="*/ 401 w 767"/>
                  <a:gd name="T37" fmla="*/ 86 h 213"/>
                  <a:gd name="T38" fmla="*/ 391 w 767"/>
                  <a:gd name="T39" fmla="*/ 71 h 213"/>
                  <a:gd name="T40" fmla="*/ 344 w 767"/>
                  <a:gd name="T41" fmla="*/ 52 h 213"/>
                  <a:gd name="T42" fmla="*/ 326 w 767"/>
                  <a:gd name="T43" fmla="*/ 30 h 213"/>
                  <a:gd name="T44" fmla="*/ 261 w 767"/>
                  <a:gd name="T45" fmla="*/ 75 h 213"/>
                  <a:gd name="T46" fmla="*/ 237 w 767"/>
                  <a:gd name="T47" fmla="*/ 70 h 213"/>
                  <a:gd name="T48" fmla="*/ 162 w 767"/>
                  <a:gd name="T49" fmla="*/ 92 h 213"/>
                  <a:gd name="T50" fmla="*/ 154 w 767"/>
                  <a:gd name="T51" fmla="*/ 77 h 213"/>
                  <a:gd name="T52" fmla="*/ 122 w 767"/>
                  <a:gd name="T53" fmla="*/ 80 h 213"/>
                  <a:gd name="T54" fmla="*/ 82 w 767"/>
                  <a:gd name="T55" fmla="*/ 60 h 213"/>
                  <a:gd name="T56" fmla="*/ 45 w 767"/>
                  <a:gd name="T57" fmla="*/ 72 h 213"/>
                  <a:gd name="T58" fmla="*/ 11 w 767"/>
                  <a:gd name="T59" fmla="*/ 36 h 213"/>
                  <a:gd name="T60" fmla="*/ 30 w 767"/>
                  <a:gd name="T61" fmla="*/ 3 h 213"/>
                  <a:gd name="T62" fmla="*/ 0 w 767"/>
                  <a:gd name="T6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67" h="213">
                    <a:moveTo>
                      <a:pt x="767" y="213"/>
                    </a:moveTo>
                    <a:lnTo>
                      <a:pt x="742" y="185"/>
                    </a:lnTo>
                    <a:lnTo>
                      <a:pt x="739" y="153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7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621">
                <a:extLst>
                  <a:ext uri="{FF2B5EF4-FFF2-40B4-BE49-F238E27FC236}">
                    <a16:creationId xmlns:a16="http://schemas.microsoft.com/office/drawing/2014/main" id="{8E3BAEF7-C44F-D91A-24F2-ED67559EE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086"/>
                <a:ext cx="10" cy="17"/>
              </a:xfrm>
              <a:custGeom>
                <a:avLst/>
                <a:gdLst>
                  <a:gd name="T0" fmla="*/ 47 w 47"/>
                  <a:gd name="T1" fmla="*/ 0 h 87"/>
                  <a:gd name="T2" fmla="*/ 34 w 47"/>
                  <a:gd name="T3" fmla="*/ 24 h 87"/>
                  <a:gd name="T4" fmla="*/ 43 w 47"/>
                  <a:gd name="T5" fmla="*/ 39 h 87"/>
                  <a:gd name="T6" fmla="*/ 23 w 47"/>
                  <a:gd name="T7" fmla="*/ 64 h 87"/>
                  <a:gd name="T8" fmla="*/ 0 w 47"/>
                  <a:gd name="T9" fmla="*/ 74 h 87"/>
                  <a:gd name="T10" fmla="*/ 17 w 47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87">
                    <a:moveTo>
                      <a:pt x="47" y="0"/>
                    </a:moveTo>
                    <a:lnTo>
                      <a:pt x="34" y="24"/>
                    </a:lnTo>
                    <a:lnTo>
                      <a:pt x="43" y="39"/>
                    </a:lnTo>
                    <a:lnTo>
                      <a:pt x="23" y="64"/>
                    </a:lnTo>
                    <a:lnTo>
                      <a:pt x="0" y="74"/>
                    </a:lnTo>
                    <a:lnTo>
                      <a:pt x="17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622">
                <a:extLst>
                  <a:ext uri="{FF2B5EF4-FFF2-40B4-BE49-F238E27FC236}">
                    <a16:creationId xmlns:a16="http://schemas.microsoft.com/office/drawing/2014/main" id="{DF2FF9FC-F67B-5F1F-DEB8-3E26A0A2E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47" cy="15"/>
              </a:xfrm>
              <a:custGeom>
                <a:avLst/>
                <a:gdLst>
                  <a:gd name="T0" fmla="*/ 232 w 232"/>
                  <a:gd name="T1" fmla="*/ 0 h 77"/>
                  <a:gd name="T2" fmla="*/ 146 w 232"/>
                  <a:gd name="T3" fmla="*/ 70 h 77"/>
                  <a:gd name="T4" fmla="*/ 107 w 232"/>
                  <a:gd name="T5" fmla="*/ 67 h 77"/>
                  <a:gd name="T6" fmla="*/ 74 w 232"/>
                  <a:gd name="T7" fmla="*/ 46 h 77"/>
                  <a:gd name="T8" fmla="*/ 38 w 232"/>
                  <a:gd name="T9" fmla="*/ 73 h 77"/>
                  <a:gd name="T10" fmla="*/ 6 w 232"/>
                  <a:gd name="T11" fmla="*/ 61 h 77"/>
                  <a:gd name="T12" fmla="*/ 0 w 232"/>
                  <a:gd name="T13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77">
                    <a:moveTo>
                      <a:pt x="232" y="0"/>
                    </a:move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623">
                <a:extLst>
                  <a:ext uri="{FF2B5EF4-FFF2-40B4-BE49-F238E27FC236}">
                    <a16:creationId xmlns:a16="http://schemas.microsoft.com/office/drawing/2014/main" id="{9F96C127-B4C4-BD6B-32EC-84BCAA4C05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18"/>
                <a:ext cx="9" cy="14"/>
              </a:xfrm>
              <a:custGeom>
                <a:avLst/>
                <a:gdLst>
                  <a:gd name="T0" fmla="*/ 29 w 42"/>
                  <a:gd name="T1" fmla="*/ 66 h 66"/>
                  <a:gd name="T2" fmla="*/ 28 w 42"/>
                  <a:gd name="T3" fmla="*/ 50 h 66"/>
                  <a:gd name="T4" fmla="*/ 42 w 42"/>
                  <a:gd name="T5" fmla="*/ 26 h 66"/>
                  <a:gd name="T6" fmla="*/ 39 w 42"/>
                  <a:gd name="T7" fmla="*/ 10 h 66"/>
                  <a:gd name="T8" fmla="*/ 0 w 42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66">
                    <a:moveTo>
                      <a:pt x="29" y="66"/>
                    </a:moveTo>
                    <a:lnTo>
                      <a:pt x="28" y="50"/>
                    </a:lnTo>
                    <a:lnTo>
                      <a:pt x="42" y="26"/>
                    </a:lnTo>
                    <a:lnTo>
                      <a:pt x="39" y="1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624">
                <a:extLst>
                  <a:ext uri="{FF2B5EF4-FFF2-40B4-BE49-F238E27FC236}">
                    <a16:creationId xmlns:a16="http://schemas.microsoft.com/office/drawing/2014/main" id="{0F8679C1-8B30-34A9-524F-A7EBA1B15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118"/>
                <a:ext cx="16" cy="11"/>
              </a:xfrm>
              <a:custGeom>
                <a:avLst/>
                <a:gdLst>
                  <a:gd name="T0" fmla="*/ 80 w 80"/>
                  <a:gd name="T1" fmla="*/ 0 h 53"/>
                  <a:gd name="T2" fmla="*/ 72 w 80"/>
                  <a:gd name="T3" fmla="*/ 0 h 53"/>
                  <a:gd name="T4" fmla="*/ 66 w 80"/>
                  <a:gd name="T5" fmla="*/ 8 h 53"/>
                  <a:gd name="T6" fmla="*/ 57 w 80"/>
                  <a:gd name="T7" fmla="*/ 9 h 53"/>
                  <a:gd name="T8" fmla="*/ 51 w 80"/>
                  <a:gd name="T9" fmla="*/ 18 h 53"/>
                  <a:gd name="T10" fmla="*/ 43 w 80"/>
                  <a:gd name="T11" fmla="*/ 18 h 53"/>
                  <a:gd name="T12" fmla="*/ 37 w 80"/>
                  <a:gd name="T13" fmla="*/ 26 h 53"/>
                  <a:gd name="T14" fmla="*/ 28 w 80"/>
                  <a:gd name="T15" fmla="*/ 27 h 53"/>
                  <a:gd name="T16" fmla="*/ 22 w 80"/>
                  <a:gd name="T17" fmla="*/ 43 h 53"/>
                  <a:gd name="T18" fmla="*/ 8 w 80"/>
                  <a:gd name="T19" fmla="*/ 53 h 53"/>
                  <a:gd name="T20" fmla="*/ 0 w 80"/>
                  <a:gd name="T2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3">
                    <a:moveTo>
                      <a:pt x="80" y="0"/>
                    </a:moveTo>
                    <a:lnTo>
                      <a:pt x="72" y="0"/>
                    </a:lnTo>
                    <a:lnTo>
                      <a:pt x="66" y="8"/>
                    </a:lnTo>
                    <a:lnTo>
                      <a:pt x="57" y="9"/>
                    </a:lnTo>
                    <a:lnTo>
                      <a:pt x="51" y="18"/>
                    </a:lnTo>
                    <a:lnTo>
                      <a:pt x="43" y="18"/>
                    </a:lnTo>
                    <a:lnTo>
                      <a:pt x="37" y="26"/>
                    </a:lnTo>
                    <a:lnTo>
                      <a:pt x="28" y="27"/>
                    </a:lnTo>
                    <a:lnTo>
                      <a:pt x="22" y="43"/>
                    </a:lnTo>
                    <a:lnTo>
                      <a:pt x="8" y="53"/>
                    </a:lnTo>
                    <a:lnTo>
                      <a:pt x="0" y="5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625">
                <a:extLst>
                  <a:ext uri="{FF2B5EF4-FFF2-40B4-BE49-F238E27FC236}">
                    <a16:creationId xmlns:a16="http://schemas.microsoft.com/office/drawing/2014/main" id="{558038E1-B8E0-6D9A-CBF4-3B2021835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1083"/>
                <a:ext cx="91" cy="46"/>
              </a:xfrm>
              <a:custGeom>
                <a:avLst/>
                <a:gdLst>
                  <a:gd name="T0" fmla="*/ 453 w 457"/>
                  <a:gd name="T1" fmla="*/ 228 h 228"/>
                  <a:gd name="T2" fmla="*/ 457 w 457"/>
                  <a:gd name="T3" fmla="*/ 182 h 228"/>
                  <a:gd name="T4" fmla="*/ 440 w 457"/>
                  <a:gd name="T5" fmla="*/ 167 h 228"/>
                  <a:gd name="T6" fmla="*/ 429 w 457"/>
                  <a:gd name="T7" fmla="*/ 130 h 228"/>
                  <a:gd name="T8" fmla="*/ 396 w 457"/>
                  <a:gd name="T9" fmla="*/ 118 h 228"/>
                  <a:gd name="T10" fmla="*/ 387 w 457"/>
                  <a:gd name="T11" fmla="*/ 87 h 228"/>
                  <a:gd name="T12" fmla="*/ 303 w 457"/>
                  <a:gd name="T13" fmla="*/ 110 h 228"/>
                  <a:gd name="T14" fmla="*/ 278 w 457"/>
                  <a:gd name="T15" fmla="*/ 82 h 228"/>
                  <a:gd name="T16" fmla="*/ 230 w 457"/>
                  <a:gd name="T17" fmla="*/ 71 h 228"/>
                  <a:gd name="T18" fmla="*/ 205 w 457"/>
                  <a:gd name="T19" fmla="*/ 42 h 228"/>
                  <a:gd name="T20" fmla="*/ 170 w 457"/>
                  <a:gd name="T21" fmla="*/ 76 h 228"/>
                  <a:gd name="T22" fmla="*/ 159 w 457"/>
                  <a:gd name="T23" fmla="*/ 55 h 228"/>
                  <a:gd name="T24" fmla="*/ 165 w 457"/>
                  <a:gd name="T25" fmla="*/ 31 h 228"/>
                  <a:gd name="T26" fmla="*/ 131 w 457"/>
                  <a:gd name="T27" fmla="*/ 4 h 228"/>
                  <a:gd name="T28" fmla="*/ 108 w 457"/>
                  <a:gd name="T29" fmla="*/ 5 h 228"/>
                  <a:gd name="T30" fmla="*/ 102 w 457"/>
                  <a:gd name="T31" fmla="*/ 22 h 228"/>
                  <a:gd name="T32" fmla="*/ 79 w 457"/>
                  <a:gd name="T33" fmla="*/ 23 h 228"/>
                  <a:gd name="T34" fmla="*/ 64 w 457"/>
                  <a:gd name="T35" fmla="*/ 33 h 228"/>
                  <a:gd name="T36" fmla="*/ 42 w 457"/>
                  <a:gd name="T37" fmla="*/ 42 h 228"/>
                  <a:gd name="T38" fmla="*/ 0 w 457"/>
                  <a:gd name="T3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7" h="228">
                    <a:moveTo>
                      <a:pt x="453" y="228"/>
                    </a:moveTo>
                    <a:lnTo>
                      <a:pt x="457" y="182"/>
                    </a:lnTo>
                    <a:lnTo>
                      <a:pt x="440" y="167"/>
                    </a:lnTo>
                    <a:lnTo>
                      <a:pt x="429" y="130"/>
                    </a:lnTo>
                    <a:lnTo>
                      <a:pt x="396" y="118"/>
                    </a:lnTo>
                    <a:lnTo>
                      <a:pt x="387" y="87"/>
                    </a:lnTo>
                    <a:lnTo>
                      <a:pt x="303" y="110"/>
                    </a:lnTo>
                    <a:lnTo>
                      <a:pt x="278" y="82"/>
                    </a:lnTo>
                    <a:lnTo>
                      <a:pt x="230" y="71"/>
                    </a:lnTo>
                    <a:lnTo>
                      <a:pt x="205" y="42"/>
                    </a:lnTo>
                    <a:lnTo>
                      <a:pt x="170" y="76"/>
                    </a:lnTo>
                    <a:lnTo>
                      <a:pt x="159" y="55"/>
                    </a:lnTo>
                    <a:lnTo>
                      <a:pt x="165" y="31"/>
                    </a:lnTo>
                    <a:lnTo>
                      <a:pt x="131" y="4"/>
                    </a:lnTo>
                    <a:lnTo>
                      <a:pt x="108" y="5"/>
                    </a:lnTo>
                    <a:lnTo>
                      <a:pt x="102" y="22"/>
                    </a:lnTo>
                    <a:lnTo>
                      <a:pt x="79" y="23"/>
                    </a:lnTo>
                    <a:lnTo>
                      <a:pt x="64" y="33"/>
                    </a:lnTo>
                    <a:lnTo>
                      <a:pt x="42" y="4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626">
                <a:extLst>
                  <a:ext uri="{FF2B5EF4-FFF2-40B4-BE49-F238E27FC236}">
                    <a16:creationId xmlns:a16="http://schemas.microsoft.com/office/drawing/2014/main" id="{492CF672-B482-DAA4-0F04-ADFC3BCFA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29"/>
                <a:ext cx="14" cy="35"/>
              </a:xfrm>
              <a:custGeom>
                <a:avLst/>
                <a:gdLst>
                  <a:gd name="T0" fmla="*/ 70 w 70"/>
                  <a:gd name="T1" fmla="*/ 176 h 176"/>
                  <a:gd name="T2" fmla="*/ 27 w 70"/>
                  <a:gd name="T3" fmla="*/ 133 h 176"/>
                  <a:gd name="T4" fmla="*/ 10 w 70"/>
                  <a:gd name="T5" fmla="*/ 127 h 176"/>
                  <a:gd name="T6" fmla="*/ 0 w 70"/>
                  <a:gd name="T7" fmla="*/ 104 h 176"/>
                  <a:gd name="T8" fmla="*/ 10 w 70"/>
                  <a:gd name="T9" fmla="*/ 42 h 176"/>
                  <a:gd name="T10" fmla="*/ 24 w 70"/>
                  <a:gd name="T11" fmla="*/ 17 h 176"/>
                  <a:gd name="T12" fmla="*/ 45 w 70"/>
                  <a:gd name="T1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76">
                    <a:moveTo>
                      <a:pt x="70" y="176"/>
                    </a:moveTo>
                    <a:lnTo>
                      <a:pt x="27" y="133"/>
                    </a:lnTo>
                    <a:lnTo>
                      <a:pt x="10" y="127"/>
                    </a:lnTo>
                    <a:lnTo>
                      <a:pt x="0" y="104"/>
                    </a:lnTo>
                    <a:lnTo>
                      <a:pt x="10" y="42"/>
                    </a:lnTo>
                    <a:lnTo>
                      <a:pt x="24" y="17"/>
                    </a:lnTo>
                    <a:lnTo>
                      <a:pt x="4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627">
                <a:extLst>
                  <a:ext uri="{FF2B5EF4-FFF2-40B4-BE49-F238E27FC236}">
                    <a16:creationId xmlns:a16="http://schemas.microsoft.com/office/drawing/2014/main" id="{CE03DC33-D790-58F6-0627-2C1962983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19" cy="22"/>
              </a:xfrm>
              <a:custGeom>
                <a:avLst/>
                <a:gdLst>
                  <a:gd name="T0" fmla="*/ 98 w 98"/>
                  <a:gd name="T1" fmla="*/ 114 h 114"/>
                  <a:gd name="T2" fmla="*/ 43 w 98"/>
                  <a:gd name="T3" fmla="*/ 97 h 114"/>
                  <a:gd name="T4" fmla="*/ 0 w 98"/>
                  <a:gd name="T5" fmla="*/ 62 h 114"/>
                  <a:gd name="T6" fmla="*/ 13 w 98"/>
                  <a:gd name="T7" fmla="*/ 38 h 114"/>
                  <a:gd name="T8" fmla="*/ 87 w 98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14">
                    <a:moveTo>
                      <a:pt x="98" y="114"/>
                    </a:moveTo>
                    <a:lnTo>
                      <a:pt x="43" y="97"/>
                    </a:lnTo>
                    <a:lnTo>
                      <a:pt x="0" y="62"/>
                    </a:lnTo>
                    <a:lnTo>
                      <a:pt x="13" y="38"/>
                    </a:lnTo>
                    <a:lnTo>
                      <a:pt x="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628">
                <a:extLst>
                  <a:ext uri="{FF2B5EF4-FFF2-40B4-BE49-F238E27FC236}">
                    <a16:creationId xmlns:a16="http://schemas.microsoft.com/office/drawing/2014/main" id="{59CEB33B-316B-736A-A8C8-6E94AACB1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132"/>
                <a:ext cx="17" cy="13"/>
              </a:xfrm>
              <a:custGeom>
                <a:avLst/>
                <a:gdLst>
                  <a:gd name="T0" fmla="*/ 0 w 84"/>
                  <a:gd name="T1" fmla="*/ 0 h 69"/>
                  <a:gd name="T2" fmla="*/ 62 w 84"/>
                  <a:gd name="T3" fmla="*/ 1 h 69"/>
                  <a:gd name="T4" fmla="*/ 82 w 84"/>
                  <a:gd name="T5" fmla="*/ 39 h 69"/>
                  <a:gd name="T6" fmla="*/ 84 w 84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69">
                    <a:moveTo>
                      <a:pt x="0" y="0"/>
                    </a:moveTo>
                    <a:lnTo>
                      <a:pt x="62" y="1"/>
                    </a:lnTo>
                    <a:lnTo>
                      <a:pt x="82" y="39"/>
                    </a:lnTo>
                    <a:lnTo>
                      <a:pt x="84" y="6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629">
                <a:extLst>
                  <a:ext uri="{FF2B5EF4-FFF2-40B4-BE49-F238E27FC236}">
                    <a16:creationId xmlns:a16="http://schemas.microsoft.com/office/drawing/2014/main" id="{38420CBC-32E5-C8ED-FF43-EED43FCE3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03"/>
                <a:ext cx="8" cy="54"/>
              </a:xfrm>
              <a:custGeom>
                <a:avLst/>
                <a:gdLst>
                  <a:gd name="T0" fmla="*/ 33 w 41"/>
                  <a:gd name="T1" fmla="*/ 268 h 268"/>
                  <a:gd name="T2" fmla="*/ 20 w 41"/>
                  <a:gd name="T3" fmla="*/ 215 h 268"/>
                  <a:gd name="T4" fmla="*/ 26 w 41"/>
                  <a:gd name="T5" fmla="*/ 199 h 268"/>
                  <a:gd name="T6" fmla="*/ 11 w 41"/>
                  <a:gd name="T7" fmla="*/ 193 h 268"/>
                  <a:gd name="T8" fmla="*/ 8 w 41"/>
                  <a:gd name="T9" fmla="*/ 170 h 268"/>
                  <a:gd name="T10" fmla="*/ 30 w 41"/>
                  <a:gd name="T11" fmla="*/ 152 h 268"/>
                  <a:gd name="T12" fmla="*/ 41 w 41"/>
                  <a:gd name="T13" fmla="*/ 104 h 268"/>
                  <a:gd name="T14" fmla="*/ 12 w 41"/>
                  <a:gd name="T15" fmla="*/ 46 h 268"/>
                  <a:gd name="T16" fmla="*/ 19 w 41"/>
                  <a:gd name="T17" fmla="*/ 38 h 268"/>
                  <a:gd name="T18" fmla="*/ 17 w 41"/>
                  <a:gd name="T19" fmla="*/ 15 h 268"/>
                  <a:gd name="T20" fmla="*/ 0 w 41"/>
                  <a:gd name="T21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268">
                    <a:moveTo>
                      <a:pt x="33" y="268"/>
                    </a:moveTo>
                    <a:lnTo>
                      <a:pt x="20" y="215"/>
                    </a:lnTo>
                    <a:lnTo>
                      <a:pt x="26" y="199"/>
                    </a:lnTo>
                    <a:lnTo>
                      <a:pt x="11" y="193"/>
                    </a:lnTo>
                    <a:lnTo>
                      <a:pt x="8" y="170"/>
                    </a:lnTo>
                    <a:lnTo>
                      <a:pt x="30" y="152"/>
                    </a:lnTo>
                    <a:lnTo>
                      <a:pt x="41" y="104"/>
                    </a:lnTo>
                    <a:lnTo>
                      <a:pt x="12" y="46"/>
                    </a:lnTo>
                    <a:lnTo>
                      <a:pt x="19" y="38"/>
                    </a:lnTo>
                    <a:lnTo>
                      <a:pt x="17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630">
                <a:extLst>
                  <a:ext uri="{FF2B5EF4-FFF2-40B4-BE49-F238E27FC236}">
                    <a16:creationId xmlns:a16="http://schemas.microsoft.com/office/drawing/2014/main" id="{E6086178-999E-F0AE-0D6D-FCE292AF5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143"/>
                <a:ext cx="30" cy="14"/>
              </a:xfrm>
              <a:custGeom>
                <a:avLst/>
                <a:gdLst>
                  <a:gd name="T0" fmla="*/ 0 w 152"/>
                  <a:gd name="T1" fmla="*/ 14 h 70"/>
                  <a:gd name="T2" fmla="*/ 30 w 152"/>
                  <a:gd name="T3" fmla="*/ 12 h 70"/>
                  <a:gd name="T4" fmla="*/ 68 w 152"/>
                  <a:gd name="T5" fmla="*/ 0 h 70"/>
                  <a:gd name="T6" fmla="*/ 152 w 152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70">
                    <a:moveTo>
                      <a:pt x="0" y="14"/>
                    </a:moveTo>
                    <a:lnTo>
                      <a:pt x="30" y="12"/>
                    </a:lnTo>
                    <a:lnTo>
                      <a:pt x="68" y="0"/>
                    </a:lnTo>
                    <a:lnTo>
                      <a:pt x="152" y="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631">
                <a:extLst>
                  <a:ext uri="{FF2B5EF4-FFF2-40B4-BE49-F238E27FC236}">
                    <a16:creationId xmlns:a16="http://schemas.microsoft.com/office/drawing/2014/main" id="{3D8FB2A1-4730-8DF6-E5A2-5B135E936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1145"/>
                <a:ext cx="23" cy="9"/>
              </a:xfrm>
              <a:custGeom>
                <a:avLst/>
                <a:gdLst>
                  <a:gd name="T0" fmla="*/ 73 w 114"/>
                  <a:gd name="T1" fmla="*/ 0 h 45"/>
                  <a:gd name="T2" fmla="*/ 73 w 114"/>
                  <a:gd name="T3" fmla="*/ 8 h 45"/>
                  <a:gd name="T4" fmla="*/ 113 w 114"/>
                  <a:gd name="T5" fmla="*/ 12 h 45"/>
                  <a:gd name="T6" fmla="*/ 114 w 114"/>
                  <a:gd name="T7" fmla="*/ 35 h 45"/>
                  <a:gd name="T8" fmla="*/ 100 w 114"/>
                  <a:gd name="T9" fmla="*/ 44 h 45"/>
                  <a:gd name="T10" fmla="*/ 52 w 114"/>
                  <a:gd name="T11" fmla="*/ 33 h 45"/>
                  <a:gd name="T12" fmla="*/ 0 w 114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45">
                    <a:moveTo>
                      <a:pt x="73" y="0"/>
                    </a:moveTo>
                    <a:lnTo>
                      <a:pt x="73" y="8"/>
                    </a:lnTo>
                    <a:lnTo>
                      <a:pt x="113" y="12"/>
                    </a:lnTo>
                    <a:lnTo>
                      <a:pt x="114" y="35"/>
                    </a:lnTo>
                    <a:lnTo>
                      <a:pt x="100" y="44"/>
                    </a:lnTo>
                    <a:lnTo>
                      <a:pt x="52" y="33"/>
                    </a:lnTo>
                    <a:lnTo>
                      <a:pt x="0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632">
                <a:extLst>
                  <a:ext uri="{FF2B5EF4-FFF2-40B4-BE49-F238E27FC236}">
                    <a16:creationId xmlns:a16="http://schemas.microsoft.com/office/drawing/2014/main" id="{D2460255-B374-773A-1329-F4E6E7725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6" cy="40"/>
              </a:xfrm>
              <a:custGeom>
                <a:avLst/>
                <a:gdLst>
                  <a:gd name="T0" fmla="*/ 82 w 82"/>
                  <a:gd name="T1" fmla="*/ 0 h 200"/>
                  <a:gd name="T2" fmla="*/ 60 w 82"/>
                  <a:gd name="T3" fmla="*/ 24 h 200"/>
                  <a:gd name="T4" fmla="*/ 40 w 82"/>
                  <a:gd name="T5" fmla="*/ 127 h 200"/>
                  <a:gd name="T6" fmla="*/ 0 w 82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200">
                    <a:moveTo>
                      <a:pt x="82" y="0"/>
                    </a:move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Line 633">
                <a:extLst>
                  <a:ext uri="{FF2B5EF4-FFF2-40B4-BE49-F238E27FC236}">
                    <a16:creationId xmlns:a16="http://schemas.microsoft.com/office/drawing/2014/main" id="{E9959C3F-5185-64F8-A17E-1B494B2065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4" y="1083"/>
                <a:ext cx="11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634">
                <a:extLst>
                  <a:ext uri="{FF2B5EF4-FFF2-40B4-BE49-F238E27FC236}">
                    <a16:creationId xmlns:a16="http://schemas.microsoft.com/office/drawing/2014/main" id="{9F26F35F-C735-D5CE-5510-25108239B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55" cy="84"/>
              </a:xfrm>
              <a:custGeom>
                <a:avLst/>
                <a:gdLst>
                  <a:gd name="T0" fmla="*/ 0 w 278"/>
                  <a:gd name="T1" fmla="*/ 418 h 418"/>
                  <a:gd name="T2" fmla="*/ 5 w 278"/>
                  <a:gd name="T3" fmla="*/ 387 h 418"/>
                  <a:gd name="T4" fmla="*/ 24 w 278"/>
                  <a:gd name="T5" fmla="*/ 346 h 418"/>
                  <a:gd name="T6" fmla="*/ 46 w 278"/>
                  <a:gd name="T7" fmla="*/ 329 h 418"/>
                  <a:gd name="T8" fmla="*/ 19 w 278"/>
                  <a:gd name="T9" fmla="*/ 300 h 418"/>
                  <a:gd name="T10" fmla="*/ 19 w 278"/>
                  <a:gd name="T11" fmla="*/ 293 h 418"/>
                  <a:gd name="T12" fmla="*/ 87 w 278"/>
                  <a:gd name="T13" fmla="*/ 287 h 418"/>
                  <a:gd name="T14" fmla="*/ 105 w 278"/>
                  <a:gd name="T15" fmla="*/ 231 h 418"/>
                  <a:gd name="T16" fmla="*/ 127 w 278"/>
                  <a:gd name="T17" fmla="*/ 214 h 418"/>
                  <a:gd name="T18" fmla="*/ 92 w 278"/>
                  <a:gd name="T19" fmla="*/ 163 h 418"/>
                  <a:gd name="T20" fmla="*/ 119 w 278"/>
                  <a:gd name="T21" fmla="*/ 122 h 418"/>
                  <a:gd name="T22" fmla="*/ 149 w 278"/>
                  <a:gd name="T23" fmla="*/ 120 h 418"/>
                  <a:gd name="T24" fmla="*/ 170 w 278"/>
                  <a:gd name="T25" fmla="*/ 87 h 418"/>
                  <a:gd name="T26" fmla="*/ 177 w 278"/>
                  <a:gd name="T27" fmla="*/ 78 h 418"/>
                  <a:gd name="T28" fmla="*/ 173 w 278"/>
                  <a:gd name="T29" fmla="*/ 47 h 418"/>
                  <a:gd name="T30" fmla="*/ 241 w 278"/>
                  <a:gd name="T31" fmla="*/ 26 h 418"/>
                  <a:gd name="T32" fmla="*/ 246 w 278"/>
                  <a:gd name="T33" fmla="*/ 2 h 418"/>
                  <a:gd name="T34" fmla="*/ 278 w 278"/>
                  <a:gd name="T35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8" h="418">
                    <a:moveTo>
                      <a:pt x="0" y="418"/>
                    </a:moveTo>
                    <a:lnTo>
                      <a:pt x="5" y="387"/>
                    </a:lnTo>
                    <a:lnTo>
                      <a:pt x="24" y="346"/>
                    </a:lnTo>
                    <a:lnTo>
                      <a:pt x="46" y="329"/>
                    </a:lnTo>
                    <a:lnTo>
                      <a:pt x="19" y="300"/>
                    </a:lnTo>
                    <a:lnTo>
                      <a:pt x="19" y="293"/>
                    </a:lnTo>
                    <a:lnTo>
                      <a:pt x="87" y="287"/>
                    </a:lnTo>
                    <a:lnTo>
                      <a:pt x="105" y="231"/>
                    </a:lnTo>
                    <a:lnTo>
                      <a:pt x="127" y="214"/>
                    </a:lnTo>
                    <a:lnTo>
                      <a:pt x="92" y="163"/>
                    </a:lnTo>
                    <a:lnTo>
                      <a:pt x="119" y="122"/>
                    </a:lnTo>
                    <a:lnTo>
                      <a:pt x="149" y="120"/>
                    </a:lnTo>
                    <a:lnTo>
                      <a:pt x="170" y="87"/>
                    </a:lnTo>
                    <a:lnTo>
                      <a:pt x="177" y="78"/>
                    </a:lnTo>
                    <a:lnTo>
                      <a:pt x="173" y="47"/>
                    </a:lnTo>
                    <a:lnTo>
                      <a:pt x="241" y="26"/>
                    </a:lnTo>
                    <a:lnTo>
                      <a:pt x="246" y="2"/>
                    </a:lnTo>
                    <a:lnTo>
                      <a:pt x="27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635">
                <a:extLst>
                  <a:ext uri="{FF2B5EF4-FFF2-40B4-BE49-F238E27FC236}">
                    <a16:creationId xmlns:a16="http://schemas.microsoft.com/office/drawing/2014/main" id="{742424FB-48AA-1D07-80B5-E9E7CC0A50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248"/>
                <a:ext cx="13" cy="47"/>
              </a:xfrm>
              <a:custGeom>
                <a:avLst/>
                <a:gdLst>
                  <a:gd name="T0" fmla="*/ 0 w 68"/>
                  <a:gd name="T1" fmla="*/ 0 h 234"/>
                  <a:gd name="T2" fmla="*/ 18 w 68"/>
                  <a:gd name="T3" fmla="*/ 37 h 234"/>
                  <a:gd name="T4" fmla="*/ 13 w 68"/>
                  <a:gd name="T5" fmla="*/ 69 h 234"/>
                  <a:gd name="T6" fmla="*/ 46 w 68"/>
                  <a:gd name="T7" fmla="*/ 81 h 234"/>
                  <a:gd name="T8" fmla="*/ 49 w 68"/>
                  <a:gd name="T9" fmla="*/ 104 h 234"/>
                  <a:gd name="T10" fmla="*/ 58 w 68"/>
                  <a:gd name="T11" fmla="*/ 126 h 234"/>
                  <a:gd name="T12" fmla="*/ 45 w 68"/>
                  <a:gd name="T13" fmla="*/ 159 h 234"/>
                  <a:gd name="T14" fmla="*/ 55 w 68"/>
                  <a:gd name="T15" fmla="*/ 180 h 234"/>
                  <a:gd name="T16" fmla="*/ 34 w 68"/>
                  <a:gd name="T17" fmla="*/ 206 h 234"/>
                  <a:gd name="T18" fmla="*/ 44 w 68"/>
                  <a:gd name="T19" fmla="*/ 228 h 234"/>
                  <a:gd name="T20" fmla="*/ 68 w 68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234">
                    <a:moveTo>
                      <a:pt x="0" y="0"/>
                    </a:moveTo>
                    <a:lnTo>
                      <a:pt x="18" y="37"/>
                    </a:lnTo>
                    <a:lnTo>
                      <a:pt x="13" y="69"/>
                    </a:lnTo>
                    <a:lnTo>
                      <a:pt x="46" y="81"/>
                    </a:lnTo>
                    <a:lnTo>
                      <a:pt x="49" y="104"/>
                    </a:lnTo>
                    <a:lnTo>
                      <a:pt x="58" y="126"/>
                    </a:lnTo>
                    <a:lnTo>
                      <a:pt x="45" y="159"/>
                    </a:lnTo>
                    <a:lnTo>
                      <a:pt x="55" y="180"/>
                    </a:lnTo>
                    <a:lnTo>
                      <a:pt x="34" y="206"/>
                    </a:lnTo>
                    <a:lnTo>
                      <a:pt x="44" y="228"/>
                    </a:lnTo>
                    <a:lnTo>
                      <a:pt x="68" y="2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636">
                <a:extLst>
                  <a:ext uri="{FF2B5EF4-FFF2-40B4-BE49-F238E27FC236}">
                    <a16:creationId xmlns:a16="http://schemas.microsoft.com/office/drawing/2014/main" id="{713729C3-61A3-215C-21B2-EA7124DE8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1157"/>
                <a:ext cx="6" cy="31"/>
              </a:xfrm>
              <a:custGeom>
                <a:avLst/>
                <a:gdLst>
                  <a:gd name="T0" fmla="*/ 19 w 32"/>
                  <a:gd name="T1" fmla="*/ 0 h 155"/>
                  <a:gd name="T2" fmla="*/ 15 w 32"/>
                  <a:gd name="T3" fmla="*/ 39 h 155"/>
                  <a:gd name="T4" fmla="*/ 32 w 32"/>
                  <a:gd name="T5" fmla="*/ 61 h 155"/>
                  <a:gd name="T6" fmla="*/ 0 w 32"/>
                  <a:gd name="T7" fmla="*/ 132 h 155"/>
                  <a:gd name="T8" fmla="*/ 3 w 32"/>
                  <a:gd name="T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5">
                    <a:moveTo>
                      <a:pt x="19" y="0"/>
                    </a:moveTo>
                    <a:lnTo>
                      <a:pt x="15" y="39"/>
                    </a:lnTo>
                    <a:lnTo>
                      <a:pt x="32" y="61"/>
                    </a:lnTo>
                    <a:lnTo>
                      <a:pt x="0" y="132"/>
                    </a:lnTo>
                    <a:lnTo>
                      <a:pt x="3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637">
                <a:extLst>
                  <a:ext uri="{FF2B5EF4-FFF2-40B4-BE49-F238E27FC236}">
                    <a16:creationId xmlns:a16="http://schemas.microsoft.com/office/drawing/2014/main" id="{2F6D1043-B65A-ECF0-12C3-BEA1DEFDC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1172"/>
                <a:ext cx="45" cy="16"/>
              </a:xfrm>
              <a:custGeom>
                <a:avLst/>
                <a:gdLst>
                  <a:gd name="T0" fmla="*/ 224 w 224"/>
                  <a:gd name="T1" fmla="*/ 79 h 82"/>
                  <a:gd name="T2" fmla="*/ 201 w 224"/>
                  <a:gd name="T3" fmla="*/ 82 h 82"/>
                  <a:gd name="T4" fmla="*/ 184 w 224"/>
                  <a:gd name="T5" fmla="*/ 68 h 82"/>
                  <a:gd name="T6" fmla="*/ 183 w 224"/>
                  <a:gd name="T7" fmla="*/ 53 h 82"/>
                  <a:gd name="T8" fmla="*/ 164 w 224"/>
                  <a:gd name="T9" fmla="*/ 23 h 82"/>
                  <a:gd name="T10" fmla="*/ 120 w 224"/>
                  <a:gd name="T11" fmla="*/ 43 h 82"/>
                  <a:gd name="T12" fmla="*/ 50 w 224"/>
                  <a:gd name="T13" fmla="*/ 42 h 82"/>
                  <a:gd name="T14" fmla="*/ 40 w 224"/>
                  <a:gd name="T15" fmla="*/ 11 h 82"/>
                  <a:gd name="T16" fmla="*/ 24 w 224"/>
                  <a:gd name="T17" fmla="*/ 14 h 82"/>
                  <a:gd name="T18" fmla="*/ 0 w 224"/>
                  <a:gd name="T1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4" h="82">
                    <a:moveTo>
                      <a:pt x="224" y="79"/>
                    </a:moveTo>
                    <a:lnTo>
                      <a:pt x="201" y="82"/>
                    </a:lnTo>
                    <a:lnTo>
                      <a:pt x="184" y="68"/>
                    </a:lnTo>
                    <a:lnTo>
                      <a:pt x="183" y="53"/>
                    </a:lnTo>
                    <a:lnTo>
                      <a:pt x="164" y="23"/>
                    </a:lnTo>
                    <a:lnTo>
                      <a:pt x="120" y="43"/>
                    </a:lnTo>
                    <a:lnTo>
                      <a:pt x="50" y="42"/>
                    </a:lnTo>
                    <a:lnTo>
                      <a:pt x="40" y="11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638">
                <a:extLst>
                  <a:ext uri="{FF2B5EF4-FFF2-40B4-BE49-F238E27FC236}">
                    <a16:creationId xmlns:a16="http://schemas.microsoft.com/office/drawing/2014/main" id="{7354E31E-85F8-28E3-643C-7EB7BC7B5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188"/>
                <a:ext cx="35" cy="98"/>
              </a:xfrm>
              <a:custGeom>
                <a:avLst/>
                <a:gdLst>
                  <a:gd name="T0" fmla="*/ 165 w 173"/>
                  <a:gd name="T1" fmla="*/ 0 h 494"/>
                  <a:gd name="T2" fmla="*/ 173 w 173"/>
                  <a:gd name="T3" fmla="*/ 15 h 494"/>
                  <a:gd name="T4" fmla="*/ 137 w 173"/>
                  <a:gd name="T5" fmla="*/ 34 h 494"/>
                  <a:gd name="T6" fmla="*/ 130 w 173"/>
                  <a:gd name="T7" fmla="*/ 43 h 494"/>
                  <a:gd name="T8" fmla="*/ 132 w 173"/>
                  <a:gd name="T9" fmla="*/ 73 h 494"/>
                  <a:gd name="T10" fmla="*/ 117 w 173"/>
                  <a:gd name="T11" fmla="*/ 81 h 494"/>
                  <a:gd name="T12" fmla="*/ 137 w 173"/>
                  <a:gd name="T13" fmla="*/ 119 h 494"/>
                  <a:gd name="T14" fmla="*/ 116 w 173"/>
                  <a:gd name="T15" fmla="*/ 144 h 494"/>
                  <a:gd name="T16" fmla="*/ 92 w 173"/>
                  <a:gd name="T17" fmla="*/ 223 h 494"/>
                  <a:gd name="T18" fmla="*/ 110 w 173"/>
                  <a:gd name="T19" fmla="*/ 252 h 494"/>
                  <a:gd name="T20" fmla="*/ 98 w 173"/>
                  <a:gd name="T21" fmla="*/ 284 h 494"/>
                  <a:gd name="T22" fmla="*/ 96 w 173"/>
                  <a:gd name="T23" fmla="*/ 338 h 494"/>
                  <a:gd name="T24" fmla="*/ 130 w 173"/>
                  <a:gd name="T25" fmla="*/ 382 h 494"/>
                  <a:gd name="T26" fmla="*/ 85 w 173"/>
                  <a:gd name="T27" fmla="*/ 394 h 494"/>
                  <a:gd name="T28" fmla="*/ 79 w 173"/>
                  <a:gd name="T29" fmla="*/ 410 h 494"/>
                  <a:gd name="T30" fmla="*/ 57 w 173"/>
                  <a:gd name="T31" fmla="*/ 420 h 494"/>
                  <a:gd name="T32" fmla="*/ 35 w 173"/>
                  <a:gd name="T33" fmla="*/ 437 h 494"/>
                  <a:gd name="T34" fmla="*/ 44 w 173"/>
                  <a:gd name="T35" fmla="*/ 444 h 494"/>
                  <a:gd name="T36" fmla="*/ 30 w 173"/>
                  <a:gd name="T37" fmla="*/ 468 h 494"/>
                  <a:gd name="T38" fmla="*/ 0 w 173"/>
                  <a:gd name="T39" fmla="*/ 479 h 494"/>
                  <a:gd name="T40" fmla="*/ 10 w 173"/>
                  <a:gd name="T41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3" h="494">
                    <a:moveTo>
                      <a:pt x="165" y="0"/>
                    </a:moveTo>
                    <a:lnTo>
                      <a:pt x="173" y="15"/>
                    </a:lnTo>
                    <a:lnTo>
                      <a:pt x="137" y="34"/>
                    </a:lnTo>
                    <a:lnTo>
                      <a:pt x="130" y="43"/>
                    </a:lnTo>
                    <a:lnTo>
                      <a:pt x="132" y="73"/>
                    </a:lnTo>
                    <a:lnTo>
                      <a:pt x="117" y="81"/>
                    </a:lnTo>
                    <a:lnTo>
                      <a:pt x="137" y="119"/>
                    </a:lnTo>
                    <a:lnTo>
                      <a:pt x="116" y="144"/>
                    </a:lnTo>
                    <a:lnTo>
                      <a:pt x="92" y="223"/>
                    </a:lnTo>
                    <a:lnTo>
                      <a:pt x="110" y="252"/>
                    </a:lnTo>
                    <a:lnTo>
                      <a:pt x="98" y="284"/>
                    </a:lnTo>
                    <a:lnTo>
                      <a:pt x="96" y="338"/>
                    </a:lnTo>
                    <a:lnTo>
                      <a:pt x="130" y="382"/>
                    </a:lnTo>
                    <a:lnTo>
                      <a:pt x="85" y="394"/>
                    </a:lnTo>
                    <a:lnTo>
                      <a:pt x="79" y="410"/>
                    </a:lnTo>
                    <a:lnTo>
                      <a:pt x="57" y="420"/>
                    </a:lnTo>
                    <a:lnTo>
                      <a:pt x="35" y="437"/>
                    </a:lnTo>
                    <a:lnTo>
                      <a:pt x="44" y="444"/>
                    </a:lnTo>
                    <a:lnTo>
                      <a:pt x="30" y="468"/>
                    </a:lnTo>
                    <a:lnTo>
                      <a:pt x="0" y="479"/>
                    </a:lnTo>
                    <a:lnTo>
                      <a:pt x="10" y="4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639">
                <a:extLst>
                  <a:ext uri="{FF2B5EF4-FFF2-40B4-BE49-F238E27FC236}">
                    <a16:creationId xmlns:a16="http://schemas.microsoft.com/office/drawing/2014/main" id="{68D5E21C-43CD-329C-B1CD-B8A05BF72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64"/>
                <a:ext cx="16" cy="12"/>
              </a:xfrm>
              <a:custGeom>
                <a:avLst/>
                <a:gdLst>
                  <a:gd name="T0" fmla="*/ 80 w 80"/>
                  <a:gd name="T1" fmla="*/ 38 h 61"/>
                  <a:gd name="T2" fmla="*/ 75 w 80"/>
                  <a:gd name="T3" fmla="*/ 61 h 61"/>
                  <a:gd name="T4" fmla="*/ 43 w 80"/>
                  <a:gd name="T5" fmla="*/ 57 h 61"/>
                  <a:gd name="T6" fmla="*/ 41 w 80"/>
                  <a:gd name="T7" fmla="*/ 26 h 61"/>
                  <a:gd name="T8" fmla="*/ 9 w 80"/>
                  <a:gd name="T9" fmla="*/ 21 h 61"/>
                  <a:gd name="T10" fmla="*/ 0 w 80"/>
                  <a:gd name="T11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61">
                    <a:moveTo>
                      <a:pt x="80" y="38"/>
                    </a:moveTo>
                    <a:lnTo>
                      <a:pt x="75" y="61"/>
                    </a:lnTo>
                    <a:lnTo>
                      <a:pt x="43" y="57"/>
                    </a:lnTo>
                    <a:lnTo>
                      <a:pt x="41" y="26"/>
                    </a:lnTo>
                    <a:lnTo>
                      <a:pt x="9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640">
                <a:extLst>
                  <a:ext uri="{FF2B5EF4-FFF2-40B4-BE49-F238E27FC236}">
                    <a16:creationId xmlns:a16="http://schemas.microsoft.com/office/drawing/2014/main" id="{05EC9B1D-73D9-7D2C-85A6-6D130C47A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54"/>
                <a:ext cx="4" cy="18"/>
              </a:xfrm>
              <a:custGeom>
                <a:avLst/>
                <a:gdLst>
                  <a:gd name="T0" fmla="*/ 9 w 24"/>
                  <a:gd name="T1" fmla="*/ 87 h 87"/>
                  <a:gd name="T2" fmla="*/ 0 w 24"/>
                  <a:gd name="T3" fmla="*/ 73 h 87"/>
                  <a:gd name="T4" fmla="*/ 24 w 24"/>
                  <a:gd name="T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87">
                    <a:moveTo>
                      <a:pt x="9" y="87"/>
                    </a:moveTo>
                    <a:lnTo>
                      <a:pt x="0" y="73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641">
                <a:extLst>
                  <a:ext uri="{FF2B5EF4-FFF2-40B4-BE49-F238E27FC236}">
                    <a16:creationId xmlns:a16="http://schemas.microsoft.com/office/drawing/2014/main" id="{7CA3FA61-B099-8543-2829-3ED51E03B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1286"/>
                <a:ext cx="95" cy="53"/>
              </a:xfrm>
              <a:custGeom>
                <a:avLst/>
                <a:gdLst>
                  <a:gd name="T0" fmla="*/ 0 w 473"/>
                  <a:gd name="T1" fmla="*/ 0 h 261"/>
                  <a:gd name="T2" fmla="*/ 21 w 473"/>
                  <a:gd name="T3" fmla="*/ 75 h 261"/>
                  <a:gd name="T4" fmla="*/ 87 w 473"/>
                  <a:gd name="T5" fmla="*/ 106 h 261"/>
                  <a:gd name="T6" fmla="*/ 99 w 473"/>
                  <a:gd name="T7" fmla="*/ 152 h 261"/>
                  <a:gd name="T8" fmla="*/ 100 w 473"/>
                  <a:gd name="T9" fmla="*/ 175 h 261"/>
                  <a:gd name="T10" fmla="*/ 95 w 473"/>
                  <a:gd name="T11" fmla="*/ 207 h 261"/>
                  <a:gd name="T12" fmla="*/ 66 w 473"/>
                  <a:gd name="T13" fmla="*/ 216 h 261"/>
                  <a:gd name="T14" fmla="*/ 38 w 473"/>
                  <a:gd name="T15" fmla="*/ 250 h 261"/>
                  <a:gd name="T16" fmla="*/ 47 w 473"/>
                  <a:gd name="T17" fmla="*/ 256 h 261"/>
                  <a:gd name="T18" fmla="*/ 93 w 473"/>
                  <a:gd name="T19" fmla="*/ 253 h 261"/>
                  <a:gd name="T20" fmla="*/ 129 w 473"/>
                  <a:gd name="T21" fmla="*/ 242 h 261"/>
                  <a:gd name="T22" fmla="*/ 255 w 473"/>
                  <a:gd name="T23" fmla="*/ 261 h 261"/>
                  <a:gd name="T24" fmla="*/ 335 w 473"/>
                  <a:gd name="T25" fmla="*/ 207 h 261"/>
                  <a:gd name="T26" fmla="*/ 351 w 473"/>
                  <a:gd name="T27" fmla="*/ 213 h 261"/>
                  <a:gd name="T28" fmla="*/ 354 w 473"/>
                  <a:gd name="T29" fmla="*/ 236 h 261"/>
                  <a:gd name="T30" fmla="*/ 369 w 473"/>
                  <a:gd name="T31" fmla="*/ 250 h 261"/>
                  <a:gd name="T32" fmla="*/ 414 w 473"/>
                  <a:gd name="T33" fmla="*/ 223 h 261"/>
                  <a:gd name="T34" fmla="*/ 473 w 473"/>
                  <a:gd name="T35" fmla="*/ 209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3" h="261">
                    <a:moveTo>
                      <a:pt x="0" y="0"/>
                    </a:moveTo>
                    <a:lnTo>
                      <a:pt x="21" y="75"/>
                    </a:lnTo>
                    <a:lnTo>
                      <a:pt x="87" y="106"/>
                    </a:lnTo>
                    <a:lnTo>
                      <a:pt x="99" y="152"/>
                    </a:lnTo>
                    <a:lnTo>
                      <a:pt x="100" y="175"/>
                    </a:lnTo>
                    <a:lnTo>
                      <a:pt x="95" y="207"/>
                    </a:lnTo>
                    <a:lnTo>
                      <a:pt x="66" y="216"/>
                    </a:lnTo>
                    <a:lnTo>
                      <a:pt x="38" y="250"/>
                    </a:lnTo>
                    <a:lnTo>
                      <a:pt x="47" y="256"/>
                    </a:lnTo>
                    <a:lnTo>
                      <a:pt x="93" y="253"/>
                    </a:lnTo>
                    <a:lnTo>
                      <a:pt x="129" y="242"/>
                    </a:lnTo>
                    <a:lnTo>
                      <a:pt x="255" y="261"/>
                    </a:lnTo>
                    <a:lnTo>
                      <a:pt x="335" y="207"/>
                    </a:lnTo>
                    <a:lnTo>
                      <a:pt x="351" y="213"/>
                    </a:lnTo>
                    <a:lnTo>
                      <a:pt x="354" y="236"/>
                    </a:lnTo>
                    <a:lnTo>
                      <a:pt x="369" y="250"/>
                    </a:lnTo>
                    <a:lnTo>
                      <a:pt x="414" y="223"/>
                    </a:lnTo>
                    <a:lnTo>
                      <a:pt x="473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642">
                <a:extLst>
                  <a:ext uri="{FF2B5EF4-FFF2-40B4-BE49-F238E27FC236}">
                    <a16:creationId xmlns:a16="http://schemas.microsoft.com/office/drawing/2014/main" id="{640EDA25-0483-AA32-1B8B-0BA71E7B7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" y="1280"/>
                <a:ext cx="72" cy="15"/>
              </a:xfrm>
              <a:custGeom>
                <a:avLst/>
                <a:gdLst>
                  <a:gd name="T0" fmla="*/ 0 w 359"/>
                  <a:gd name="T1" fmla="*/ 72 h 72"/>
                  <a:gd name="T2" fmla="*/ 37 w 359"/>
                  <a:gd name="T3" fmla="*/ 68 h 72"/>
                  <a:gd name="T4" fmla="*/ 98 w 359"/>
                  <a:gd name="T5" fmla="*/ 46 h 72"/>
                  <a:gd name="T6" fmla="*/ 107 w 359"/>
                  <a:gd name="T7" fmla="*/ 54 h 72"/>
                  <a:gd name="T8" fmla="*/ 145 w 359"/>
                  <a:gd name="T9" fmla="*/ 57 h 72"/>
                  <a:gd name="T10" fmla="*/ 143 w 359"/>
                  <a:gd name="T11" fmla="*/ 34 h 72"/>
                  <a:gd name="T12" fmla="*/ 159 w 359"/>
                  <a:gd name="T13" fmla="*/ 33 h 72"/>
                  <a:gd name="T14" fmla="*/ 185 w 359"/>
                  <a:gd name="T15" fmla="*/ 0 h 72"/>
                  <a:gd name="T16" fmla="*/ 218 w 359"/>
                  <a:gd name="T17" fmla="*/ 20 h 72"/>
                  <a:gd name="T18" fmla="*/ 222 w 359"/>
                  <a:gd name="T19" fmla="*/ 51 h 72"/>
                  <a:gd name="T20" fmla="*/ 243 w 359"/>
                  <a:gd name="T21" fmla="*/ 40 h 72"/>
                  <a:gd name="T22" fmla="*/ 267 w 359"/>
                  <a:gd name="T23" fmla="*/ 39 h 72"/>
                  <a:gd name="T24" fmla="*/ 287 w 359"/>
                  <a:gd name="T25" fmla="*/ 14 h 72"/>
                  <a:gd name="T26" fmla="*/ 321 w 359"/>
                  <a:gd name="T27" fmla="*/ 41 h 72"/>
                  <a:gd name="T28" fmla="*/ 359 w 359"/>
                  <a:gd name="T29" fmla="*/ 3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9" h="72">
                    <a:moveTo>
                      <a:pt x="0" y="72"/>
                    </a:moveTo>
                    <a:lnTo>
                      <a:pt x="37" y="68"/>
                    </a:lnTo>
                    <a:lnTo>
                      <a:pt x="98" y="46"/>
                    </a:lnTo>
                    <a:lnTo>
                      <a:pt x="107" y="54"/>
                    </a:lnTo>
                    <a:lnTo>
                      <a:pt x="145" y="57"/>
                    </a:lnTo>
                    <a:lnTo>
                      <a:pt x="143" y="34"/>
                    </a:lnTo>
                    <a:lnTo>
                      <a:pt x="159" y="33"/>
                    </a:lnTo>
                    <a:lnTo>
                      <a:pt x="185" y="0"/>
                    </a:lnTo>
                    <a:lnTo>
                      <a:pt x="218" y="20"/>
                    </a:lnTo>
                    <a:lnTo>
                      <a:pt x="222" y="51"/>
                    </a:lnTo>
                    <a:lnTo>
                      <a:pt x="243" y="40"/>
                    </a:lnTo>
                    <a:lnTo>
                      <a:pt x="267" y="39"/>
                    </a:lnTo>
                    <a:lnTo>
                      <a:pt x="287" y="14"/>
                    </a:lnTo>
                    <a:lnTo>
                      <a:pt x="321" y="41"/>
                    </a:lnTo>
                    <a:lnTo>
                      <a:pt x="359" y="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643">
                <a:extLst>
                  <a:ext uri="{FF2B5EF4-FFF2-40B4-BE49-F238E27FC236}">
                    <a16:creationId xmlns:a16="http://schemas.microsoft.com/office/drawing/2014/main" id="{A3A70DA6-92F4-4656-EA3A-766E82D7F2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1471"/>
                <a:ext cx="74" cy="110"/>
              </a:xfrm>
              <a:custGeom>
                <a:avLst/>
                <a:gdLst>
                  <a:gd name="T0" fmla="*/ 367 w 369"/>
                  <a:gd name="T1" fmla="*/ 0 h 548"/>
                  <a:gd name="T2" fmla="*/ 293 w 369"/>
                  <a:gd name="T3" fmla="*/ 30 h 548"/>
                  <a:gd name="T4" fmla="*/ 265 w 369"/>
                  <a:gd name="T5" fmla="*/ 56 h 548"/>
                  <a:gd name="T6" fmla="*/ 276 w 369"/>
                  <a:gd name="T7" fmla="*/ 93 h 548"/>
                  <a:gd name="T8" fmla="*/ 332 w 369"/>
                  <a:gd name="T9" fmla="*/ 112 h 548"/>
                  <a:gd name="T10" fmla="*/ 341 w 369"/>
                  <a:gd name="T11" fmla="*/ 135 h 548"/>
                  <a:gd name="T12" fmla="*/ 336 w 369"/>
                  <a:gd name="T13" fmla="*/ 165 h 548"/>
                  <a:gd name="T14" fmla="*/ 369 w 369"/>
                  <a:gd name="T15" fmla="*/ 186 h 548"/>
                  <a:gd name="T16" fmla="*/ 362 w 369"/>
                  <a:gd name="T17" fmla="*/ 272 h 548"/>
                  <a:gd name="T18" fmla="*/ 339 w 369"/>
                  <a:gd name="T19" fmla="*/ 281 h 548"/>
                  <a:gd name="T20" fmla="*/ 313 w 369"/>
                  <a:gd name="T21" fmla="*/ 252 h 548"/>
                  <a:gd name="T22" fmla="*/ 254 w 369"/>
                  <a:gd name="T23" fmla="*/ 281 h 548"/>
                  <a:gd name="T24" fmla="*/ 241 w 369"/>
                  <a:gd name="T25" fmla="*/ 306 h 548"/>
                  <a:gd name="T26" fmla="*/ 243 w 369"/>
                  <a:gd name="T27" fmla="*/ 329 h 548"/>
                  <a:gd name="T28" fmla="*/ 282 w 369"/>
                  <a:gd name="T29" fmla="*/ 410 h 548"/>
                  <a:gd name="T30" fmla="*/ 283 w 369"/>
                  <a:gd name="T31" fmla="*/ 424 h 548"/>
                  <a:gd name="T32" fmla="*/ 262 w 369"/>
                  <a:gd name="T33" fmla="*/ 450 h 548"/>
                  <a:gd name="T34" fmla="*/ 215 w 369"/>
                  <a:gd name="T35" fmla="*/ 446 h 548"/>
                  <a:gd name="T36" fmla="*/ 149 w 369"/>
                  <a:gd name="T37" fmla="*/ 468 h 548"/>
                  <a:gd name="T38" fmla="*/ 92 w 369"/>
                  <a:gd name="T39" fmla="*/ 443 h 548"/>
                  <a:gd name="T40" fmla="*/ 78 w 369"/>
                  <a:gd name="T41" fmla="*/ 467 h 548"/>
                  <a:gd name="T42" fmla="*/ 49 w 369"/>
                  <a:gd name="T43" fmla="*/ 485 h 548"/>
                  <a:gd name="T44" fmla="*/ 67 w 369"/>
                  <a:gd name="T45" fmla="*/ 507 h 548"/>
                  <a:gd name="T46" fmla="*/ 54 w 369"/>
                  <a:gd name="T47" fmla="*/ 538 h 548"/>
                  <a:gd name="T48" fmla="*/ 32 w 369"/>
                  <a:gd name="T49" fmla="*/ 548 h 548"/>
                  <a:gd name="T50" fmla="*/ 15 w 369"/>
                  <a:gd name="T51" fmla="*/ 527 h 548"/>
                  <a:gd name="T52" fmla="*/ 0 w 369"/>
                  <a:gd name="T53" fmla="*/ 529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9" h="548">
                    <a:moveTo>
                      <a:pt x="367" y="0"/>
                    </a:moveTo>
                    <a:lnTo>
                      <a:pt x="293" y="30"/>
                    </a:lnTo>
                    <a:lnTo>
                      <a:pt x="265" y="56"/>
                    </a:lnTo>
                    <a:lnTo>
                      <a:pt x="276" y="93"/>
                    </a:lnTo>
                    <a:lnTo>
                      <a:pt x="332" y="112"/>
                    </a:lnTo>
                    <a:lnTo>
                      <a:pt x="341" y="135"/>
                    </a:lnTo>
                    <a:lnTo>
                      <a:pt x="336" y="165"/>
                    </a:lnTo>
                    <a:lnTo>
                      <a:pt x="369" y="186"/>
                    </a:lnTo>
                    <a:lnTo>
                      <a:pt x="362" y="272"/>
                    </a:lnTo>
                    <a:lnTo>
                      <a:pt x="339" y="281"/>
                    </a:lnTo>
                    <a:lnTo>
                      <a:pt x="313" y="252"/>
                    </a:lnTo>
                    <a:lnTo>
                      <a:pt x="254" y="281"/>
                    </a:lnTo>
                    <a:lnTo>
                      <a:pt x="241" y="306"/>
                    </a:lnTo>
                    <a:lnTo>
                      <a:pt x="243" y="329"/>
                    </a:lnTo>
                    <a:lnTo>
                      <a:pt x="282" y="410"/>
                    </a:lnTo>
                    <a:lnTo>
                      <a:pt x="283" y="424"/>
                    </a:lnTo>
                    <a:lnTo>
                      <a:pt x="262" y="450"/>
                    </a:lnTo>
                    <a:lnTo>
                      <a:pt x="215" y="446"/>
                    </a:lnTo>
                    <a:lnTo>
                      <a:pt x="149" y="468"/>
                    </a:lnTo>
                    <a:lnTo>
                      <a:pt x="92" y="443"/>
                    </a:lnTo>
                    <a:lnTo>
                      <a:pt x="78" y="467"/>
                    </a:lnTo>
                    <a:lnTo>
                      <a:pt x="49" y="485"/>
                    </a:lnTo>
                    <a:lnTo>
                      <a:pt x="67" y="507"/>
                    </a:lnTo>
                    <a:lnTo>
                      <a:pt x="54" y="538"/>
                    </a:lnTo>
                    <a:lnTo>
                      <a:pt x="32" y="548"/>
                    </a:lnTo>
                    <a:lnTo>
                      <a:pt x="15" y="527"/>
                    </a:lnTo>
                    <a:lnTo>
                      <a:pt x="0" y="5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644">
                <a:extLst>
                  <a:ext uri="{FF2B5EF4-FFF2-40B4-BE49-F238E27FC236}">
                    <a16:creationId xmlns:a16="http://schemas.microsoft.com/office/drawing/2014/main" id="{E2A31A45-2E52-D19B-D1D7-69E291D138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470"/>
                <a:ext cx="114" cy="37"/>
              </a:xfrm>
              <a:custGeom>
                <a:avLst/>
                <a:gdLst>
                  <a:gd name="T0" fmla="*/ 568 w 568"/>
                  <a:gd name="T1" fmla="*/ 144 h 184"/>
                  <a:gd name="T2" fmla="*/ 510 w 568"/>
                  <a:gd name="T3" fmla="*/ 173 h 184"/>
                  <a:gd name="T4" fmla="*/ 483 w 568"/>
                  <a:gd name="T5" fmla="*/ 144 h 184"/>
                  <a:gd name="T6" fmla="*/ 443 w 568"/>
                  <a:gd name="T7" fmla="*/ 124 h 184"/>
                  <a:gd name="T8" fmla="*/ 425 w 568"/>
                  <a:gd name="T9" fmla="*/ 180 h 184"/>
                  <a:gd name="T10" fmla="*/ 388 w 568"/>
                  <a:gd name="T11" fmla="*/ 184 h 184"/>
                  <a:gd name="T12" fmla="*/ 369 w 568"/>
                  <a:gd name="T13" fmla="*/ 155 h 184"/>
                  <a:gd name="T14" fmla="*/ 337 w 568"/>
                  <a:gd name="T15" fmla="*/ 134 h 184"/>
                  <a:gd name="T16" fmla="*/ 325 w 568"/>
                  <a:gd name="T17" fmla="*/ 96 h 184"/>
                  <a:gd name="T18" fmla="*/ 285 w 568"/>
                  <a:gd name="T19" fmla="*/ 70 h 184"/>
                  <a:gd name="T20" fmla="*/ 223 w 568"/>
                  <a:gd name="T21" fmla="*/ 76 h 184"/>
                  <a:gd name="T22" fmla="*/ 172 w 568"/>
                  <a:gd name="T23" fmla="*/ 26 h 184"/>
                  <a:gd name="T24" fmla="*/ 120 w 568"/>
                  <a:gd name="T25" fmla="*/ 47 h 184"/>
                  <a:gd name="T26" fmla="*/ 46 w 568"/>
                  <a:gd name="T27" fmla="*/ 0 h 184"/>
                  <a:gd name="T28" fmla="*/ 0 w 568"/>
                  <a:gd name="T2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8" h="184">
                    <a:moveTo>
                      <a:pt x="568" y="144"/>
                    </a:moveTo>
                    <a:lnTo>
                      <a:pt x="510" y="173"/>
                    </a:lnTo>
                    <a:lnTo>
                      <a:pt x="483" y="144"/>
                    </a:lnTo>
                    <a:lnTo>
                      <a:pt x="443" y="124"/>
                    </a:lnTo>
                    <a:lnTo>
                      <a:pt x="425" y="180"/>
                    </a:lnTo>
                    <a:lnTo>
                      <a:pt x="388" y="184"/>
                    </a:lnTo>
                    <a:lnTo>
                      <a:pt x="369" y="155"/>
                    </a:lnTo>
                    <a:lnTo>
                      <a:pt x="337" y="134"/>
                    </a:lnTo>
                    <a:lnTo>
                      <a:pt x="325" y="96"/>
                    </a:lnTo>
                    <a:lnTo>
                      <a:pt x="285" y="70"/>
                    </a:lnTo>
                    <a:lnTo>
                      <a:pt x="223" y="76"/>
                    </a:lnTo>
                    <a:lnTo>
                      <a:pt x="172" y="26"/>
                    </a:lnTo>
                    <a:lnTo>
                      <a:pt x="120" y="47"/>
                    </a:lnTo>
                    <a:lnTo>
                      <a:pt x="46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645">
                <a:extLst>
                  <a:ext uri="{FF2B5EF4-FFF2-40B4-BE49-F238E27FC236}">
                    <a16:creationId xmlns:a16="http://schemas.microsoft.com/office/drawing/2014/main" id="{DF311943-1F9F-113A-8A9A-5C59231A83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328"/>
                <a:ext cx="49" cy="159"/>
              </a:xfrm>
              <a:custGeom>
                <a:avLst/>
                <a:gdLst>
                  <a:gd name="T0" fmla="*/ 111 w 245"/>
                  <a:gd name="T1" fmla="*/ 792 h 792"/>
                  <a:gd name="T2" fmla="*/ 75 w 245"/>
                  <a:gd name="T3" fmla="*/ 749 h 792"/>
                  <a:gd name="T4" fmla="*/ 73 w 245"/>
                  <a:gd name="T5" fmla="*/ 711 h 792"/>
                  <a:gd name="T6" fmla="*/ 85 w 245"/>
                  <a:gd name="T7" fmla="*/ 686 h 792"/>
                  <a:gd name="T8" fmla="*/ 61 w 245"/>
                  <a:gd name="T9" fmla="*/ 666 h 792"/>
                  <a:gd name="T10" fmla="*/ 57 w 245"/>
                  <a:gd name="T11" fmla="*/ 635 h 792"/>
                  <a:gd name="T12" fmla="*/ 33 w 245"/>
                  <a:gd name="T13" fmla="*/ 614 h 792"/>
                  <a:gd name="T14" fmla="*/ 23 w 245"/>
                  <a:gd name="T15" fmla="*/ 592 h 792"/>
                  <a:gd name="T16" fmla="*/ 0 w 245"/>
                  <a:gd name="T17" fmla="*/ 594 h 792"/>
                  <a:gd name="T18" fmla="*/ 3 w 245"/>
                  <a:gd name="T19" fmla="*/ 540 h 792"/>
                  <a:gd name="T20" fmla="*/ 17 w 245"/>
                  <a:gd name="T21" fmla="*/ 531 h 792"/>
                  <a:gd name="T22" fmla="*/ 79 w 245"/>
                  <a:gd name="T23" fmla="*/ 532 h 792"/>
                  <a:gd name="T24" fmla="*/ 123 w 245"/>
                  <a:gd name="T25" fmla="*/ 506 h 792"/>
                  <a:gd name="T26" fmla="*/ 153 w 245"/>
                  <a:gd name="T27" fmla="*/ 495 h 792"/>
                  <a:gd name="T28" fmla="*/ 149 w 245"/>
                  <a:gd name="T29" fmla="*/ 464 h 792"/>
                  <a:gd name="T30" fmla="*/ 140 w 245"/>
                  <a:gd name="T31" fmla="*/ 443 h 792"/>
                  <a:gd name="T32" fmla="*/ 153 w 245"/>
                  <a:gd name="T33" fmla="*/ 417 h 792"/>
                  <a:gd name="T34" fmla="*/ 136 w 245"/>
                  <a:gd name="T35" fmla="*/ 397 h 792"/>
                  <a:gd name="T36" fmla="*/ 140 w 245"/>
                  <a:gd name="T37" fmla="*/ 358 h 792"/>
                  <a:gd name="T38" fmla="*/ 226 w 245"/>
                  <a:gd name="T39" fmla="*/ 287 h 792"/>
                  <a:gd name="T40" fmla="*/ 245 w 245"/>
                  <a:gd name="T41" fmla="*/ 247 h 792"/>
                  <a:gd name="T42" fmla="*/ 234 w 245"/>
                  <a:gd name="T43" fmla="*/ 210 h 792"/>
                  <a:gd name="T44" fmla="*/ 225 w 245"/>
                  <a:gd name="T45" fmla="*/ 195 h 792"/>
                  <a:gd name="T46" fmla="*/ 239 w 245"/>
                  <a:gd name="T47" fmla="*/ 178 h 792"/>
                  <a:gd name="T48" fmla="*/ 180 w 245"/>
                  <a:gd name="T49" fmla="*/ 123 h 792"/>
                  <a:gd name="T50" fmla="*/ 159 w 245"/>
                  <a:gd name="T51" fmla="*/ 71 h 792"/>
                  <a:gd name="T52" fmla="*/ 143 w 245"/>
                  <a:gd name="T53" fmla="*/ 63 h 792"/>
                  <a:gd name="T54" fmla="*/ 149 w 245"/>
                  <a:gd name="T55" fmla="*/ 40 h 792"/>
                  <a:gd name="T56" fmla="*/ 75 w 245"/>
                  <a:gd name="T57" fmla="*/ 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5" h="792">
                    <a:moveTo>
                      <a:pt x="111" y="792"/>
                    </a:moveTo>
                    <a:lnTo>
                      <a:pt x="75" y="749"/>
                    </a:lnTo>
                    <a:lnTo>
                      <a:pt x="73" y="711"/>
                    </a:lnTo>
                    <a:lnTo>
                      <a:pt x="85" y="686"/>
                    </a:lnTo>
                    <a:lnTo>
                      <a:pt x="61" y="666"/>
                    </a:lnTo>
                    <a:lnTo>
                      <a:pt x="57" y="635"/>
                    </a:lnTo>
                    <a:lnTo>
                      <a:pt x="33" y="614"/>
                    </a:lnTo>
                    <a:lnTo>
                      <a:pt x="23" y="592"/>
                    </a:lnTo>
                    <a:lnTo>
                      <a:pt x="0" y="594"/>
                    </a:lnTo>
                    <a:lnTo>
                      <a:pt x="3" y="540"/>
                    </a:lnTo>
                    <a:lnTo>
                      <a:pt x="17" y="531"/>
                    </a:lnTo>
                    <a:lnTo>
                      <a:pt x="79" y="532"/>
                    </a:lnTo>
                    <a:lnTo>
                      <a:pt x="123" y="506"/>
                    </a:lnTo>
                    <a:lnTo>
                      <a:pt x="153" y="495"/>
                    </a:lnTo>
                    <a:lnTo>
                      <a:pt x="149" y="464"/>
                    </a:lnTo>
                    <a:lnTo>
                      <a:pt x="140" y="443"/>
                    </a:lnTo>
                    <a:lnTo>
                      <a:pt x="153" y="417"/>
                    </a:lnTo>
                    <a:lnTo>
                      <a:pt x="136" y="397"/>
                    </a:lnTo>
                    <a:lnTo>
                      <a:pt x="140" y="358"/>
                    </a:lnTo>
                    <a:lnTo>
                      <a:pt x="226" y="287"/>
                    </a:lnTo>
                    <a:lnTo>
                      <a:pt x="245" y="247"/>
                    </a:lnTo>
                    <a:lnTo>
                      <a:pt x="234" y="210"/>
                    </a:lnTo>
                    <a:lnTo>
                      <a:pt x="225" y="195"/>
                    </a:lnTo>
                    <a:lnTo>
                      <a:pt x="239" y="178"/>
                    </a:lnTo>
                    <a:lnTo>
                      <a:pt x="180" y="123"/>
                    </a:lnTo>
                    <a:lnTo>
                      <a:pt x="159" y="71"/>
                    </a:lnTo>
                    <a:lnTo>
                      <a:pt x="143" y="63"/>
                    </a:lnTo>
                    <a:lnTo>
                      <a:pt x="149" y="40"/>
                    </a:lnTo>
                    <a:lnTo>
                      <a:pt x="7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646">
                <a:extLst>
                  <a:ext uri="{FF2B5EF4-FFF2-40B4-BE49-F238E27FC236}">
                    <a16:creationId xmlns:a16="http://schemas.microsoft.com/office/drawing/2014/main" id="{64AD27BA-E5A3-EB3C-0C1A-7577FEAE5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7"/>
                <a:ext cx="23" cy="12"/>
              </a:xfrm>
              <a:custGeom>
                <a:avLst/>
                <a:gdLst>
                  <a:gd name="T0" fmla="*/ 18 w 113"/>
                  <a:gd name="T1" fmla="*/ 63 h 63"/>
                  <a:gd name="T2" fmla="*/ 1 w 113"/>
                  <a:gd name="T3" fmla="*/ 41 h 63"/>
                  <a:gd name="T4" fmla="*/ 0 w 113"/>
                  <a:gd name="T5" fmla="*/ 26 h 63"/>
                  <a:gd name="T6" fmla="*/ 59 w 113"/>
                  <a:gd name="T7" fmla="*/ 5 h 63"/>
                  <a:gd name="T8" fmla="*/ 91 w 113"/>
                  <a:gd name="T9" fmla="*/ 9 h 63"/>
                  <a:gd name="T10" fmla="*/ 113 w 113"/>
                  <a:gd name="T1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63">
                    <a:moveTo>
                      <a:pt x="18" y="63"/>
                    </a:moveTo>
                    <a:lnTo>
                      <a:pt x="1" y="41"/>
                    </a:lnTo>
                    <a:lnTo>
                      <a:pt x="0" y="26"/>
                    </a:lnTo>
                    <a:lnTo>
                      <a:pt x="59" y="5"/>
                    </a:lnTo>
                    <a:lnTo>
                      <a:pt x="91" y="9"/>
                    </a:lnTo>
                    <a:lnTo>
                      <a:pt x="1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Line 647">
                <a:extLst>
                  <a:ext uri="{FF2B5EF4-FFF2-40B4-BE49-F238E27FC236}">
                    <a16:creationId xmlns:a16="http://schemas.microsoft.com/office/drawing/2014/main" id="{C50563D2-655D-B595-5380-0949A97888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7" y="1083"/>
                <a:ext cx="17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Line 648">
                <a:extLst>
                  <a:ext uri="{FF2B5EF4-FFF2-40B4-BE49-F238E27FC236}">
                    <a16:creationId xmlns:a16="http://schemas.microsoft.com/office/drawing/2014/main" id="{4458F31D-0FC7-66DA-B349-4EC3D41DA5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67" y="1083"/>
                <a:ext cx="28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649">
                <a:extLst>
                  <a:ext uri="{FF2B5EF4-FFF2-40B4-BE49-F238E27FC236}">
                    <a16:creationId xmlns:a16="http://schemas.microsoft.com/office/drawing/2014/main" id="{F5B25631-0440-A08C-02D5-457584517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136" cy="298"/>
              </a:xfrm>
              <a:custGeom>
                <a:avLst/>
                <a:gdLst>
                  <a:gd name="T0" fmla="*/ 679 w 679"/>
                  <a:gd name="T1" fmla="*/ 555 h 1492"/>
                  <a:gd name="T2" fmla="*/ 630 w 679"/>
                  <a:gd name="T3" fmla="*/ 528 h 1492"/>
                  <a:gd name="T4" fmla="*/ 641 w 679"/>
                  <a:gd name="T5" fmla="*/ 489 h 1492"/>
                  <a:gd name="T6" fmla="*/ 567 w 679"/>
                  <a:gd name="T7" fmla="*/ 357 h 1492"/>
                  <a:gd name="T8" fmla="*/ 548 w 679"/>
                  <a:gd name="T9" fmla="*/ 227 h 1492"/>
                  <a:gd name="T10" fmla="*/ 583 w 679"/>
                  <a:gd name="T11" fmla="*/ 193 h 1492"/>
                  <a:gd name="T12" fmla="*/ 594 w 679"/>
                  <a:gd name="T13" fmla="*/ 139 h 1492"/>
                  <a:gd name="T14" fmla="*/ 463 w 679"/>
                  <a:gd name="T15" fmla="*/ 58 h 1492"/>
                  <a:gd name="T16" fmla="*/ 360 w 679"/>
                  <a:gd name="T17" fmla="*/ 113 h 1492"/>
                  <a:gd name="T18" fmla="*/ 211 w 679"/>
                  <a:gd name="T19" fmla="*/ 82 h 1492"/>
                  <a:gd name="T20" fmla="*/ 81 w 679"/>
                  <a:gd name="T21" fmla="*/ 17 h 1492"/>
                  <a:gd name="T22" fmla="*/ 10 w 679"/>
                  <a:gd name="T23" fmla="*/ 0 h 1492"/>
                  <a:gd name="T24" fmla="*/ 0 w 679"/>
                  <a:gd name="T25" fmla="*/ 63 h 1492"/>
                  <a:gd name="T26" fmla="*/ 78 w 679"/>
                  <a:gd name="T27" fmla="*/ 140 h 1492"/>
                  <a:gd name="T28" fmla="*/ 34 w 679"/>
                  <a:gd name="T29" fmla="*/ 260 h 1492"/>
                  <a:gd name="T30" fmla="*/ 75 w 679"/>
                  <a:gd name="T31" fmla="*/ 372 h 1492"/>
                  <a:gd name="T32" fmla="*/ 84 w 679"/>
                  <a:gd name="T33" fmla="*/ 464 h 1492"/>
                  <a:gd name="T34" fmla="*/ 116 w 679"/>
                  <a:gd name="T35" fmla="*/ 483 h 1492"/>
                  <a:gd name="T36" fmla="*/ 176 w 679"/>
                  <a:gd name="T37" fmla="*/ 532 h 1492"/>
                  <a:gd name="T38" fmla="*/ 221 w 679"/>
                  <a:gd name="T39" fmla="*/ 689 h 1492"/>
                  <a:gd name="T40" fmla="*/ 259 w 679"/>
                  <a:gd name="T41" fmla="*/ 687 h 1492"/>
                  <a:gd name="T42" fmla="*/ 252 w 679"/>
                  <a:gd name="T43" fmla="*/ 779 h 1492"/>
                  <a:gd name="T44" fmla="*/ 249 w 679"/>
                  <a:gd name="T45" fmla="*/ 819 h 1492"/>
                  <a:gd name="T46" fmla="*/ 247 w 679"/>
                  <a:gd name="T47" fmla="*/ 973 h 1492"/>
                  <a:gd name="T48" fmla="*/ 283 w 679"/>
                  <a:gd name="T49" fmla="*/ 939 h 1492"/>
                  <a:gd name="T50" fmla="*/ 263 w 679"/>
                  <a:gd name="T51" fmla="*/ 1057 h 1492"/>
                  <a:gd name="T52" fmla="*/ 268 w 679"/>
                  <a:gd name="T53" fmla="*/ 1110 h 1492"/>
                  <a:gd name="T54" fmla="*/ 222 w 679"/>
                  <a:gd name="T55" fmla="*/ 1198 h 1492"/>
                  <a:gd name="T56" fmla="*/ 241 w 679"/>
                  <a:gd name="T57" fmla="*/ 1321 h 1492"/>
                  <a:gd name="T58" fmla="*/ 293 w 679"/>
                  <a:gd name="T59" fmla="*/ 1392 h 1492"/>
                  <a:gd name="T60" fmla="*/ 344 w 679"/>
                  <a:gd name="T61" fmla="*/ 1442 h 1492"/>
                  <a:gd name="T62" fmla="*/ 392 w 679"/>
                  <a:gd name="T63" fmla="*/ 1446 h 1492"/>
                  <a:gd name="T64" fmla="*/ 303 w 679"/>
                  <a:gd name="T65" fmla="*/ 1492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9" h="1492">
                    <a:moveTo>
                      <a:pt x="675" y="568"/>
                    </a:move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650">
                <a:extLst>
                  <a:ext uri="{FF2B5EF4-FFF2-40B4-BE49-F238E27FC236}">
                    <a16:creationId xmlns:a16="http://schemas.microsoft.com/office/drawing/2014/main" id="{10AA129F-AA0D-B748-5152-67780EEE3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97"/>
                <a:ext cx="55" cy="155"/>
              </a:xfrm>
              <a:custGeom>
                <a:avLst/>
                <a:gdLst>
                  <a:gd name="T0" fmla="*/ 64 w 271"/>
                  <a:gd name="T1" fmla="*/ 0 h 778"/>
                  <a:gd name="T2" fmla="*/ 62 w 271"/>
                  <a:gd name="T3" fmla="*/ 11 h 778"/>
                  <a:gd name="T4" fmla="*/ 50 w 271"/>
                  <a:gd name="T5" fmla="*/ 35 h 778"/>
                  <a:gd name="T6" fmla="*/ 59 w 271"/>
                  <a:gd name="T7" fmla="*/ 64 h 778"/>
                  <a:gd name="T8" fmla="*/ 52 w 271"/>
                  <a:gd name="T9" fmla="*/ 73 h 778"/>
                  <a:gd name="T10" fmla="*/ 97 w 271"/>
                  <a:gd name="T11" fmla="*/ 131 h 778"/>
                  <a:gd name="T12" fmla="*/ 130 w 271"/>
                  <a:gd name="T13" fmla="*/ 150 h 778"/>
                  <a:gd name="T14" fmla="*/ 139 w 271"/>
                  <a:gd name="T15" fmla="*/ 173 h 778"/>
                  <a:gd name="T16" fmla="*/ 178 w 271"/>
                  <a:gd name="T17" fmla="*/ 184 h 778"/>
                  <a:gd name="T18" fmla="*/ 229 w 271"/>
                  <a:gd name="T19" fmla="*/ 149 h 778"/>
                  <a:gd name="T20" fmla="*/ 247 w 271"/>
                  <a:gd name="T21" fmla="*/ 178 h 778"/>
                  <a:gd name="T22" fmla="*/ 207 w 271"/>
                  <a:gd name="T23" fmla="*/ 244 h 778"/>
                  <a:gd name="T24" fmla="*/ 259 w 271"/>
                  <a:gd name="T25" fmla="*/ 301 h 778"/>
                  <a:gd name="T26" fmla="*/ 264 w 271"/>
                  <a:gd name="T27" fmla="*/ 354 h 778"/>
                  <a:gd name="T28" fmla="*/ 244 w 271"/>
                  <a:gd name="T29" fmla="*/ 387 h 778"/>
                  <a:gd name="T30" fmla="*/ 269 w 271"/>
                  <a:gd name="T31" fmla="*/ 407 h 778"/>
                  <a:gd name="T32" fmla="*/ 225 w 271"/>
                  <a:gd name="T33" fmla="*/ 435 h 778"/>
                  <a:gd name="T34" fmla="*/ 199 w 271"/>
                  <a:gd name="T35" fmla="*/ 484 h 778"/>
                  <a:gd name="T36" fmla="*/ 151 w 271"/>
                  <a:gd name="T37" fmla="*/ 509 h 778"/>
                  <a:gd name="T38" fmla="*/ 139 w 271"/>
                  <a:gd name="T39" fmla="*/ 529 h 778"/>
                  <a:gd name="T40" fmla="*/ 125 w 271"/>
                  <a:gd name="T41" fmla="*/ 521 h 778"/>
                  <a:gd name="T42" fmla="*/ 81 w 271"/>
                  <a:gd name="T43" fmla="*/ 541 h 778"/>
                  <a:gd name="T44" fmla="*/ 120 w 271"/>
                  <a:gd name="T45" fmla="*/ 545 h 778"/>
                  <a:gd name="T46" fmla="*/ 121 w 271"/>
                  <a:gd name="T47" fmla="*/ 569 h 778"/>
                  <a:gd name="T48" fmla="*/ 71 w 271"/>
                  <a:gd name="T49" fmla="*/ 611 h 778"/>
                  <a:gd name="T50" fmla="*/ 56 w 271"/>
                  <a:gd name="T51" fmla="*/ 605 h 778"/>
                  <a:gd name="T52" fmla="*/ 0 w 271"/>
                  <a:gd name="T53" fmla="*/ 664 h 778"/>
                  <a:gd name="T54" fmla="*/ 40 w 271"/>
                  <a:gd name="T55" fmla="*/ 684 h 778"/>
                  <a:gd name="T56" fmla="*/ 44 w 271"/>
                  <a:gd name="T57" fmla="*/ 721 h 778"/>
                  <a:gd name="T58" fmla="*/ 61 w 271"/>
                  <a:gd name="T59" fmla="*/ 736 h 778"/>
                  <a:gd name="T60" fmla="*/ 154 w 271"/>
                  <a:gd name="T61" fmla="*/ 743 h 778"/>
                  <a:gd name="T62" fmla="*/ 168 w 271"/>
                  <a:gd name="T63" fmla="*/ 733 h 778"/>
                  <a:gd name="T64" fmla="*/ 234 w 271"/>
                  <a:gd name="T65" fmla="*/ 773 h 778"/>
                  <a:gd name="T66" fmla="*/ 271 w 271"/>
                  <a:gd name="T67" fmla="*/ 762 h 778"/>
                  <a:gd name="T68" fmla="*/ 264 w 271"/>
                  <a:gd name="T6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1" h="778">
                    <a:moveTo>
                      <a:pt x="64" y="0"/>
                    </a:moveTo>
                    <a:lnTo>
                      <a:pt x="62" y="11"/>
                    </a:lnTo>
                    <a:lnTo>
                      <a:pt x="50" y="35"/>
                    </a:lnTo>
                    <a:lnTo>
                      <a:pt x="59" y="64"/>
                    </a:lnTo>
                    <a:lnTo>
                      <a:pt x="52" y="73"/>
                    </a:lnTo>
                    <a:lnTo>
                      <a:pt x="97" y="131"/>
                    </a:lnTo>
                    <a:lnTo>
                      <a:pt x="130" y="150"/>
                    </a:lnTo>
                    <a:lnTo>
                      <a:pt x="139" y="173"/>
                    </a:lnTo>
                    <a:lnTo>
                      <a:pt x="178" y="184"/>
                    </a:lnTo>
                    <a:lnTo>
                      <a:pt x="229" y="149"/>
                    </a:lnTo>
                    <a:lnTo>
                      <a:pt x="247" y="178"/>
                    </a:lnTo>
                    <a:lnTo>
                      <a:pt x="207" y="244"/>
                    </a:lnTo>
                    <a:lnTo>
                      <a:pt x="259" y="301"/>
                    </a:lnTo>
                    <a:lnTo>
                      <a:pt x="264" y="354"/>
                    </a:lnTo>
                    <a:lnTo>
                      <a:pt x="244" y="387"/>
                    </a:lnTo>
                    <a:lnTo>
                      <a:pt x="269" y="407"/>
                    </a:lnTo>
                    <a:lnTo>
                      <a:pt x="225" y="435"/>
                    </a:lnTo>
                    <a:lnTo>
                      <a:pt x="199" y="484"/>
                    </a:lnTo>
                    <a:lnTo>
                      <a:pt x="151" y="509"/>
                    </a:lnTo>
                    <a:lnTo>
                      <a:pt x="139" y="529"/>
                    </a:lnTo>
                    <a:lnTo>
                      <a:pt x="125" y="521"/>
                    </a:lnTo>
                    <a:lnTo>
                      <a:pt x="81" y="541"/>
                    </a:lnTo>
                    <a:lnTo>
                      <a:pt x="120" y="545"/>
                    </a:lnTo>
                    <a:lnTo>
                      <a:pt x="121" y="569"/>
                    </a:lnTo>
                    <a:lnTo>
                      <a:pt x="71" y="611"/>
                    </a:lnTo>
                    <a:lnTo>
                      <a:pt x="56" y="605"/>
                    </a:lnTo>
                    <a:lnTo>
                      <a:pt x="0" y="664"/>
                    </a:lnTo>
                    <a:lnTo>
                      <a:pt x="40" y="684"/>
                    </a:lnTo>
                    <a:lnTo>
                      <a:pt x="44" y="721"/>
                    </a:lnTo>
                    <a:lnTo>
                      <a:pt x="61" y="736"/>
                    </a:lnTo>
                    <a:lnTo>
                      <a:pt x="154" y="743"/>
                    </a:lnTo>
                    <a:lnTo>
                      <a:pt x="168" y="733"/>
                    </a:lnTo>
                    <a:lnTo>
                      <a:pt x="234" y="773"/>
                    </a:lnTo>
                    <a:lnTo>
                      <a:pt x="271" y="762"/>
                    </a:lnTo>
                    <a:lnTo>
                      <a:pt x="264" y="7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651">
                <a:extLst>
                  <a:ext uri="{FF2B5EF4-FFF2-40B4-BE49-F238E27FC236}">
                    <a16:creationId xmlns:a16="http://schemas.microsoft.com/office/drawing/2014/main" id="{034610F3-9B78-1DB0-BE6E-D4B001694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9" y="1094"/>
                <a:ext cx="267" cy="103"/>
              </a:xfrm>
              <a:custGeom>
                <a:avLst/>
                <a:gdLst>
                  <a:gd name="T0" fmla="*/ 1336 w 1336"/>
                  <a:gd name="T1" fmla="*/ 422 h 515"/>
                  <a:gd name="T2" fmla="*/ 1313 w 1336"/>
                  <a:gd name="T3" fmla="*/ 416 h 515"/>
                  <a:gd name="T4" fmla="*/ 1292 w 1336"/>
                  <a:gd name="T5" fmla="*/ 441 h 515"/>
                  <a:gd name="T6" fmla="*/ 1260 w 1336"/>
                  <a:gd name="T7" fmla="*/ 436 h 515"/>
                  <a:gd name="T8" fmla="*/ 1224 w 1336"/>
                  <a:gd name="T9" fmla="*/ 378 h 515"/>
                  <a:gd name="T10" fmla="*/ 1177 w 1336"/>
                  <a:gd name="T11" fmla="*/ 374 h 515"/>
                  <a:gd name="T12" fmla="*/ 1182 w 1336"/>
                  <a:gd name="T13" fmla="*/ 336 h 515"/>
                  <a:gd name="T14" fmla="*/ 1164 w 1336"/>
                  <a:gd name="T15" fmla="*/ 314 h 515"/>
                  <a:gd name="T16" fmla="*/ 1091 w 1336"/>
                  <a:gd name="T17" fmla="*/ 351 h 515"/>
                  <a:gd name="T18" fmla="*/ 1036 w 1336"/>
                  <a:gd name="T19" fmla="*/ 349 h 515"/>
                  <a:gd name="T20" fmla="*/ 1016 w 1336"/>
                  <a:gd name="T21" fmla="*/ 382 h 515"/>
                  <a:gd name="T22" fmla="*/ 958 w 1336"/>
                  <a:gd name="T23" fmla="*/ 411 h 515"/>
                  <a:gd name="T24" fmla="*/ 886 w 1336"/>
                  <a:gd name="T25" fmla="*/ 479 h 515"/>
                  <a:gd name="T26" fmla="*/ 848 w 1336"/>
                  <a:gd name="T27" fmla="*/ 482 h 515"/>
                  <a:gd name="T28" fmla="*/ 828 w 1336"/>
                  <a:gd name="T29" fmla="*/ 515 h 515"/>
                  <a:gd name="T30" fmla="*/ 798 w 1336"/>
                  <a:gd name="T31" fmla="*/ 441 h 515"/>
                  <a:gd name="T32" fmla="*/ 722 w 1336"/>
                  <a:gd name="T33" fmla="*/ 378 h 515"/>
                  <a:gd name="T34" fmla="*/ 715 w 1336"/>
                  <a:gd name="T35" fmla="*/ 302 h 515"/>
                  <a:gd name="T36" fmla="*/ 630 w 1336"/>
                  <a:gd name="T37" fmla="*/ 210 h 515"/>
                  <a:gd name="T38" fmla="*/ 634 w 1336"/>
                  <a:gd name="T39" fmla="*/ 162 h 515"/>
                  <a:gd name="T40" fmla="*/ 569 w 1336"/>
                  <a:gd name="T41" fmla="*/ 130 h 515"/>
                  <a:gd name="T42" fmla="*/ 560 w 1336"/>
                  <a:gd name="T43" fmla="*/ 115 h 515"/>
                  <a:gd name="T44" fmla="*/ 573 w 1336"/>
                  <a:gd name="T45" fmla="*/ 99 h 515"/>
                  <a:gd name="T46" fmla="*/ 572 w 1336"/>
                  <a:gd name="T47" fmla="*/ 84 h 515"/>
                  <a:gd name="T48" fmla="*/ 525 w 1336"/>
                  <a:gd name="T49" fmla="*/ 73 h 515"/>
                  <a:gd name="T50" fmla="*/ 512 w 1336"/>
                  <a:gd name="T51" fmla="*/ 19 h 515"/>
                  <a:gd name="T52" fmla="*/ 504 w 1336"/>
                  <a:gd name="T53" fmla="*/ 13 h 515"/>
                  <a:gd name="T54" fmla="*/ 451 w 1336"/>
                  <a:gd name="T55" fmla="*/ 25 h 515"/>
                  <a:gd name="T56" fmla="*/ 415 w 1336"/>
                  <a:gd name="T57" fmla="*/ 52 h 515"/>
                  <a:gd name="T58" fmla="*/ 404 w 1336"/>
                  <a:gd name="T59" fmla="*/ 14 h 515"/>
                  <a:gd name="T60" fmla="*/ 394 w 1336"/>
                  <a:gd name="T61" fmla="*/ 0 h 515"/>
                  <a:gd name="T62" fmla="*/ 359 w 1336"/>
                  <a:gd name="T63" fmla="*/ 27 h 515"/>
                  <a:gd name="T64" fmla="*/ 306 w 1336"/>
                  <a:gd name="T65" fmla="*/ 31 h 515"/>
                  <a:gd name="T66" fmla="*/ 223 w 1336"/>
                  <a:gd name="T67" fmla="*/ 70 h 515"/>
                  <a:gd name="T68" fmla="*/ 172 w 1336"/>
                  <a:gd name="T69" fmla="*/ 20 h 515"/>
                  <a:gd name="T70" fmla="*/ 135 w 1336"/>
                  <a:gd name="T71" fmla="*/ 24 h 515"/>
                  <a:gd name="T72" fmla="*/ 107 w 1336"/>
                  <a:gd name="T73" fmla="*/ 57 h 515"/>
                  <a:gd name="T74" fmla="*/ 84 w 1336"/>
                  <a:gd name="T75" fmla="*/ 59 h 515"/>
                  <a:gd name="T76" fmla="*/ 80 w 1336"/>
                  <a:gd name="T77" fmla="*/ 98 h 515"/>
                  <a:gd name="T78" fmla="*/ 108 w 1336"/>
                  <a:gd name="T79" fmla="*/ 150 h 515"/>
                  <a:gd name="T80" fmla="*/ 70 w 1336"/>
                  <a:gd name="T81" fmla="*/ 168 h 515"/>
                  <a:gd name="T82" fmla="*/ 68 w 1336"/>
                  <a:gd name="T83" fmla="*/ 216 h 515"/>
                  <a:gd name="T84" fmla="*/ 45 w 1336"/>
                  <a:gd name="T85" fmla="*/ 225 h 515"/>
                  <a:gd name="T86" fmla="*/ 21 w 1336"/>
                  <a:gd name="T87" fmla="*/ 212 h 515"/>
                  <a:gd name="T88" fmla="*/ 0 w 1336"/>
                  <a:gd name="T89" fmla="*/ 23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36" h="515">
                    <a:moveTo>
                      <a:pt x="1336" y="422"/>
                    </a:moveTo>
                    <a:lnTo>
                      <a:pt x="1313" y="416"/>
                    </a:lnTo>
                    <a:lnTo>
                      <a:pt x="1292" y="441"/>
                    </a:lnTo>
                    <a:lnTo>
                      <a:pt x="1260" y="436"/>
                    </a:lnTo>
                    <a:lnTo>
                      <a:pt x="1224" y="378"/>
                    </a:lnTo>
                    <a:lnTo>
                      <a:pt x="1177" y="374"/>
                    </a:lnTo>
                    <a:lnTo>
                      <a:pt x="1182" y="336"/>
                    </a:lnTo>
                    <a:lnTo>
                      <a:pt x="1164" y="314"/>
                    </a:lnTo>
                    <a:lnTo>
                      <a:pt x="1091" y="351"/>
                    </a:lnTo>
                    <a:lnTo>
                      <a:pt x="1036" y="349"/>
                    </a:lnTo>
                    <a:lnTo>
                      <a:pt x="1016" y="382"/>
                    </a:lnTo>
                    <a:lnTo>
                      <a:pt x="958" y="411"/>
                    </a:lnTo>
                    <a:lnTo>
                      <a:pt x="886" y="479"/>
                    </a:lnTo>
                    <a:lnTo>
                      <a:pt x="848" y="482"/>
                    </a:lnTo>
                    <a:lnTo>
                      <a:pt x="828" y="515"/>
                    </a:lnTo>
                    <a:lnTo>
                      <a:pt x="798" y="441"/>
                    </a:lnTo>
                    <a:lnTo>
                      <a:pt x="722" y="378"/>
                    </a:lnTo>
                    <a:lnTo>
                      <a:pt x="715" y="302"/>
                    </a:lnTo>
                    <a:lnTo>
                      <a:pt x="630" y="210"/>
                    </a:lnTo>
                    <a:lnTo>
                      <a:pt x="634" y="162"/>
                    </a:lnTo>
                    <a:lnTo>
                      <a:pt x="569" y="130"/>
                    </a:lnTo>
                    <a:lnTo>
                      <a:pt x="560" y="115"/>
                    </a:lnTo>
                    <a:lnTo>
                      <a:pt x="573" y="99"/>
                    </a:lnTo>
                    <a:lnTo>
                      <a:pt x="572" y="84"/>
                    </a:lnTo>
                    <a:lnTo>
                      <a:pt x="525" y="73"/>
                    </a:lnTo>
                    <a:lnTo>
                      <a:pt x="512" y="19"/>
                    </a:lnTo>
                    <a:lnTo>
                      <a:pt x="504" y="13"/>
                    </a:lnTo>
                    <a:lnTo>
                      <a:pt x="451" y="25"/>
                    </a:lnTo>
                    <a:lnTo>
                      <a:pt x="415" y="52"/>
                    </a:lnTo>
                    <a:lnTo>
                      <a:pt x="404" y="14"/>
                    </a:lnTo>
                    <a:lnTo>
                      <a:pt x="394" y="0"/>
                    </a:lnTo>
                    <a:lnTo>
                      <a:pt x="359" y="27"/>
                    </a:lnTo>
                    <a:lnTo>
                      <a:pt x="306" y="31"/>
                    </a:lnTo>
                    <a:lnTo>
                      <a:pt x="223" y="70"/>
                    </a:lnTo>
                    <a:lnTo>
                      <a:pt x="172" y="20"/>
                    </a:lnTo>
                    <a:lnTo>
                      <a:pt x="135" y="24"/>
                    </a:lnTo>
                    <a:lnTo>
                      <a:pt x="107" y="57"/>
                    </a:lnTo>
                    <a:lnTo>
                      <a:pt x="84" y="59"/>
                    </a:lnTo>
                    <a:lnTo>
                      <a:pt x="80" y="98"/>
                    </a:lnTo>
                    <a:lnTo>
                      <a:pt x="108" y="150"/>
                    </a:lnTo>
                    <a:lnTo>
                      <a:pt x="70" y="168"/>
                    </a:lnTo>
                    <a:lnTo>
                      <a:pt x="68" y="216"/>
                    </a:lnTo>
                    <a:lnTo>
                      <a:pt x="45" y="225"/>
                    </a:lnTo>
                    <a:lnTo>
                      <a:pt x="21" y="212"/>
                    </a:lnTo>
                    <a:lnTo>
                      <a:pt x="0" y="2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652">
                <a:extLst>
                  <a:ext uri="{FF2B5EF4-FFF2-40B4-BE49-F238E27FC236}">
                    <a16:creationId xmlns:a16="http://schemas.microsoft.com/office/drawing/2014/main" id="{45A57ADE-347F-861D-D32E-0E3CF82DF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653">
                <a:extLst>
                  <a:ext uri="{FF2B5EF4-FFF2-40B4-BE49-F238E27FC236}">
                    <a16:creationId xmlns:a16="http://schemas.microsoft.com/office/drawing/2014/main" id="{23E5041B-3493-C5F6-B319-43511AC2B2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654">
                <a:extLst>
                  <a:ext uri="{FF2B5EF4-FFF2-40B4-BE49-F238E27FC236}">
                    <a16:creationId xmlns:a16="http://schemas.microsoft.com/office/drawing/2014/main" id="{A8B8FD7E-0F05-4E22-904E-5BF7A7695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11" cy="260"/>
              </a:xfrm>
              <a:custGeom>
                <a:avLst/>
                <a:gdLst>
                  <a:gd name="T0" fmla="*/ 1035 w 1052"/>
                  <a:gd name="T1" fmla="*/ 88 h 1302"/>
                  <a:gd name="T2" fmla="*/ 898 w 1052"/>
                  <a:gd name="T3" fmla="*/ 31 h 1302"/>
                  <a:gd name="T4" fmla="*/ 838 w 1052"/>
                  <a:gd name="T5" fmla="*/ 129 h 1302"/>
                  <a:gd name="T6" fmla="*/ 772 w 1052"/>
                  <a:gd name="T7" fmla="*/ 82 h 1302"/>
                  <a:gd name="T8" fmla="*/ 749 w 1052"/>
                  <a:gd name="T9" fmla="*/ 0 h 1302"/>
                  <a:gd name="T10" fmla="*/ 675 w 1052"/>
                  <a:gd name="T11" fmla="*/ 37 h 1302"/>
                  <a:gd name="T12" fmla="*/ 532 w 1052"/>
                  <a:gd name="T13" fmla="*/ 74 h 1302"/>
                  <a:gd name="T14" fmla="*/ 462 w 1052"/>
                  <a:gd name="T15" fmla="*/ 72 h 1302"/>
                  <a:gd name="T16" fmla="*/ 421 w 1052"/>
                  <a:gd name="T17" fmla="*/ 37 h 1302"/>
                  <a:gd name="T18" fmla="*/ 246 w 1052"/>
                  <a:gd name="T19" fmla="*/ 76 h 1302"/>
                  <a:gd name="T20" fmla="*/ 167 w 1052"/>
                  <a:gd name="T21" fmla="*/ 131 h 1302"/>
                  <a:gd name="T22" fmla="*/ 56 w 1052"/>
                  <a:gd name="T23" fmla="*/ 179 h 1302"/>
                  <a:gd name="T24" fmla="*/ 34 w 1052"/>
                  <a:gd name="T25" fmla="*/ 274 h 1302"/>
                  <a:gd name="T26" fmla="*/ 14 w 1052"/>
                  <a:gd name="T27" fmla="*/ 384 h 1302"/>
                  <a:gd name="T28" fmla="*/ 34 w 1052"/>
                  <a:gd name="T29" fmla="*/ 443 h 1302"/>
                  <a:gd name="T30" fmla="*/ 150 w 1052"/>
                  <a:gd name="T31" fmla="*/ 448 h 1302"/>
                  <a:gd name="T32" fmla="*/ 338 w 1052"/>
                  <a:gd name="T33" fmla="*/ 400 h 1302"/>
                  <a:gd name="T34" fmla="*/ 320 w 1052"/>
                  <a:gd name="T35" fmla="*/ 448 h 1302"/>
                  <a:gd name="T36" fmla="*/ 338 w 1052"/>
                  <a:gd name="T37" fmla="*/ 485 h 1302"/>
                  <a:gd name="T38" fmla="*/ 418 w 1052"/>
                  <a:gd name="T39" fmla="*/ 508 h 1302"/>
                  <a:gd name="T40" fmla="*/ 452 w 1052"/>
                  <a:gd name="T41" fmla="*/ 551 h 1302"/>
                  <a:gd name="T42" fmla="*/ 346 w 1052"/>
                  <a:gd name="T43" fmla="*/ 554 h 1302"/>
                  <a:gd name="T44" fmla="*/ 218 w 1052"/>
                  <a:gd name="T45" fmla="*/ 519 h 1302"/>
                  <a:gd name="T46" fmla="*/ 192 w 1052"/>
                  <a:gd name="T47" fmla="*/ 475 h 1302"/>
                  <a:gd name="T48" fmla="*/ 150 w 1052"/>
                  <a:gd name="T49" fmla="*/ 540 h 1302"/>
                  <a:gd name="T50" fmla="*/ 193 w 1052"/>
                  <a:gd name="T51" fmla="*/ 660 h 1302"/>
                  <a:gd name="T52" fmla="*/ 370 w 1052"/>
                  <a:gd name="T53" fmla="*/ 652 h 1302"/>
                  <a:gd name="T54" fmla="*/ 413 w 1052"/>
                  <a:gd name="T55" fmla="*/ 709 h 1302"/>
                  <a:gd name="T56" fmla="*/ 376 w 1052"/>
                  <a:gd name="T57" fmla="*/ 797 h 1302"/>
                  <a:gd name="T58" fmla="*/ 67 w 1052"/>
                  <a:gd name="T59" fmla="*/ 803 h 1302"/>
                  <a:gd name="T60" fmla="*/ 137 w 1052"/>
                  <a:gd name="T61" fmla="*/ 889 h 1302"/>
                  <a:gd name="T62" fmla="*/ 260 w 1052"/>
                  <a:gd name="T63" fmla="*/ 962 h 1302"/>
                  <a:gd name="T64" fmla="*/ 309 w 1052"/>
                  <a:gd name="T65" fmla="*/ 1081 h 1302"/>
                  <a:gd name="T66" fmla="*/ 302 w 1052"/>
                  <a:gd name="T67" fmla="*/ 1167 h 1302"/>
                  <a:gd name="T68" fmla="*/ 382 w 1052"/>
                  <a:gd name="T69" fmla="*/ 1206 h 1302"/>
                  <a:gd name="T70" fmla="*/ 472 w 1052"/>
                  <a:gd name="T71" fmla="*/ 1174 h 1302"/>
                  <a:gd name="T72" fmla="*/ 475 w 1052"/>
                  <a:gd name="T73" fmla="*/ 1128 h 1302"/>
                  <a:gd name="T74" fmla="*/ 616 w 1052"/>
                  <a:gd name="T75" fmla="*/ 1145 h 1302"/>
                  <a:gd name="T76" fmla="*/ 651 w 1052"/>
                  <a:gd name="T77" fmla="*/ 1111 h 1302"/>
                  <a:gd name="T78" fmla="*/ 701 w 1052"/>
                  <a:gd name="T79" fmla="*/ 1138 h 1302"/>
                  <a:gd name="T80" fmla="*/ 762 w 1052"/>
                  <a:gd name="T81" fmla="*/ 1232 h 1302"/>
                  <a:gd name="T82" fmla="*/ 864 w 1052"/>
                  <a:gd name="T83" fmla="*/ 1246 h 1302"/>
                  <a:gd name="T84" fmla="*/ 1009 w 1052"/>
                  <a:gd name="T85" fmla="*/ 1302 h 1302"/>
                  <a:gd name="T86" fmla="*/ 1040 w 1052"/>
                  <a:gd name="T87" fmla="*/ 1222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2" h="1302">
                    <a:moveTo>
                      <a:pt x="1029" y="112"/>
                    </a:move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655">
                <a:extLst>
                  <a:ext uri="{FF2B5EF4-FFF2-40B4-BE49-F238E27FC236}">
                    <a16:creationId xmlns:a16="http://schemas.microsoft.com/office/drawing/2014/main" id="{74BD0AFA-889E-85A5-D506-7B4DA6281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141"/>
                <a:ext cx="17" cy="126"/>
              </a:xfrm>
              <a:custGeom>
                <a:avLst/>
                <a:gdLst>
                  <a:gd name="T0" fmla="*/ 4 w 82"/>
                  <a:gd name="T1" fmla="*/ 0 h 631"/>
                  <a:gd name="T2" fmla="*/ 0 w 82"/>
                  <a:gd name="T3" fmla="*/ 39 h 631"/>
                  <a:gd name="T4" fmla="*/ 11 w 82"/>
                  <a:gd name="T5" fmla="*/ 84 h 631"/>
                  <a:gd name="T6" fmla="*/ 20 w 82"/>
                  <a:gd name="T7" fmla="*/ 91 h 631"/>
                  <a:gd name="T8" fmla="*/ 53 w 82"/>
                  <a:gd name="T9" fmla="*/ 111 h 631"/>
                  <a:gd name="T10" fmla="*/ 48 w 82"/>
                  <a:gd name="T11" fmla="*/ 135 h 631"/>
                  <a:gd name="T12" fmla="*/ 64 w 82"/>
                  <a:gd name="T13" fmla="*/ 141 h 631"/>
                  <a:gd name="T14" fmla="*/ 82 w 82"/>
                  <a:gd name="T15" fmla="*/ 170 h 631"/>
                  <a:gd name="T16" fmla="*/ 32 w 82"/>
                  <a:gd name="T17" fmla="*/ 221 h 631"/>
                  <a:gd name="T18" fmla="*/ 26 w 82"/>
                  <a:gd name="T19" fmla="*/ 237 h 631"/>
                  <a:gd name="T20" fmla="*/ 36 w 82"/>
                  <a:gd name="T21" fmla="*/ 260 h 631"/>
                  <a:gd name="T22" fmla="*/ 70 w 82"/>
                  <a:gd name="T23" fmla="*/ 287 h 631"/>
                  <a:gd name="T24" fmla="*/ 26 w 82"/>
                  <a:gd name="T25" fmla="*/ 314 h 631"/>
                  <a:gd name="T26" fmla="*/ 21 w 82"/>
                  <a:gd name="T27" fmla="*/ 353 h 631"/>
                  <a:gd name="T28" fmla="*/ 55 w 82"/>
                  <a:gd name="T29" fmla="*/ 381 h 631"/>
                  <a:gd name="T30" fmla="*/ 53 w 82"/>
                  <a:gd name="T31" fmla="*/ 436 h 631"/>
                  <a:gd name="T32" fmla="*/ 54 w 82"/>
                  <a:gd name="T33" fmla="*/ 459 h 631"/>
                  <a:gd name="T34" fmla="*/ 71 w 82"/>
                  <a:gd name="T35" fmla="*/ 465 h 631"/>
                  <a:gd name="T36" fmla="*/ 49 w 82"/>
                  <a:gd name="T37" fmla="*/ 489 h 631"/>
                  <a:gd name="T38" fmla="*/ 74 w 82"/>
                  <a:gd name="T39" fmla="*/ 511 h 631"/>
                  <a:gd name="T40" fmla="*/ 70 w 82"/>
                  <a:gd name="T41" fmla="*/ 541 h 631"/>
                  <a:gd name="T42" fmla="*/ 42 w 82"/>
                  <a:gd name="T43" fmla="*/ 568 h 631"/>
                  <a:gd name="T44" fmla="*/ 44 w 82"/>
                  <a:gd name="T45" fmla="*/ 598 h 631"/>
                  <a:gd name="T46" fmla="*/ 61 w 82"/>
                  <a:gd name="T47" fmla="*/ 611 h 631"/>
                  <a:gd name="T48" fmla="*/ 62 w 82"/>
                  <a:gd name="T49" fmla="*/ 627 h 631"/>
                  <a:gd name="T50" fmla="*/ 24 w 82"/>
                  <a:gd name="T51" fmla="*/ 631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631">
                    <a:moveTo>
                      <a:pt x="4" y="0"/>
                    </a:moveTo>
                    <a:lnTo>
                      <a:pt x="0" y="39"/>
                    </a:lnTo>
                    <a:lnTo>
                      <a:pt x="11" y="84"/>
                    </a:lnTo>
                    <a:lnTo>
                      <a:pt x="20" y="91"/>
                    </a:lnTo>
                    <a:lnTo>
                      <a:pt x="53" y="111"/>
                    </a:lnTo>
                    <a:lnTo>
                      <a:pt x="48" y="135"/>
                    </a:lnTo>
                    <a:lnTo>
                      <a:pt x="64" y="141"/>
                    </a:lnTo>
                    <a:lnTo>
                      <a:pt x="82" y="170"/>
                    </a:lnTo>
                    <a:lnTo>
                      <a:pt x="32" y="221"/>
                    </a:lnTo>
                    <a:lnTo>
                      <a:pt x="26" y="237"/>
                    </a:lnTo>
                    <a:lnTo>
                      <a:pt x="36" y="260"/>
                    </a:lnTo>
                    <a:lnTo>
                      <a:pt x="70" y="287"/>
                    </a:lnTo>
                    <a:lnTo>
                      <a:pt x="26" y="314"/>
                    </a:lnTo>
                    <a:lnTo>
                      <a:pt x="21" y="353"/>
                    </a:lnTo>
                    <a:lnTo>
                      <a:pt x="55" y="381"/>
                    </a:lnTo>
                    <a:lnTo>
                      <a:pt x="53" y="436"/>
                    </a:lnTo>
                    <a:lnTo>
                      <a:pt x="54" y="459"/>
                    </a:lnTo>
                    <a:lnTo>
                      <a:pt x="71" y="465"/>
                    </a:lnTo>
                    <a:lnTo>
                      <a:pt x="49" y="489"/>
                    </a:lnTo>
                    <a:lnTo>
                      <a:pt x="74" y="511"/>
                    </a:lnTo>
                    <a:lnTo>
                      <a:pt x="70" y="541"/>
                    </a:lnTo>
                    <a:lnTo>
                      <a:pt x="42" y="568"/>
                    </a:lnTo>
                    <a:lnTo>
                      <a:pt x="44" y="598"/>
                    </a:lnTo>
                    <a:lnTo>
                      <a:pt x="61" y="611"/>
                    </a:lnTo>
                    <a:lnTo>
                      <a:pt x="62" y="627"/>
                    </a:lnTo>
                    <a:lnTo>
                      <a:pt x="24" y="6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656">
                <a:extLst>
                  <a:ext uri="{FF2B5EF4-FFF2-40B4-BE49-F238E27FC236}">
                    <a16:creationId xmlns:a16="http://schemas.microsoft.com/office/drawing/2014/main" id="{F5081AF6-DDB5-C047-1319-C03699FE99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3" y="1267"/>
                <a:ext cx="226" cy="54"/>
              </a:xfrm>
              <a:custGeom>
                <a:avLst/>
                <a:gdLst>
                  <a:gd name="T0" fmla="*/ 0 w 1127"/>
                  <a:gd name="T1" fmla="*/ 0 h 271"/>
                  <a:gd name="T2" fmla="*/ 32 w 1127"/>
                  <a:gd name="T3" fmla="*/ 12 h 271"/>
                  <a:gd name="T4" fmla="*/ 117 w 1127"/>
                  <a:gd name="T5" fmla="*/ 12 h 271"/>
                  <a:gd name="T6" fmla="*/ 126 w 1127"/>
                  <a:gd name="T7" fmla="*/ 26 h 271"/>
                  <a:gd name="T8" fmla="*/ 112 w 1127"/>
                  <a:gd name="T9" fmla="*/ 51 h 271"/>
                  <a:gd name="T10" fmla="*/ 129 w 1127"/>
                  <a:gd name="T11" fmla="*/ 65 h 271"/>
                  <a:gd name="T12" fmla="*/ 197 w 1127"/>
                  <a:gd name="T13" fmla="*/ 43 h 271"/>
                  <a:gd name="T14" fmla="*/ 214 w 1127"/>
                  <a:gd name="T15" fmla="*/ 65 h 271"/>
                  <a:gd name="T16" fmla="*/ 238 w 1127"/>
                  <a:gd name="T17" fmla="*/ 70 h 271"/>
                  <a:gd name="T18" fmla="*/ 255 w 1127"/>
                  <a:gd name="T19" fmla="*/ 85 h 271"/>
                  <a:gd name="T20" fmla="*/ 284 w 1127"/>
                  <a:gd name="T21" fmla="*/ 74 h 271"/>
                  <a:gd name="T22" fmla="*/ 309 w 1127"/>
                  <a:gd name="T23" fmla="*/ 87 h 271"/>
                  <a:gd name="T24" fmla="*/ 330 w 1127"/>
                  <a:gd name="T25" fmla="*/ 62 h 271"/>
                  <a:gd name="T26" fmla="*/ 376 w 1127"/>
                  <a:gd name="T27" fmla="*/ 65 h 271"/>
                  <a:gd name="T28" fmla="*/ 389 w 1127"/>
                  <a:gd name="T29" fmla="*/ 25 h 271"/>
                  <a:gd name="T30" fmla="*/ 403 w 1127"/>
                  <a:gd name="T31" fmla="*/ 17 h 271"/>
                  <a:gd name="T32" fmla="*/ 465 w 1127"/>
                  <a:gd name="T33" fmla="*/ 18 h 271"/>
                  <a:gd name="T34" fmla="*/ 489 w 1127"/>
                  <a:gd name="T35" fmla="*/ 31 h 271"/>
                  <a:gd name="T36" fmla="*/ 509 w 1127"/>
                  <a:gd name="T37" fmla="*/ 76 h 271"/>
                  <a:gd name="T38" fmla="*/ 555 w 1127"/>
                  <a:gd name="T39" fmla="*/ 71 h 271"/>
                  <a:gd name="T40" fmla="*/ 595 w 1127"/>
                  <a:gd name="T41" fmla="*/ 83 h 271"/>
                  <a:gd name="T42" fmla="*/ 627 w 1127"/>
                  <a:gd name="T43" fmla="*/ 111 h 271"/>
                  <a:gd name="T44" fmla="*/ 666 w 1127"/>
                  <a:gd name="T45" fmla="*/ 115 h 271"/>
                  <a:gd name="T46" fmla="*/ 684 w 1127"/>
                  <a:gd name="T47" fmla="*/ 144 h 271"/>
                  <a:gd name="T48" fmla="*/ 696 w 1127"/>
                  <a:gd name="T49" fmla="*/ 190 h 271"/>
                  <a:gd name="T50" fmla="*/ 717 w 1127"/>
                  <a:gd name="T51" fmla="*/ 157 h 271"/>
                  <a:gd name="T52" fmla="*/ 747 w 1127"/>
                  <a:gd name="T53" fmla="*/ 162 h 271"/>
                  <a:gd name="T54" fmla="*/ 770 w 1127"/>
                  <a:gd name="T55" fmla="*/ 160 h 271"/>
                  <a:gd name="T56" fmla="*/ 792 w 1127"/>
                  <a:gd name="T57" fmla="*/ 142 h 271"/>
                  <a:gd name="T58" fmla="*/ 797 w 1127"/>
                  <a:gd name="T59" fmla="*/ 188 h 271"/>
                  <a:gd name="T60" fmla="*/ 778 w 1127"/>
                  <a:gd name="T61" fmla="*/ 236 h 271"/>
                  <a:gd name="T62" fmla="*/ 779 w 1127"/>
                  <a:gd name="T63" fmla="*/ 252 h 271"/>
                  <a:gd name="T64" fmla="*/ 788 w 1127"/>
                  <a:gd name="T65" fmla="*/ 266 h 271"/>
                  <a:gd name="T66" fmla="*/ 811 w 1127"/>
                  <a:gd name="T67" fmla="*/ 271 h 271"/>
                  <a:gd name="T68" fmla="*/ 884 w 1127"/>
                  <a:gd name="T69" fmla="*/ 218 h 271"/>
                  <a:gd name="T70" fmla="*/ 890 w 1127"/>
                  <a:gd name="T71" fmla="*/ 195 h 271"/>
                  <a:gd name="T72" fmla="*/ 924 w 1127"/>
                  <a:gd name="T73" fmla="*/ 152 h 271"/>
                  <a:gd name="T74" fmla="*/ 913 w 1127"/>
                  <a:gd name="T75" fmla="*/ 115 h 271"/>
                  <a:gd name="T76" fmla="*/ 1013 w 1127"/>
                  <a:gd name="T77" fmla="*/ 106 h 271"/>
                  <a:gd name="T78" fmla="*/ 1048 w 1127"/>
                  <a:gd name="T79" fmla="*/ 149 h 271"/>
                  <a:gd name="T80" fmla="*/ 1059 w 1127"/>
                  <a:gd name="T81" fmla="*/ 186 h 271"/>
                  <a:gd name="T82" fmla="*/ 1104 w 1127"/>
                  <a:gd name="T83" fmla="*/ 167 h 271"/>
                  <a:gd name="T84" fmla="*/ 1127 w 1127"/>
                  <a:gd name="T85" fmla="*/ 165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27" h="271">
                    <a:moveTo>
                      <a:pt x="0" y="0"/>
                    </a:moveTo>
                    <a:lnTo>
                      <a:pt x="32" y="12"/>
                    </a:lnTo>
                    <a:lnTo>
                      <a:pt x="117" y="12"/>
                    </a:lnTo>
                    <a:lnTo>
                      <a:pt x="126" y="26"/>
                    </a:lnTo>
                    <a:lnTo>
                      <a:pt x="112" y="51"/>
                    </a:lnTo>
                    <a:lnTo>
                      <a:pt x="129" y="65"/>
                    </a:lnTo>
                    <a:lnTo>
                      <a:pt x="197" y="43"/>
                    </a:lnTo>
                    <a:lnTo>
                      <a:pt x="214" y="65"/>
                    </a:lnTo>
                    <a:lnTo>
                      <a:pt x="238" y="70"/>
                    </a:lnTo>
                    <a:lnTo>
                      <a:pt x="255" y="85"/>
                    </a:lnTo>
                    <a:lnTo>
                      <a:pt x="284" y="74"/>
                    </a:lnTo>
                    <a:lnTo>
                      <a:pt x="309" y="87"/>
                    </a:lnTo>
                    <a:lnTo>
                      <a:pt x="330" y="62"/>
                    </a:lnTo>
                    <a:lnTo>
                      <a:pt x="376" y="65"/>
                    </a:lnTo>
                    <a:lnTo>
                      <a:pt x="389" y="25"/>
                    </a:lnTo>
                    <a:lnTo>
                      <a:pt x="403" y="17"/>
                    </a:lnTo>
                    <a:lnTo>
                      <a:pt x="465" y="18"/>
                    </a:lnTo>
                    <a:lnTo>
                      <a:pt x="489" y="31"/>
                    </a:lnTo>
                    <a:lnTo>
                      <a:pt x="509" y="76"/>
                    </a:lnTo>
                    <a:lnTo>
                      <a:pt x="555" y="71"/>
                    </a:lnTo>
                    <a:lnTo>
                      <a:pt x="595" y="83"/>
                    </a:lnTo>
                    <a:lnTo>
                      <a:pt x="627" y="111"/>
                    </a:lnTo>
                    <a:lnTo>
                      <a:pt x="666" y="115"/>
                    </a:lnTo>
                    <a:lnTo>
                      <a:pt x="684" y="144"/>
                    </a:lnTo>
                    <a:lnTo>
                      <a:pt x="696" y="190"/>
                    </a:lnTo>
                    <a:lnTo>
                      <a:pt x="717" y="157"/>
                    </a:lnTo>
                    <a:lnTo>
                      <a:pt x="747" y="162"/>
                    </a:lnTo>
                    <a:lnTo>
                      <a:pt x="770" y="160"/>
                    </a:lnTo>
                    <a:lnTo>
                      <a:pt x="792" y="142"/>
                    </a:lnTo>
                    <a:lnTo>
                      <a:pt x="797" y="188"/>
                    </a:lnTo>
                    <a:lnTo>
                      <a:pt x="778" y="236"/>
                    </a:lnTo>
                    <a:lnTo>
                      <a:pt x="779" y="252"/>
                    </a:lnTo>
                    <a:lnTo>
                      <a:pt x="788" y="266"/>
                    </a:lnTo>
                    <a:lnTo>
                      <a:pt x="811" y="271"/>
                    </a:lnTo>
                    <a:lnTo>
                      <a:pt x="884" y="218"/>
                    </a:lnTo>
                    <a:lnTo>
                      <a:pt x="890" y="195"/>
                    </a:lnTo>
                    <a:lnTo>
                      <a:pt x="924" y="152"/>
                    </a:lnTo>
                    <a:lnTo>
                      <a:pt x="913" y="115"/>
                    </a:lnTo>
                    <a:lnTo>
                      <a:pt x="1013" y="106"/>
                    </a:lnTo>
                    <a:lnTo>
                      <a:pt x="1048" y="149"/>
                    </a:lnTo>
                    <a:lnTo>
                      <a:pt x="1059" y="186"/>
                    </a:lnTo>
                    <a:lnTo>
                      <a:pt x="1104" y="167"/>
                    </a:lnTo>
                    <a:lnTo>
                      <a:pt x="1127" y="16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657">
                <a:extLst>
                  <a:ext uri="{FF2B5EF4-FFF2-40B4-BE49-F238E27FC236}">
                    <a16:creationId xmlns:a16="http://schemas.microsoft.com/office/drawing/2014/main" id="{C1C7FC10-86C2-9603-91D8-16CC9398B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658">
                <a:extLst>
                  <a:ext uri="{FF2B5EF4-FFF2-40B4-BE49-F238E27FC236}">
                    <a16:creationId xmlns:a16="http://schemas.microsoft.com/office/drawing/2014/main" id="{668EA7D6-BEA0-D8DC-068A-2D17AB77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659">
                <a:extLst>
                  <a:ext uri="{FF2B5EF4-FFF2-40B4-BE49-F238E27FC236}">
                    <a16:creationId xmlns:a16="http://schemas.microsoft.com/office/drawing/2014/main" id="{C8B72421-E8CD-BB04-6B62-2235FF546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660">
                <a:extLst>
                  <a:ext uri="{FF2B5EF4-FFF2-40B4-BE49-F238E27FC236}">
                    <a16:creationId xmlns:a16="http://schemas.microsoft.com/office/drawing/2014/main" id="{E98064F8-8A0F-CB9A-9D23-6D0F958E7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56" cy="97"/>
              </a:xfrm>
              <a:custGeom>
                <a:avLst/>
                <a:gdLst>
                  <a:gd name="T0" fmla="*/ 156 w 283"/>
                  <a:gd name="T1" fmla="*/ 454 h 483"/>
                  <a:gd name="T2" fmla="*/ 166 w 283"/>
                  <a:gd name="T3" fmla="*/ 469 h 483"/>
                  <a:gd name="T4" fmla="*/ 183 w 283"/>
                  <a:gd name="T5" fmla="*/ 483 h 483"/>
                  <a:gd name="T6" fmla="*/ 212 w 283"/>
                  <a:gd name="T7" fmla="*/ 472 h 483"/>
                  <a:gd name="T8" fmla="*/ 225 w 283"/>
                  <a:gd name="T9" fmla="*/ 441 h 483"/>
                  <a:gd name="T10" fmla="*/ 263 w 283"/>
                  <a:gd name="T11" fmla="*/ 437 h 483"/>
                  <a:gd name="T12" fmla="*/ 265 w 283"/>
                  <a:gd name="T13" fmla="*/ 383 h 483"/>
                  <a:gd name="T14" fmla="*/ 280 w 283"/>
                  <a:gd name="T15" fmla="*/ 366 h 483"/>
                  <a:gd name="T16" fmla="*/ 283 w 283"/>
                  <a:gd name="T17" fmla="*/ 320 h 483"/>
                  <a:gd name="T18" fmla="*/ 265 w 283"/>
                  <a:gd name="T19" fmla="*/ 298 h 483"/>
                  <a:gd name="T20" fmla="*/ 214 w 283"/>
                  <a:gd name="T21" fmla="*/ 326 h 483"/>
                  <a:gd name="T22" fmla="*/ 195 w 283"/>
                  <a:gd name="T23" fmla="*/ 289 h 483"/>
                  <a:gd name="T24" fmla="*/ 162 w 283"/>
                  <a:gd name="T25" fmla="*/ 269 h 483"/>
                  <a:gd name="T26" fmla="*/ 139 w 283"/>
                  <a:gd name="T27" fmla="*/ 263 h 483"/>
                  <a:gd name="T28" fmla="*/ 69 w 283"/>
                  <a:gd name="T29" fmla="*/ 262 h 483"/>
                  <a:gd name="T30" fmla="*/ 45 w 283"/>
                  <a:gd name="T31" fmla="*/ 163 h 483"/>
                  <a:gd name="T32" fmla="*/ 20 w 283"/>
                  <a:gd name="T33" fmla="*/ 151 h 483"/>
                  <a:gd name="T34" fmla="*/ 25 w 283"/>
                  <a:gd name="T35" fmla="*/ 112 h 483"/>
                  <a:gd name="T36" fmla="*/ 0 w 283"/>
                  <a:gd name="T37" fmla="*/ 99 h 483"/>
                  <a:gd name="T38" fmla="*/ 26 w 283"/>
                  <a:gd name="T39" fmla="*/ 49 h 483"/>
                  <a:gd name="T40" fmla="*/ 153 w 283"/>
                  <a:gd name="T41" fmla="*/ 0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3" h="483">
                    <a:moveTo>
                      <a:pt x="156" y="454"/>
                    </a:moveTo>
                    <a:lnTo>
                      <a:pt x="166" y="469"/>
                    </a:lnTo>
                    <a:lnTo>
                      <a:pt x="183" y="483"/>
                    </a:lnTo>
                    <a:lnTo>
                      <a:pt x="212" y="472"/>
                    </a:lnTo>
                    <a:lnTo>
                      <a:pt x="225" y="441"/>
                    </a:lnTo>
                    <a:lnTo>
                      <a:pt x="263" y="437"/>
                    </a:lnTo>
                    <a:lnTo>
                      <a:pt x="265" y="383"/>
                    </a:lnTo>
                    <a:lnTo>
                      <a:pt x="280" y="366"/>
                    </a:lnTo>
                    <a:lnTo>
                      <a:pt x="283" y="320"/>
                    </a:lnTo>
                    <a:lnTo>
                      <a:pt x="265" y="298"/>
                    </a:lnTo>
                    <a:lnTo>
                      <a:pt x="214" y="326"/>
                    </a:lnTo>
                    <a:lnTo>
                      <a:pt x="195" y="289"/>
                    </a:lnTo>
                    <a:lnTo>
                      <a:pt x="162" y="269"/>
                    </a:lnTo>
                    <a:lnTo>
                      <a:pt x="139" y="263"/>
                    </a:lnTo>
                    <a:lnTo>
                      <a:pt x="69" y="262"/>
                    </a:lnTo>
                    <a:lnTo>
                      <a:pt x="45" y="163"/>
                    </a:lnTo>
                    <a:lnTo>
                      <a:pt x="20" y="151"/>
                    </a:lnTo>
                    <a:lnTo>
                      <a:pt x="25" y="112"/>
                    </a:lnTo>
                    <a:lnTo>
                      <a:pt x="0" y="99"/>
                    </a:lnTo>
                    <a:lnTo>
                      <a:pt x="26" y="49"/>
                    </a:lnTo>
                    <a:lnTo>
                      <a:pt x="15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661">
                <a:extLst>
                  <a:ext uri="{FF2B5EF4-FFF2-40B4-BE49-F238E27FC236}">
                    <a16:creationId xmlns:a16="http://schemas.microsoft.com/office/drawing/2014/main" id="{8CBBEA67-1FE5-CD68-91EF-2DBCAD8BE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358"/>
                <a:ext cx="66" cy="79"/>
              </a:xfrm>
              <a:custGeom>
                <a:avLst/>
                <a:gdLst>
                  <a:gd name="T0" fmla="*/ 12 w 327"/>
                  <a:gd name="T1" fmla="*/ 0 h 395"/>
                  <a:gd name="T2" fmla="*/ 0 w 327"/>
                  <a:gd name="T3" fmla="*/ 33 h 395"/>
                  <a:gd name="T4" fmla="*/ 6 w 327"/>
                  <a:gd name="T5" fmla="*/ 101 h 395"/>
                  <a:gd name="T6" fmla="*/ 45 w 327"/>
                  <a:gd name="T7" fmla="*/ 182 h 395"/>
                  <a:gd name="T8" fmla="*/ 69 w 327"/>
                  <a:gd name="T9" fmla="*/ 195 h 395"/>
                  <a:gd name="T10" fmla="*/ 108 w 327"/>
                  <a:gd name="T11" fmla="*/ 200 h 395"/>
                  <a:gd name="T12" fmla="*/ 167 w 327"/>
                  <a:gd name="T13" fmla="*/ 164 h 395"/>
                  <a:gd name="T14" fmla="*/ 162 w 327"/>
                  <a:gd name="T15" fmla="*/ 203 h 395"/>
                  <a:gd name="T16" fmla="*/ 202 w 327"/>
                  <a:gd name="T17" fmla="*/ 222 h 395"/>
                  <a:gd name="T18" fmla="*/ 255 w 327"/>
                  <a:gd name="T19" fmla="*/ 279 h 395"/>
                  <a:gd name="T20" fmla="*/ 327 w 327"/>
                  <a:gd name="T2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395">
                    <a:moveTo>
                      <a:pt x="12" y="0"/>
                    </a:moveTo>
                    <a:lnTo>
                      <a:pt x="0" y="33"/>
                    </a:lnTo>
                    <a:lnTo>
                      <a:pt x="6" y="101"/>
                    </a:lnTo>
                    <a:lnTo>
                      <a:pt x="45" y="182"/>
                    </a:lnTo>
                    <a:lnTo>
                      <a:pt x="69" y="195"/>
                    </a:lnTo>
                    <a:lnTo>
                      <a:pt x="108" y="200"/>
                    </a:lnTo>
                    <a:lnTo>
                      <a:pt x="167" y="164"/>
                    </a:lnTo>
                    <a:lnTo>
                      <a:pt x="162" y="203"/>
                    </a:lnTo>
                    <a:lnTo>
                      <a:pt x="202" y="222"/>
                    </a:lnTo>
                    <a:lnTo>
                      <a:pt x="255" y="279"/>
                    </a:lnTo>
                    <a:lnTo>
                      <a:pt x="327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662">
                <a:extLst>
                  <a:ext uri="{FF2B5EF4-FFF2-40B4-BE49-F238E27FC236}">
                    <a16:creationId xmlns:a16="http://schemas.microsoft.com/office/drawing/2014/main" id="{F96DC882-C7F5-37E5-7FC5-0B95625934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5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5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663">
                <a:extLst>
                  <a:ext uri="{FF2B5EF4-FFF2-40B4-BE49-F238E27FC236}">
                    <a16:creationId xmlns:a16="http://schemas.microsoft.com/office/drawing/2014/main" id="{4F83A7C1-B4AD-4095-831E-FEC395F64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92"/>
                  <a:gd name="T1" fmla="*/ 46 h 262"/>
                  <a:gd name="T2" fmla="*/ 100 w 592"/>
                  <a:gd name="T3" fmla="*/ 37 h 262"/>
                  <a:gd name="T4" fmla="*/ 157 w 592"/>
                  <a:gd name="T5" fmla="*/ 71 h 262"/>
                  <a:gd name="T6" fmla="*/ 167 w 592"/>
                  <a:gd name="T7" fmla="*/ 16 h 262"/>
                  <a:gd name="T8" fmla="*/ 207 w 592"/>
                  <a:gd name="T9" fmla="*/ 36 h 262"/>
                  <a:gd name="T10" fmla="*/ 260 w 592"/>
                  <a:gd name="T11" fmla="*/ 15 h 262"/>
                  <a:gd name="T12" fmla="*/ 327 w 592"/>
                  <a:gd name="T13" fmla="*/ 0 h 262"/>
                  <a:gd name="T14" fmla="*/ 393 w 592"/>
                  <a:gd name="T15" fmla="*/ 40 h 262"/>
                  <a:gd name="T16" fmla="*/ 346 w 592"/>
                  <a:gd name="T17" fmla="*/ 107 h 262"/>
                  <a:gd name="T18" fmla="*/ 261 w 592"/>
                  <a:gd name="T19" fmla="*/ 107 h 262"/>
                  <a:gd name="T20" fmla="*/ 228 w 592"/>
                  <a:gd name="T21" fmla="*/ 95 h 262"/>
                  <a:gd name="T22" fmla="*/ 214 w 592"/>
                  <a:gd name="T23" fmla="*/ 103 h 262"/>
                  <a:gd name="T24" fmla="*/ 257 w 592"/>
                  <a:gd name="T25" fmla="*/ 162 h 262"/>
                  <a:gd name="T26" fmla="*/ 290 w 592"/>
                  <a:gd name="T27" fmla="*/ 181 h 262"/>
                  <a:gd name="T28" fmla="*/ 389 w 592"/>
                  <a:gd name="T29" fmla="*/ 173 h 262"/>
                  <a:gd name="T30" fmla="*/ 447 w 592"/>
                  <a:gd name="T31" fmla="*/ 129 h 262"/>
                  <a:gd name="T32" fmla="*/ 485 w 592"/>
                  <a:gd name="T33" fmla="*/ 117 h 262"/>
                  <a:gd name="T34" fmla="*/ 496 w 592"/>
                  <a:gd name="T35" fmla="*/ 154 h 262"/>
                  <a:gd name="T36" fmla="*/ 558 w 592"/>
                  <a:gd name="T37" fmla="*/ 157 h 262"/>
                  <a:gd name="T38" fmla="*/ 592 w 592"/>
                  <a:gd name="T39" fmla="*/ 185 h 262"/>
                  <a:gd name="T40" fmla="*/ 565 w 592"/>
                  <a:gd name="T41" fmla="*/ 233 h 262"/>
                  <a:gd name="T42" fmla="*/ 566 w 592"/>
                  <a:gd name="T43" fmla="*/ 249 h 262"/>
                  <a:gd name="T44" fmla="*/ 590 w 592"/>
                  <a:gd name="T45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2" h="262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664">
                <a:extLst>
                  <a:ext uri="{FF2B5EF4-FFF2-40B4-BE49-F238E27FC236}">
                    <a16:creationId xmlns:a16="http://schemas.microsoft.com/office/drawing/2014/main" id="{F83F9EF9-E3AA-49C1-BCA7-C479162A1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665">
                <a:extLst>
                  <a:ext uri="{FF2B5EF4-FFF2-40B4-BE49-F238E27FC236}">
                    <a16:creationId xmlns:a16="http://schemas.microsoft.com/office/drawing/2014/main" id="{BE108561-C936-1977-B8C5-DC1EFCAF1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666">
                <a:extLst>
                  <a:ext uri="{FF2B5EF4-FFF2-40B4-BE49-F238E27FC236}">
                    <a16:creationId xmlns:a16="http://schemas.microsoft.com/office/drawing/2014/main" id="{B741A6FF-13E4-3D77-3883-711FB61CB7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667">
                <a:extLst>
                  <a:ext uri="{FF2B5EF4-FFF2-40B4-BE49-F238E27FC236}">
                    <a16:creationId xmlns:a16="http://schemas.microsoft.com/office/drawing/2014/main" id="{1A19A79C-D6EA-7EBE-AF57-4C150F7BB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668">
                <a:extLst>
                  <a:ext uri="{FF2B5EF4-FFF2-40B4-BE49-F238E27FC236}">
                    <a16:creationId xmlns:a16="http://schemas.microsoft.com/office/drawing/2014/main" id="{1BCF0A36-9B1F-9491-2CF8-021AC97A83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669">
                <a:extLst>
                  <a:ext uri="{FF2B5EF4-FFF2-40B4-BE49-F238E27FC236}">
                    <a16:creationId xmlns:a16="http://schemas.microsoft.com/office/drawing/2014/main" id="{7CF38CD1-6868-7C14-99E0-ABE831BD71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6 w 32"/>
                  <a:gd name="T1" fmla="*/ 29 h 29"/>
                  <a:gd name="T2" fmla="*/ 32 w 32"/>
                  <a:gd name="T3" fmla="*/ 21 h 29"/>
                  <a:gd name="T4" fmla="*/ 23 w 32"/>
                  <a:gd name="T5" fmla="*/ 14 h 29"/>
                  <a:gd name="T6" fmla="*/ 16 w 32"/>
                  <a:gd name="T7" fmla="*/ 14 h 29"/>
                  <a:gd name="T8" fmla="*/ 8 w 32"/>
                  <a:gd name="T9" fmla="*/ 0 h 29"/>
                  <a:gd name="T10" fmla="*/ 0 w 32"/>
                  <a:gd name="T11" fmla="*/ 8 h 29"/>
                  <a:gd name="T12" fmla="*/ 9 w 32"/>
                  <a:gd name="T13" fmla="*/ 23 h 29"/>
                  <a:gd name="T14" fmla="*/ 26 w 32"/>
                  <a:gd name="T1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6" y="29"/>
                    </a:move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670">
                <a:extLst>
                  <a:ext uri="{FF2B5EF4-FFF2-40B4-BE49-F238E27FC236}">
                    <a16:creationId xmlns:a16="http://schemas.microsoft.com/office/drawing/2014/main" id="{6320BE80-B81F-1305-30B0-9355411AAC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0 w 29"/>
                  <a:gd name="T1" fmla="*/ 11 h 17"/>
                  <a:gd name="T2" fmla="*/ 8 w 29"/>
                  <a:gd name="T3" fmla="*/ 17 h 17"/>
                  <a:gd name="T4" fmla="*/ 23 w 29"/>
                  <a:gd name="T5" fmla="*/ 16 h 17"/>
                  <a:gd name="T6" fmla="*/ 29 w 29"/>
                  <a:gd name="T7" fmla="*/ 0 h 17"/>
                  <a:gd name="T8" fmla="*/ 6 w 29"/>
                  <a:gd name="T9" fmla="*/ 3 h 17"/>
                  <a:gd name="T10" fmla="*/ 0 w 29"/>
                  <a:gd name="T11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0" y="11"/>
                    </a:move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671">
                <a:extLst>
                  <a:ext uri="{FF2B5EF4-FFF2-40B4-BE49-F238E27FC236}">
                    <a16:creationId xmlns:a16="http://schemas.microsoft.com/office/drawing/2014/main" id="{6A110483-8D3D-4356-22C7-6AF46F8D0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1 w 16"/>
                  <a:gd name="T3" fmla="*/ 25 h 25"/>
                  <a:gd name="T4" fmla="*/ 0 w 16"/>
                  <a:gd name="T5" fmla="*/ 17 h 25"/>
                  <a:gd name="T6" fmla="*/ 6 w 16"/>
                  <a:gd name="T7" fmla="*/ 0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1" y="25"/>
                    </a:lnTo>
                    <a:lnTo>
                      <a:pt x="0" y="17"/>
                    </a:lnTo>
                    <a:lnTo>
                      <a:pt x="6" y="0"/>
                    </a:lnTo>
                    <a:lnTo>
                      <a:pt x="16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672">
                <a:extLst>
                  <a:ext uri="{FF2B5EF4-FFF2-40B4-BE49-F238E27FC236}">
                    <a16:creationId xmlns:a16="http://schemas.microsoft.com/office/drawing/2014/main" id="{D7B841E6-40F0-78C3-EFA3-5633A9102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5 h 23"/>
                  <a:gd name="T4" fmla="*/ 8 w 15"/>
                  <a:gd name="T5" fmla="*/ 23 h 23"/>
                  <a:gd name="T6" fmla="*/ 15 w 15"/>
                  <a:gd name="T7" fmla="*/ 14 h 23"/>
                  <a:gd name="T8" fmla="*/ 14 w 15"/>
                  <a:gd name="T9" fmla="*/ 6 h 23"/>
                  <a:gd name="T10" fmla="*/ 6 w 15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673">
                <a:extLst>
                  <a:ext uri="{FF2B5EF4-FFF2-40B4-BE49-F238E27FC236}">
                    <a16:creationId xmlns:a16="http://schemas.microsoft.com/office/drawing/2014/main" id="{3D1D80BE-CC7D-80AB-6F0A-ADC10BBC15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178"/>
                <a:ext cx="85" cy="47"/>
              </a:xfrm>
              <a:custGeom>
                <a:avLst/>
                <a:gdLst>
                  <a:gd name="T0" fmla="*/ 426 w 426"/>
                  <a:gd name="T1" fmla="*/ 184 h 233"/>
                  <a:gd name="T2" fmla="*/ 275 w 426"/>
                  <a:gd name="T3" fmla="*/ 128 h 233"/>
                  <a:gd name="T4" fmla="*/ 252 w 426"/>
                  <a:gd name="T5" fmla="*/ 138 h 233"/>
                  <a:gd name="T6" fmla="*/ 240 w 426"/>
                  <a:gd name="T7" fmla="*/ 170 h 233"/>
                  <a:gd name="T8" fmla="*/ 203 w 426"/>
                  <a:gd name="T9" fmla="*/ 189 h 233"/>
                  <a:gd name="T10" fmla="*/ 152 w 426"/>
                  <a:gd name="T11" fmla="*/ 233 h 233"/>
                  <a:gd name="T12" fmla="*/ 114 w 426"/>
                  <a:gd name="T13" fmla="*/ 228 h 233"/>
                  <a:gd name="T14" fmla="*/ 95 w 426"/>
                  <a:gd name="T15" fmla="*/ 199 h 233"/>
                  <a:gd name="T16" fmla="*/ 64 w 426"/>
                  <a:gd name="T17" fmla="*/ 187 h 233"/>
                  <a:gd name="T18" fmla="*/ 25 w 426"/>
                  <a:gd name="T19" fmla="*/ 105 h 233"/>
                  <a:gd name="T20" fmla="*/ 31 w 426"/>
                  <a:gd name="T21" fmla="*/ 81 h 233"/>
                  <a:gd name="T22" fmla="*/ 21 w 426"/>
                  <a:gd name="T23" fmla="*/ 59 h 233"/>
                  <a:gd name="T24" fmla="*/ 19 w 426"/>
                  <a:gd name="T25" fmla="*/ 36 h 233"/>
                  <a:gd name="T26" fmla="*/ 0 w 426"/>
                  <a:gd name="T27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6" h="233">
                    <a:moveTo>
                      <a:pt x="426" y="184"/>
                    </a:moveTo>
                    <a:lnTo>
                      <a:pt x="275" y="128"/>
                    </a:lnTo>
                    <a:lnTo>
                      <a:pt x="252" y="138"/>
                    </a:lnTo>
                    <a:lnTo>
                      <a:pt x="240" y="170"/>
                    </a:lnTo>
                    <a:lnTo>
                      <a:pt x="203" y="189"/>
                    </a:lnTo>
                    <a:lnTo>
                      <a:pt x="152" y="233"/>
                    </a:lnTo>
                    <a:lnTo>
                      <a:pt x="114" y="228"/>
                    </a:lnTo>
                    <a:lnTo>
                      <a:pt x="95" y="199"/>
                    </a:lnTo>
                    <a:lnTo>
                      <a:pt x="64" y="187"/>
                    </a:lnTo>
                    <a:lnTo>
                      <a:pt x="25" y="105"/>
                    </a:lnTo>
                    <a:lnTo>
                      <a:pt x="31" y="81"/>
                    </a:lnTo>
                    <a:lnTo>
                      <a:pt x="21" y="59"/>
                    </a:lnTo>
                    <a:lnTo>
                      <a:pt x="19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674">
                <a:extLst>
                  <a:ext uri="{FF2B5EF4-FFF2-40B4-BE49-F238E27FC236}">
                    <a16:creationId xmlns:a16="http://schemas.microsoft.com/office/drawing/2014/main" id="{AA70AC2A-49A3-D3AF-E93F-3ABDB2064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1155"/>
                <a:ext cx="80" cy="42"/>
              </a:xfrm>
              <a:custGeom>
                <a:avLst/>
                <a:gdLst>
                  <a:gd name="T0" fmla="*/ 398 w 398"/>
                  <a:gd name="T1" fmla="*/ 116 h 210"/>
                  <a:gd name="T2" fmla="*/ 276 w 398"/>
                  <a:gd name="T3" fmla="*/ 134 h 210"/>
                  <a:gd name="T4" fmla="*/ 175 w 398"/>
                  <a:gd name="T5" fmla="*/ 121 h 210"/>
                  <a:gd name="T6" fmla="*/ 150 w 398"/>
                  <a:gd name="T7" fmla="*/ 107 h 210"/>
                  <a:gd name="T8" fmla="*/ 139 w 398"/>
                  <a:gd name="T9" fmla="*/ 78 h 210"/>
                  <a:gd name="T10" fmla="*/ 146 w 398"/>
                  <a:gd name="T11" fmla="*/ 54 h 210"/>
                  <a:gd name="T12" fmla="*/ 166 w 398"/>
                  <a:gd name="T13" fmla="*/ 29 h 210"/>
                  <a:gd name="T14" fmla="*/ 156 w 398"/>
                  <a:gd name="T15" fmla="*/ 0 h 210"/>
                  <a:gd name="T16" fmla="*/ 110 w 398"/>
                  <a:gd name="T17" fmla="*/ 12 h 210"/>
                  <a:gd name="T18" fmla="*/ 87 w 398"/>
                  <a:gd name="T19" fmla="*/ 6 h 210"/>
                  <a:gd name="T20" fmla="*/ 64 w 398"/>
                  <a:gd name="T21" fmla="*/ 15 h 210"/>
                  <a:gd name="T22" fmla="*/ 57 w 398"/>
                  <a:gd name="T23" fmla="*/ 17 h 210"/>
                  <a:gd name="T24" fmla="*/ 43 w 398"/>
                  <a:gd name="T25" fmla="*/ 25 h 210"/>
                  <a:gd name="T26" fmla="*/ 0 w 398"/>
                  <a:gd name="T27" fmla="*/ 67 h 210"/>
                  <a:gd name="T28" fmla="*/ 13 w 398"/>
                  <a:gd name="T29" fmla="*/ 128 h 210"/>
                  <a:gd name="T30" fmla="*/ 38 w 398"/>
                  <a:gd name="T31" fmla="*/ 141 h 210"/>
                  <a:gd name="T32" fmla="*/ 46 w 398"/>
                  <a:gd name="T33" fmla="*/ 149 h 210"/>
                  <a:gd name="T34" fmla="*/ 32 w 398"/>
                  <a:gd name="T35" fmla="*/ 157 h 210"/>
                  <a:gd name="T36" fmla="*/ 45 w 398"/>
                  <a:gd name="T37" fmla="*/ 210 h 210"/>
                  <a:gd name="T38" fmla="*/ 59 w 398"/>
                  <a:gd name="T39" fmla="*/ 20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8" h="210">
                    <a:moveTo>
                      <a:pt x="398" y="116"/>
                    </a:moveTo>
                    <a:lnTo>
                      <a:pt x="276" y="134"/>
                    </a:lnTo>
                    <a:lnTo>
                      <a:pt x="175" y="121"/>
                    </a:lnTo>
                    <a:lnTo>
                      <a:pt x="150" y="107"/>
                    </a:lnTo>
                    <a:lnTo>
                      <a:pt x="139" y="78"/>
                    </a:lnTo>
                    <a:lnTo>
                      <a:pt x="146" y="54"/>
                    </a:lnTo>
                    <a:lnTo>
                      <a:pt x="166" y="29"/>
                    </a:lnTo>
                    <a:lnTo>
                      <a:pt x="156" y="0"/>
                    </a:lnTo>
                    <a:lnTo>
                      <a:pt x="110" y="12"/>
                    </a:lnTo>
                    <a:lnTo>
                      <a:pt x="87" y="6"/>
                    </a:lnTo>
                    <a:lnTo>
                      <a:pt x="64" y="15"/>
                    </a:lnTo>
                    <a:lnTo>
                      <a:pt x="57" y="17"/>
                    </a:lnTo>
                    <a:lnTo>
                      <a:pt x="43" y="25"/>
                    </a:lnTo>
                    <a:lnTo>
                      <a:pt x="0" y="67"/>
                    </a:lnTo>
                    <a:lnTo>
                      <a:pt x="13" y="128"/>
                    </a:lnTo>
                    <a:lnTo>
                      <a:pt x="38" y="141"/>
                    </a:lnTo>
                    <a:lnTo>
                      <a:pt x="46" y="149"/>
                    </a:lnTo>
                    <a:lnTo>
                      <a:pt x="32" y="157"/>
                    </a:lnTo>
                    <a:lnTo>
                      <a:pt x="45" y="210"/>
                    </a:lnTo>
                    <a:lnTo>
                      <a:pt x="59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675">
                <a:extLst>
                  <a:ext uri="{FF2B5EF4-FFF2-40B4-BE49-F238E27FC236}">
                    <a16:creationId xmlns:a16="http://schemas.microsoft.com/office/drawing/2014/main" id="{CE4026F5-1AA8-B4E7-163F-84AED9030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52"/>
                <a:ext cx="23" cy="67"/>
              </a:xfrm>
              <a:custGeom>
                <a:avLst/>
                <a:gdLst>
                  <a:gd name="T0" fmla="*/ 0 w 116"/>
                  <a:gd name="T1" fmla="*/ 335 h 335"/>
                  <a:gd name="T2" fmla="*/ 13 w 116"/>
                  <a:gd name="T3" fmla="*/ 311 h 335"/>
                  <a:gd name="T4" fmla="*/ 77 w 116"/>
                  <a:gd name="T5" fmla="*/ 258 h 335"/>
                  <a:gd name="T6" fmla="*/ 90 w 116"/>
                  <a:gd name="T7" fmla="*/ 218 h 335"/>
                  <a:gd name="T8" fmla="*/ 109 w 116"/>
                  <a:gd name="T9" fmla="*/ 178 h 335"/>
                  <a:gd name="T10" fmla="*/ 92 w 116"/>
                  <a:gd name="T11" fmla="*/ 164 h 335"/>
                  <a:gd name="T12" fmla="*/ 90 w 116"/>
                  <a:gd name="T13" fmla="*/ 134 h 335"/>
                  <a:gd name="T14" fmla="*/ 109 w 116"/>
                  <a:gd name="T15" fmla="*/ 101 h 335"/>
                  <a:gd name="T16" fmla="*/ 116 w 116"/>
                  <a:gd name="T17" fmla="*/ 92 h 335"/>
                  <a:gd name="T18" fmla="*/ 75 w 116"/>
                  <a:gd name="T19" fmla="*/ 66 h 335"/>
                  <a:gd name="T20" fmla="*/ 50 w 116"/>
                  <a:gd name="T21" fmla="*/ 38 h 335"/>
                  <a:gd name="T22" fmla="*/ 25 w 116"/>
                  <a:gd name="T23" fmla="*/ 32 h 335"/>
                  <a:gd name="T24" fmla="*/ 24 w 116"/>
                  <a:gd name="T25" fmla="*/ 16 h 335"/>
                  <a:gd name="T26" fmla="*/ 30 w 116"/>
                  <a:gd name="T2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335">
                    <a:moveTo>
                      <a:pt x="0" y="335"/>
                    </a:moveTo>
                    <a:lnTo>
                      <a:pt x="13" y="311"/>
                    </a:lnTo>
                    <a:lnTo>
                      <a:pt x="77" y="258"/>
                    </a:lnTo>
                    <a:lnTo>
                      <a:pt x="90" y="218"/>
                    </a:lnTo>
                    <a:lnTo>
                      <a:pt x="109" y="178"/>
                    </a:lnTo>
                    <a:lnTo>
                      <a:pt x="92" y="164"/>
                    </a:lnTo>
                    <a:lnTo>
                      <a:pt x="90" y="134"/>
                    </a:lnTo>
                    <a:lnTo>
                      <a:pt x="109" y="101"/>
                    </a:lnTo>
                    <a:lnTo>
                      <a:pt x="116" y="92"/>
                    </a:lnTo>
                    <a:lnTo>
                      <a:pt x="75" y="66"/>
                    </a:lnTo>
                    <a:lnTo>
                      <a:pt x="50" y="38"/>
                    </a:lnTo>
                    <a:lnTo>
                      <a:pt x="25" y="32"/>
                    </a:lnTo>
                    <a:lnTo>
                      <a:pt x="24" y="16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676">
                <a:extLst>
                  <a:ext uri="{FF2B5EF4-FFF2-40B4-BE49-F238E27FC236}">
                    <a16:creationId xmlns:a16="http://schemas.microsoft.com/office/drawing/2014/main" id="{2FECAE5E-641D-65D6-B477-1711A0C80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15"/>
                <a:ext cx="42" cy="184"/>
              </a:xfrm>
              <a:custGeom>
                <a:avLst/>
                <a:gdLst>
                  <a:gd name="T0" fmla="*/ 200 w 209"/>
                  <a:gd name="T1" fmla="*/ 0 h 921"/>
                  <a:gd name="T2" fmla="*/ 194 w 209"/>
                  <a:gd name="T3" fmla="*/ 23 h 921"/>
                  <a:gd name="T4" fmla="*/ 199 w 209"/>
                  <a:gd name="T5" fmla="*/ 69 h 921"/>
                  <a:gd name="T6" fmla="*/ 187 w 209"/>
                  <a:gd name="T7" fmla="*/ 109 h 921"/>
                  <a:gd name="T8" fmla="*/ 207 w 209"/>
                  <a:gd name="T9" fmla="*/ 169 h 921"/>
                  <a:gd name="T10" fmla="*/ 201 w 209"/>
                  <a:gd name="T11" fmla="*/ 184 h 921"/>
                  <a:gd name="T12" fmla="*/ 206 w 209"/>
                  <a:gd name="T13" fmla="*/ 238 h 921"/>
                  <a:gd name="T14" fmla="*/ 172 w 209"/>
                  <a:gd name="T15" fmla="*/ 287 h 921"/>
                  <a:gd name="T16" fmla="*/ 160 w 209"/>
                  <a:gd name="T17" fmla="*/ 320 h 921"/>
                  <a:gd name="T18" fmla="*/ 166 w 209"/>
                  <a:gd name="T19" fmla="*/ 388 h 921"/>
                  <a:gd name="T20" fmla="*/ 176 w 209"/>
                  <a:gd name="T21" fmla="*/ 411 h 921"/>
                  <a:gd name="T22" fmla="*/ 172 w 209"/>
                  <a:gd name="T23" fmla="*/ 450 h 921"/>
                  <a:gd name="T24" fmla="*/ 182 w 209"/>
                  <a:gd name="T25" fmla="*/ 472 h 921"/>
                  <a:gd name="T26" fmla="*/ 189 w 209"/>
                  <a:gd name="T27" fmla="*/ 557 h 921"/>
                  <a:gd name="T28" fmla="*/ 207 w 209"/>
                  <a:gd name="T29" fmla="*/ 586 h 921"/>
                  <a:gd name="T30" fmla="*/ 205 w 209"/>
                  <a:gd name="T31" fmla="*/ 632 h 921"/>
                  <a:gd name="T32" fmla="*/ 209 w 209"/>
                  <a:gd name="T33" fmla="*/ 678 h 921"/>
                  <a:gd name="T34" fmla="*/ 172 w 209"/>
                  <a:gd name="T35" fmla="*/ 697 h 921"/>
                  <a:gd name="T36" fmla="*/ 125 w 209"/>
                  <a:gd name="T37" fmla="*/ 693 h 921"/>
                  <a:gd name="T38" fmla="*/ 112 w 209"/>
                  <a:gd name="T39" fmla="*/ 710 h 921"/>
                  <a:gd name="T40" fmla="*/ 90 w 209"/>
                  <a:gd name="T41" fmla="*/ 720 h 921"/>
                  <a:gd name="T42" fmla="*/ 66 w 209"/>
                  <a:gd name="T43" fmla="*/ 799 h 921"/>
                  <a:gd name="T44" fmla="*/ 44 w 209"/>
                  <a:gd name="T45" fmla="*/ 816 h 921"/>
                  <a:gd name="T46" fmla="*/ 48 w 209"/>
                  <a:gd name="T47" fmla="*/ 847 h 921"/>
                  <a:gd name="T48" fmla="*/ 26 w 209"/>
                  <a:gd name="T49" fmla="*/ 864 h 921"/>
                  <a:gd name="T50" fmla="*/ 21 w 209"/>
                  <a:gd name="T51" fmla="*/ 896 h 921"/>
                  <a:gd name="T52" fmla="*/ 0 w 209"/>
                  <a:gd name="T53" fmla="*/ 921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9" h="921">
                    <a:moveTo>
                      <a:pt x="200" y="0"/>
                    </a:moveTo>
                    <a:lnTo>
                      <a:pt x="194" y="23"/>
                    </a:lnTo>
                    <a:lnTo>
                      <a:pt x="199" y="69"/>
                    </a:lnTo>
                    <a:lnTo>
                      <a:pt x="187" y="109"/>
                    </a:lnTo>
                    <a:lnTo>
                      <a:pt x="207" y="169"/>
                    </a:lnTo>
                    <a:lnTo>
                      <a:pt x="201" y="184"/>
                    </a:lnTo>
                    <a:lnTo>
                      <a:pt x="206" y="238"/>
                    </a:lnTo>
                    <a:lnTo>
                      <a:pt x="172" y="287"/>
                    </a:lnTo>
                    <a:lnTo>
                      <a:pt x="160" y="320"/>
                    </a:lnTo>
                    <a:lnTo>
                      <a:pt x="166" y="388"/>
                    </a:lnTo>
                    <a:lnTo>
                      <a:pt x="176" y="411"/>
                    </a:lnTo>
                    <a:lnTo>
                      <a:pt x="172" y="450"/>
                    </a:lnTo>
                    <a:lnTo>
                      <a:pt x="182" y="472"/>
                    </a:lnTo>
                    <a:lnTo>
                      <a:pt x="189" y="557"/>
                    </a:lnTo>
                    <a:lnTo>
                      <a:pt x="207" y="586"/>
                    </a:lnTo>
                    <a:lnTo>
                      <a:pt x="205" y="632"/>
                    </a:lnTo>
                    <a:lnTo>
                      <a:pt x="209" y="678"/>
                    </a:lnTo>
                    <a:lnTo>
                      <a:pt x="172" y="697"/>
                    </a:lnTo>
                    <a:lnTo>
                      <a:pt x="125" y="693"/>
                    </a:lnTo>
                    <a:lnTo>
                      <a:pt x="112" y="710"/>
                    </a:lnTo>
                    <a:lnTo>
                      <a:pt x="90" y="720"/>
                    </a:lnTo>
                    <a:lnTo>
                      <a:pt x="66" y="799"/>
                    </a:lnTo>
                    <a:lnTo>
                      <a:pt x="44" y="816"/>
                    </a:lnTo>
                    <a:lnTo>
                      <a:pt x="48" y="847"/>
                    </a:lnTo>
                    <a:lnTo>
                      <a:pt x="26" y="864"/>
                    </a:lnTo>
                    <a:lnTo>
                      <a:pt x="21" y="896"/>
                    </a:lnTo>
                    <a:lnTo>
                      <a:pt x="0" y="9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677">
                <a:extLst>
                  <a:ext uri="{FF2B5EF4-FFF2-40B4-BE49-F238E27FC236}">
                    <a16:creationId xmlns:a16="http://schemas.microsoft.com/office/drawing/2014/main" id="{764913B8-B2FB-1D19-5A26-9F180FCCC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15"/>
                <a:ext cx="37" cy="5"/>
              </a:xfrm>
              <a:custGeom>
                <a:avLst/>
                <a:gdLst>
                  <a:gd name="T0" fmla="*/ 187 w 187"/>
                  <a:gd name="T1" fmla="*/ 23 h 26"/>
                  <a:gd name="T2" fmla="*/ 149 w 187"/>
                  <a:gd name="T3" fmla="*/ 26 h 26"/>
                  <a:gd name="T4" fmla="*/ 124 w 187"/>
                  <a:gd name="T5" fmla="*/ 6 h 26"/>
                  <a:gd name="T6" fmla="*/ 108 w 187"/>
                  <a:gd name="T7" fmla="*/ 0 h 26"/>
                  <a:gd name="T8" fmla="*/ 87 w 187"/>
                  <a:gd name="T9" fmla="*/ 24 h 26"/>
                  <a:gd name="T10" fmla="*/ 64 w 187"/>
                  <a:gd name="T11" fmla="*/ 26 h 26"/>
                  <a:gd name="T12" fmla="*/ 15 w 187"/>
                  <a:gd name="T13" fmla="*/ 1 h 26"/>
                  <a:gd name="T14" fmla="*/ 0 w 187"/>
                  <a:gd name="T15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7" h="26">
                    <a:moveTo>
                      <a:pt x="187" y="23"/>
                    </a:moveTo>
                    <a:lnTo>
                      <a:pt x="149" y="26"/>
                    </a:lnTo>
                    <a:lnTo>
                      <a:pt x="124" y="6"/>
                    </a:lnTo>
                    <a:lnTo>
                      <a:pt x="108" y="0"/>
                    </a:lnTo>
                    <a:lnTo>
                      <a:pt x="87" y="24"/>
                    </a:lnTo>
                    <a:lnTo>
                      <a:pt x="64" y="26"/>
                    </a:lnTo>
                    <a:lnTo>
                      <a:pt x="15" y="1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678">
                <a:extLst>
                  <a:ext uri="{FF2B5EF4-FFF2-40B4-BE49-F238E27FC236}">
                    <a16:creationId xmlns:a16="http://schemas.microsoft.com/office/drawing/2014/main" id="{BE07FFA2-6D57-78B6-7EBD-1688EAD5D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679">
                <a:extLst>
                  <a:ext uri="{FF2B5EF4-FFF2-40B4-BE49-F238E27FC236}">
                    <a16:creationId xmlns:a16="http://schemas.microsoft.com/office/drawing/2014/main" id="{CEDFC28F-512E-1D9E-1E24-C80BA9E38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1"/>
              </a:xfrm>
              <a:custGeom>
                <a:avLst/>
                <a:gdLst>
                  <a:gd name="T0" fmla="*/ 117 w 123"/>
                  <a:gd name="T1" fmla="*/ 104 h 104"/>
                  <a:gd name="T2" fmla="*/ 123 w 123"/>
                  <a:gd name="T3" fmla="*/ 80 h 104"/>
                  <a:gd name="T4" fmla="*/ 106 w 123"/>
                  <a:gd name="T5" fmla="*/ 67 h 104"/>
                  <a:gd name="T6" fmla="*/ 94 w 123"/>
                  <a:gd name="T7" fmla="*/ 21 h 104"/>
                  <a:gd name="T8" fmla="*/ 70 w 123"/>
                  <a:gd name="T9" fmla="*/ 0 h 104"/>
                  <a:gd name="T10" fmla="*/ 8 w 123"/>
                  <a:gd name="T11" fmla="*/ 6 h 104"/>
                  <a:gd name="T12" fmla="*/ 0 w 123"/>
                  <a:gd name="T13" fmla="*/ 15 h 104"/>
                  <a:gd name="T14" fmla="*/ 19 w 123"/>
                  <a:gd name="T15" fmla="*/ 4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4">
                    <a:moveTo>
                      <a:pt x="117" y="104"/>
                    </a:move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680">
                <a:extLst>
                  <a:ext uri="{FF2B5EF4-FFF2-40B4-BE49-F238E27FC236}">
                    <a16:creationId xmlns:a16="http://schemas.microsoft.com/office/drawing/2014/main" id="{AA609C3C-BA0D-B882-1205-DD0021EF87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78"/>
                <a:ext cx="20" cy="16"/>
              </a:xfrm>
              <a:custGeom>
                <a:avLst/>
                <a:gdLst>
                  <a:gd name="T0" fmla="*/ 98 w 98"/>
                  <a:gd name="T1" fmla="*/ 60 h 78"/>
                  <a:gd name="T2" fmla="*/ 61 w 98"/>
                  <a:gd name="T3" fmla="*/ 78 h 78"/>
                  <a:gd name="T4" fmla="*/ 52 w 98"/>
                  <a:gd name="T5" fmla="*/ 57 h 78"/>
                  <a:gd name="T6" fmla="*/ 43 w 98"/>
                  <a:gd name="T7" fmla="*/ 49 h 78"/>
                  <a:gd name="T8" fmla="*/ 19 w 98"/>
                  <a:gd name="T9" fmla="*/ 43 h 78"/>
                  <a:gd name="T10" fmla="*/ 2 w 98"/>
                  <a:gd name="T11" fmla="*/ 14 h 78"/>
                  <a:gd name="T12" fmla="*/ 0 w 98"/>
                  <a:gd name="T1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78">
                    <a:moveTo>
                      <a:pt x="98" y="60"/>
                    </a:moveTo>
                    <a:lnTo>
                      <a:pt x="61" y="78"/>
                    </a:lnTo>
                    <a:lnTo>
                      <a:pt x="52" y="57"/>
                    </a:lnTo>
                    <a:lnTo>
                      <a:pt x="43" y="49"/>
                    </a:lnTo>
                    <a:lnTo>
                      <a:pt x="19" y="43"/>
                    </a:lnTo>
                    <a:lnTo>
                      <a:pt x="2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681">
                <a:extLst>
                  <a:ext uri="{FF2B5EF4-FFF2-40B4-BE49-F238E27FC236}">
                    <a16:creationId xmlns:a16="http://schemas.microsoft.com/office/drawing/2014/main" id="{4F5C9295-09C0-FD88-9B59-77CAB860F3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" y="1190"/>
                <a:ext cx="10" cy="13"/>
              </a:xfrm>
              <a:custGeom>
                <a:avLst/>
                <a:gdLst>
                  <a:gd name="T0" fmla="*/ 49 w 49"/>
                  <a:gd name="T1" fmla="*/ 34 h 67"/>
                  <a:gd name="T2" fmla="*/ 22 w 49"/>
                  <a:gd name="T3" fmla="*/ 67 h 67"/>
                  <a:gd name="T4" fmla="*/ 13 w 49"/>
                  <a:gd name="T5" fmla="*/ 52 h 67"/>
                  <a:gd name="T6" fmla="*/ 26 w 49"/>
                  <a:gd name="T7" fmla="*/ 28 h 67"/>
                  <a:gd name="T8" fmla="*/ 0 w 49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7">
                    <a:moveTo>
                      <a:pt x="49" y="34"/>
                    </a:moveTo>
                    <a:lnTo>
                      <a:pt x="22" y="67"/>
                    </a:lnTo>
                    <a:lnTo>
                      <a:pt x="13" y="52"/>
                    </a:lnTo>
                    <a:lnTo>
                      <a:pt x="26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682">
                <a:extLst>
                  <a:ext uri="{FF2B5EF4-FFF2-40B4-BE49-F238E27FC236}">
                    <a16:creationId xmlns:a16="http://schemas.microsoft.com/office/drawing/2014/main" id="{9F5F4C1F-B071-43BA-D3E6-35DAA825F2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9" y="1197"/>
                <a:ext cx="72" cy="103"/>
              </a:xfrm>
              <a:custGeom>
                <a:avLst/>
                <a:gdLst>
                  <a:gd name="T0" fmla="*/ 0 w 360"/>
                  <a:gd name="T1" fmla="*/ 518 h 518"/>
                  <a:gd name="T2" fmla="*/ 13 w 360"/>
                  <a:gd name="T3" fmla="*/ 502 h 518"/>
                  <a:gd name="T4" fmla="*/ 43 w 360"/>
                  <a:gd name="T5" fmla="*/ 498 h 518"/>
                  <a:gd name="T6" fmla="*/ 57 w 360"/>
                  <a:gd name="T7" fmla="*/ 467 h 518"/>
                  <a:gd name="T8" fmla="*/ 60 w 360"/>
                  <a:gd name="T9" fmla="*/ 428 h 518"/>
                  <a:gd name="T10" fmla="*/ 98 w 360"/>
                  <a:gd name="T11" fmla="*/ 416 h 518"/>
                  <a:gd name="T12" fmla="*/ 109 w 360"/>
                  <a:gd name="T13" fmla="*/ 369 h 518"/>
                  <a:gd name="T14" fmla="*/ 169 w 360"/>
                  <a:gd name="T15" fmla="*/ 364 h 518"/>
                  <a:gd name="T16" fmla="*/ 177 w 360"/>
                  <a:gd name="T17" fmla="*/ 348 h 518"/>
                  <a:gd name="T18" fmla="*/ 204 w 360"/>
                  <a:gd name="T19" fmla="*/ 321 h 518"/>
                  <a:gd name="T20" fmla="*/ 253 w 360"/>
                  <a:gd name="T21" fmla="*/ 341 h 518"/>
                  <a:gd name="T22" fmla="*/ 304 w 360"/>
                  <a:gd name="T23" fmla="*/ 313 h 518"/>
                  <a:gd name="T24" fmla="*/ 307 w 360"/>
                  <a:gd name="T25" fmla="*/ 265 h 518"/>
                  <a:gd name="T26" fmla="*/ 329 w 360"/>
                  <a:gd name="T27" fmla="*/ 249 h 518"/>
                  <a:gd name="T28" fmla="*/ 326 w 360"/>
                  <a:gd name="T29" fmla="*/ 133 h 518"/>
                  <a:gd name="T30" fmla="*/ 360 w 360"/>
                  <a:gd name="T31" fmla="*/ 76 h 518"/>
                  <a:gd name="T32" fmla="*/ 352 w 360"/>
                  <a:gd name="T33" fmla="*/ 7 h 518"/>
                  <a:gd name="T34" fmla="*/ 344 w 360"/>
                  <a:gd name="T35" fmla="*/ 0 h 518"/>
                  <a:gd name="T36" fmla="*/ 336 w 360"/>
                  <a:gd name="T37" fmla="*/ 1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0" h="518">
                    <a:moveTo>
                      <a:pt x="0" y="518"/>
                    </a:moveTo>
                    <a:lnTo>
                      <a:pt x="13" y="502"/>
                    </a:lnTo>
                    <a:lnTo>
                      <a:pt x="43" y="498"/>
                    </a:lnTo>
                    <a:lnTo>
                      <a:pt x="57" y="467"/>
                    </a:lnTo>
                    <a:lnTo>
                      <a:pt x="60" y="428"/>
                    </a:lnTo>
                    <a:lnTo>
                      <a:pt x="98" y="416"/>
                    </a:lnTo>
                    <a:lnTo>
                      <a:pt x="109" y="369"/>
                    </a:lnTo>
                    <a:lnTo>
                      <a:pt x="169" y="364"/>
                    </a:lnTo>
                    <a:lnTo>
                      <a:pt x="177" y="348"/>
                    </a:lnTo>
                    <a:lnTo>
                      <a:pt x="204" y="321"/>
                    </a:lnTo>
                    <a:lnTo>
                      <a:pt x="253" y="341"/>
                    </a:lnTo>
                    <a:lnTo>
                      <a:pt x="304" y="313"/>
                    </a:lnTo>
                    <a:lnTo>
                      <a:pt x="307" y="265"/>
                    </a:lnTo>
                    <a:lnTo>
                      <a:pt x="329" y="249"/>
                    </a:lnTo>
                    <a:lnTo>
                      <a:pt x="326" y="133"/>
                    </a:lnTo>
                    <a:lnTo>
                      <a:pt x="360" y="76"/>
                    </a:lnTo>
                    <a:lnTo>
                      <a:pt x="352" y="7"/>
                    </a:lnTo>
                    <a:lnTo>
                      <a:pt x="344" y="0"/>
                    </a:lnTo>
                    <a:lnTo>
                      <a:pt x="33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683">
                <a:extLst>
                  <a:ext uri="{FF2B5EF4-FFF2-40B4-BE49-F238E27FC236}">
                    <a16:creationId xmlns:a16="http://schemas.microsoft.com/office/drawing/2014/main" id="{2D220B75-7C90-A135-5315-CAA72848B6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300"/>
                <a:ext cx="40" cy="137"/>
              </a:xfrm>
              <a:custGeom>
                <a:avLst/>
                <a:gdLst>
                  <a:gd name="T0" fmla="*/ 8 w 199"/>
                  <a:gd name="T1" fmla="*/ 0 h 683"/>
                  <a:gd name="T2" fmla="*/ 26 w 199"/>
                  <a:gd name="T3" fmla="*/ 37 h 683"/>
                  <a:gd name="T4" fmla="*/ 39 w 199"/>
                  <a:gd name="T5" fmla="*/ 89 h 683"/>
                  <a:gd name="T6" fmla="*/ 75 w 199"/>
                  <a:gd name="T7" fmla="*/ 78 h 683"/>
                  <a:gd name="T8" fmla="*/ 101 w 199"/>
                  <a:gd name="T9" fmla="*/ 92 h 683"/>
                  <a:gd name="T10" fmla="*/ 79 w 199"/>
                  <a:gd name="T11" fmla="*/ 109 h 683"/>
                  <a:gd name="T12" fmla="*/ 20 w 199"/>
                  <a:gd name="T13" fmla="*/ 131 h 683"/>
                  <a:gd name="T14" fmla="*/ 5 w 199"/>
                  <a:gd name="T15" fmla="*/ 146 h 683"/>
                  <a:gd name="T16" fmla="*/ 0 w 199"/>
                  <a:gd name="T17" fmla="*/ 178 h 683"/>
                  <a:gd name="T18" fmla="*/ 111 w 199"/>
                  <a:gd name="T19" fmla="*/ 207 h 683"/>
                  <a:gd name="T20" fmla="*/ 136 w 199"/>
                  <a:gd name="T21" fmla="*/ 227 h 683"/>
                  <a:gd name="T22" fmla="*/ 166 w 199"/>
                  <a:gd name="T23" fmla="*/ 301 h 683"/>
                  <a:gd name="T24" fmla="*/ 138 w 199"/>
                  <a:gd name="T25" fmla="*/ 335 h 683"/>
                  <a:gd name="T26" fmla="*/ 143 w 199"/>
                  <a:gd name="T27" fmla="*/ 389 h 683"/>
                  <a:gd name="T28" fmla="*/ 159 w 199"/>
                  <a:gd name="T29" fmla="*/ 395 h 683"/>
                  <a:gd name="T30" fmla="*/ 188 w 199"/>
                  <a:gd name="T31" fmla="*/ 377 h 683"/>
                  <a:gd name="T32" fmla="*/ 199 w 199"/>
                  <a:gd name="T33" fmla="*/ 407 h 683"/>
                  <a:gd name="T34" fmla="*/ 159 w 199"/>
                  <a:gd name="T35" fmla="*/ 472 h 683"/>
                  <a:gd name="T36" fmla="*/ 130 w 199"/>
                  <a:gd name="T37" fmla="*/ 498 h 683"/>
                  <a:gd name="T38" fmla="*/ 164 w 199"/>
                  <a:gd name="T39" fmla="*/ 526 h 683"/>
                  <a:gd name="T40" fmla="*/ 114 w 199"/>
                  <a:gd name="T41" fmla="*/ 569 h 683"/>
                  <a:gd name="T42" fmla="*/ 132 w 199"/>
                  <a:gd name="T43" fmla="*/ 683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683">
                    <a:moveTo>
                      <a:pt x="8" y="0"/>
                    </a:moveTo>
                    <a:lnTo>
                      <a:pt x="26" y="37"/>
                    </a:lnTo>
                    <a:lnTo>
                      <a:pt x="39" y="89"/>
                    </a:lnTo>
                    <a:lnTo>
                      <a:pt x="75" y="78"/>
                    </a:lnTo>
                    <a:lnTo>
                      <a:pt x="101" y="92"/>
                    </a:lnTo>
                    <a:lnTo>
                      <a:pt x="79" y="109"/>
                    </a:lnTo>
                    <a:lnTo>
                      <a:pt x="20" y="131"/>
                    </a:lnTo>
                    <a:lnTo>
                      <a:pt x="5" y="146"/>
                    </a:lnTo>
                    <a:lnTo>
                      <a:pt x="0" y="178"/>
                    </a:lnTo>
                    <a:lnTo>
                      <a:pt x="111" y="207"/>
                    </a:lnTo>
                    <a:lnTo>
                      <a:pt x="136" y="227"/>
                    </a:lnTo>
                    <a:lnTo>
                      <a:pt x="166" y="301"/>
                    </a:lnTo>
                    <a:lnTo>
                      <a:pt x="138" y="335"/>
                    </a:lnTo>
                    <a:lnTo>
                      <a:pt x="143" y="389"/>
                    </a:lnTo>
                    <a:lnTo>
                      <a:pt x="159" y="395"/>
                    </a:lnTo>
                    <a:lnTo>
                      <a:pt x="188" y="377"/>
                    </a:lnTo>
                    <a:lnTo>
                      <a:pt x="199" y="407"/>
                    </a:lnTo>
                    <a:lnTo>
                      <a:pt x="159" y="472"/>
                    </a:lnTo>
                    <a:lnTo>
                      <a:pt x="130" y="498"/>
                    </a:lnTo>
                    <a:lnTo>
                      <a:pt x="164" y="526"/>
                    </a:lnTo>
                    <a:lnTo>
                      <a:pt x="114" y="569"/>
                    </a:lnTo>
                    <a:lnTo>
                      <a:pt x="132" y="68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684">
                <a:extLst>
                  <a:ext uri="{FF2B5EF4-FFF2-40B4-BE49-F238E27FC236}">
                    <a16:creationId xmlns:a16="http://schemas.microsoft.com/office/drawing/2014/main" id="{71DEF7D2-FBCA-B8C6-A674-367E366B6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480"/>
                <a:ext cx="123" cy="118"/>
              </a:xfrm>
              <a:custGeom>
                <a:avLst/>
                <a:gdLst>
                  <a:gd name="T0" fmla="*/ 84 w 613"/>
                  <a:gd name="T1" fmla="*/ 0 h 588"/>
                  <a:gd name="T2" fmla="*/ 88 w 613"/>
                  <a:gd name="T3" fmla="*/ 38 h 588"/>
                  <a:gd name="T4" fmla="*/ 59 w 613"/>
                  <a:gd name="T5" fmla="*/ 49 h 588"/>
                  <a:gd name="T6" fmla="*/ 0 w 613"/>
                  <a:gd name="T7" fmla="*/ 85 h 588"/>
                  <a:gd name="T8" fmla="*/ 27 w 613"/>
                  <a:gd name="T9" fmla="*/ 129 h 588"/>
                  <a:gd name="T10" fmla="*/ 31 w 613"/>
                  <a:gd name="T11" fmla="*/ 175 h 588"/>
                  <a:gd name="T12" fmla="*/ 55 w 613"/>
                  <a:gd name="T13" fmla="*/ 187 h 588"/>
                  <a:gd name="T14" fmla="*/ 49 w 613"/>
                  <a:gd name="T15" fmla="*/ 204 h 588"/>
                  <a:gd name="T16" fmla="*/ 11 w 613"/>
                  <a:gd name="T17" fmla="*/ 192 h 588"/>
                  <a:gd name="T18" fmla="*/ 2 w 613"/>
                  <a:gd name="T19" fmla="*/ 193 h 588"/>
                  <a:gd name="T20" fmla="*/ 3 w 613"/>
                  <a:gd name="T21" fmla="*/ 200 h 588"/>
                  <a:gd name="T22" fmla="*/ 92 w 613"/>
                  <a:gd name="T23" fmla="*/ 246 h 588"/>
                  <a:gd name="T24" fmla="*/ 114 w 613"/>
                  <a:gd name="T25" fmla="*/ 228 h 588"/>
                  <a:gd name="T26" fmla="*/ 137 w 613"/>
                  <a:gd name="T27" fmla="*/ 226 h 588"/>
                  <a:gd name="T28" fmla="*/ 219 w 613"/>
                  <a:gd name="T29" fmla="*/ 287 h 588"/>
                  <a:gd name="T30" fmla="*/ 301 w 613"/>
                  <a:gd name="T31" fmla="*/ 250 h 588"/>
                  <a:gd name="T32" fmla="*/ 329 w 613"/>
                  <a:gd name="T33" fmla="*/ 223 h 588"/>
                  <a:gd name="T34" fmla="*/ 390 w 613"/>
                  <a:gd name="T35" fmla="*/ 210 h 588"/>
                  <a:gd name="T36" fmla="*/ 420 w 613"/>
                  <a:gd name="T37" fmla="*/ 207 h 588"/>
                  <a:gd name="T38" fmla="*/ 482 w 613"/>
                  <a:gd name="T39" fmla="*/ 210 h 588"/>
                  <a:gd name="T40" fmla="*/ 538 w 613"/>
                  <a:gd name="T41" fmla="*/ 228 h 588"/>
                  <a:gd name="T42" fmla="*/ 613 w 613"/>
                  <a:gd name="T43" fmla="*/ 290 h 588"/>
                  <a:gd name="T44" fmla="*/ 606 w 613"/>
                  <a:gd name="T45" fmla="*/ 298 h 588"/>
                  <a:gd name="T46" fmla="*/ 549 w 613"/>
                  <a:gd name="T47" fmla="*/ 257 h 588"/>
                  <a:gd name="T48" fmla="*/ 454 w 613"/>
                  <a:gd name="T49" fmla="*/ 235 h 588"/>
                  <a:gd name="T50" fmla="*/ 424 w 613"/>
                  <a:gd name="T51" fmla="*/ 246 h 588"/>
                  <a:gd name="T52" fmla="*/ 340 w 613"/>
                  <a:gd name="T53" fmla="*/ 261 h 588"/>
                  <a:gd name="T54" fmla="*/ 321 w 613"/>
                  <a:gd name="T55" fmla="*/ 294 h 588"/>
                  <a:gd name="T56" fmla="*/ 332 w 613"/>
                  <a:gd name="T57" fmla="*/ 340 h 588"/>
                  <a:gd name="T58" fmla="*/ 321 w 613"/>
                  <a:gd name="T59" fmla="*/ 387 h 588"/>
                  <a:gd name="T60" fmla="*/ 307 w 613"/>
                  <a:gd name="T61" fmla="*/ 404 h 588"/>
                  <a:gd name="T62" fmla="*/ 277 w 613"/>
                  <a:gd name="T63" fmla="*/ 406 h 588"/>
                  <a:gd name="T64" fmla="*/ 255 w 613"/>
                  <a:gd name="T65" fmla="*/ 423 h 588"/>
                  <a:gd name="T66" fmla="*/ 408 w 613"/>
                  <a:gd name="T67" fmla="*/ 486 h 588"/>
                  <a:gd name="T68" fmla="*/ 416 w 613"/>
                  <a:gd name="T69" fmla="*/ 494 h 588"/>
                  <a:gd name="T70" fmla="*/ 459 w 613"/>
                  <a:gd name="T71" fmla="*/ 543 h 588"/>
                  <a:gd name="T72" fmla="*/ 478 w 613"/>
                  <a:gd name="T73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3" h="588">
                    <a:moveTo>
                      <a:pt x="84" y="0"/>
                    </a:moveTo>
                    <a:lnTo>
                      <a:pt x="88" y="38"/>
                    </a:lnTo>
                    <a:lnTo>
                      <a:pt x="59" y="49"/>
                    </a:lnTo>
                    <a:lnTo>
                      <a:pt x="0" y="85"/>
                    </a:lnTo>
                    <a:lnTo>
                      <a:pt x="27" y="129"/>
                    </a:lnTo>
                    <a:lnTo>
                      <a:pt x="31" y="175"/>
                    </a:lnTo>
                    <a:lnTo>
                      <a:pt x="55" y="187"/>
                    </a:lnTo>
                    <a:lnTo>
                      <a:pt x="49" y="204"/>
                    </a:lnTo>
                    <a:lnTo>
                      <a:pt x="11" y="192"/>
                    </a:lnTo>
                    <a:lnTo>
                      <a:pt x="2" y="193"/>
                    </a:lnTo>
                    <a:lnTo>
                      <a:pt x="3" y="200"/>
                    </a:lnTo>
                    <a:lnTo>
                      <a:pt x="92" y="246"/>
                    </a:lnTo>
                    <a:lnTo>
                      <a:pt x="114" y="228"/>
                    </a:lnTo>
                    <a:lnTo>
                      <a:pt x="137" y="226"/>
                    </a:lnTo>
                    <a:lnTo>
                      <a:pt x="219" y="287"/>
                    </a:lnTo>
                    <a:lnTo>
                      <a:pt x="301" y="250"/>
                    </a:lnTo>
                    <a:lnTo>
                      <a:pt x="329" y="223"/>
                    </a:lnTo>
                    <a:lnTo>
                      <a:pt x="390" y="210"/>
                    </a:lnTo>
                    <a:lnTo>
                      <a:pt x="420" y="207"/>
                    </a:lnTo>
                    <a:lnTo>
                      <a:pt x="482" y="210"/>
                    </a:lnTo>
                    <a:lnTo>
                      <a:pt x="538" y="228"/>
                    </a:lnTo>
                    <a:lnTo>
                      <a:pt x="613" y="290"/>
                    </a:lnTo>
                    <a:lnTo>
                      <a:pt x="606" y="298"/>
                    </a:lnTo>
                    <a:lnTo>
                      <a:pt x="549" y="257"/>
                    </a:lnTo>
                    <a:lnTo>
                      <a:pt x="454" y="235"/>
                    </a:lnTo>
                    <a:lnTo>
                      <a:pt x="424" y="246"/>
                    </a:lnTo>
                    <a:lnTo>
                      <a:pt x="340" y="261"/>
                    </a:lnTo>
                    <a:lnTo>
                      <a:pt x="321" y="294"/>
                    </a:lnTo>
                    <a:lnTo>
                      <a:pt x="332" y="340"/>
                    </a:lnTo>
                    <a:lnTo>
                      <a:pt x="321" y="387"/>
                    </a:lnTo>
                    <a:lnTo>
                      <a:pt x="307" y="404"/>
                    </a:lnTo>
                    <a:lnTo>
                      <a:pt x="277" y="406"/>
                    </a:lnTo>
                    <a:lnTo>
                      <a:pt x="255" y="423"/>
                    </a:lnTo>
                    <a:lnTo>
                      <a:pt x="408" y="486"/>
                    </a:lnTo>
                    <a:lnTo>
                      <a:pt x="416" y="494"/>
                    </a:lnTo>
                    <a:lnTo>
                      <a:pt x="459" y="543"/>
                    </a:lnTo>
                    <a:lnTo>
                      <a:pt x="478" y="58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685">
                <a:extLst>
                  <a:ext uri="{FF2B5EF4-FFF2-40B4-BE49-F238E27FC236}">
                    <a16:creationId xmlns:a16="http://schemas.microsoft.com/office/drawing/2014/main" id="{06E287F3-AFBB-D020-AC44-2CABF108D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686">
                <a:extLst>
                  <a:ext uri="{FF2B5EF4-FFF2-40B4-BE49-F238E27FC236}">
                    <a16:creationId xmlns:a16="http://schemas.microsoft.com/office/drawing/2014/main" id="{7FD4E2B7-34A4-7077-2773-572EBB608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1437"/>
                <a:ext cx="70" cy="43"/>
              </a:xfrm>
              <a:custGeom>
                <a:avLst/>
                <a:gdLst>
                  <a:gd name="T0" fmla="*/ 343 w 353"/>
                  <a:gd name="T1" fmla="*/ 0 h 217"/>
                  <a:gd name="T2" fmla="*/ 353 w 353"/>
                  <a:gd name="T3" fmla="*/ 22 h 217"/>
                  <a:gd name="T4" fmla="*/ 332 w 353"/>
                  <a:gd name="T5" fmla="*/ 48 h 217"/>
                  <a:gd name="T6" fmla="*/ 331 w 353"/>
                  <a:gd name="T7" fmla="*/ 124 h 217"/>
                  <a:gd name="T8" fmla="*/ 317 w 353"/>
                  <a:gd name="T9" fmla="*/ 134 h 217"/>
                  <a:gd name="T10" fmla="*/ 301 w 353"/>
                  <a:gd name="T11" fmla="*/ 128 h 217"/>
                  <a:gd name="T12" fmla="*/ 286 w 353"/>
                  <a:gd name="T13" fmla="*/ 136 h 217"/>
                  <a:gd name="T14" fmla="*/ 267 w 353"/>
                  <a:gd name="T15" fmla="*/ 176 h 217"/>
                  <a:gd name="T16" fmla="*/ 251 w 353"/>
                  <a:gd name="T17" fmla="*/ 170 h 217"/>
                  <a:gd name="T18" fmla="*/ 249 w 353"/>
                  <a:gd name="T19" fmla="*/ 147 h 217"/>
                  <a:gd name="T20" fmla="*/ 197 w 353"/>
                  <a:gd name="T21" fmla="*/ 168 h 217"/>
                  <a:gd name="T22" fmla="*/ 188 w 353"/>
                  <a:gd name="T23" fmla="*/ 160 h 217"/>
                  <a:gd name="T24" fmla="*/ 187 w 353"/>
                  <a:gd name="T25" fmla="*/ 146 h 217"/>
                  <a:gd name="T26" fmla="*/ 156 w 353"/>
                  <a:gd name="T27" fmla="*/ 141 h 217"/>
                  <a:gd name="T28" fmla="*/ 123 w 353"/>
                  <a:gd name="T29" fmla="*/ 205 h 217"/>
                  <a:gd name="T30" fmla="*/ 54 w 353"/>
                  <a:gd name="T31" fmla="*/ 204 h 217"/>
                  <a:gd name="T32" fmla="*/ 36 w 353"/>
                  <a:gd name="T33" fmla="*/ 182 h 217"/>
                  <a:gd name="T34" fmla="*/ 15 w 353"/>
                  <a:gd name="T35" fmla="*/ 200 h 217"/>
                  <a:gd name="T36" fmla="*/ 0 w 353"/>
                  <a:gd name="T3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3" h="217">
                    <a:moveTo>
                      <a:pt x="343" y="0"/>
                    </a:moveTo>
                    <a:lnTo>
                      <a:pt x="353" y="22"/>
                    </a:lnTo>
                    <a:lnTo>
                      <a:pt x="332" y="48"/>
                    </a:lnTo>
                    <a:lnTo>
                      <a:pt x="331" y="124"/>
                    </a:lnTo>
                    <a:lnTo>
                      <a:pt x="317" y="134"/>
                    </a:lnTo>
                    <a:lnTo>
                      <a:pt x="301" y="128"/>
                    </a:lnTo>
                    <a:lnTo>
                      <a:pt x="286" y="136"/>
                    </a:lnTo>
                    <a:lnTo>
                      <a:pt x="267" y="176"/>
                    </a:lnTo>
                    <a:lnTo>
                      <a:pt x="251" y="170"/>
                    </a:lnTo>
                    <a:lnTo>
                      <a:pt x="249" y="147"/>
                    </a:lnTo>
                    <a:lnTo>
                      <a:pt x="197" y="168"/>
                    </a:lnTo>
                    <a:lnTo>
                      <a:pt x="188" y="160"/>
                    </a:lnTo>
                    <a:lnTo>
                      <a:pt x="187" y="146"/>
                    </a:lnTo>
                    <a:lnTo>
                      <a:pt x="156" y="141"/>
                    </a:lnTo>
                    <a:lnTo>
                      <a:pt x="123" y="205"/>
                    </a:lnTo>
                    <a:lnTo>
                      <a:pt x="54" y="204"/>
                    </a:lnTo>
                    <a:lnTo>
                      <a:pt x="36" y="182"/>
                    </a:lnTo>
                    <a:lnTo>
                      <a:pt x="15" y="200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687">
                <a:extLst>
                  <a:ext uri="{FF2B5EF4-FFF2-40B4-BE49-F238E27FC236}">
                    <a16:creationId xmlns:a16="http://schemas.microsoft.com/office/drawing/2014/main" id="{B7B4BF3D-9DB2-0B1E-666F-CA3B046CF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1391"/>
                <a:ext cx="155" cy="46"/>
              </a:xfrm>
              <a:custGeom>
                <a:avLst/>
                <a:gdLst>
                  <a:gd name="T0" fmla="*/ 774 w 774"/>
                  <a:gd name="T1" fmla="*/ 82 h 231"/>
                  <a:gd name="T2" fmla="*/ 671 w 774"/>
                  <a:gd name="T3" fmla="*/ 53 h 231"/>
                  <a:gd name="T4" fmla="*/ 643 w 774"/>
                  <a:gd name="T5" fmla="*/ 9 h 231"/>
                  <a:gd name="T6" fmla="*/ 572 w 774"/>
                  <a:gd name="T7" fmla="*/ 0 h 231"/>
                  <a:gd name="T8" fmla="*/ 565 w 774"/>
                  <a:gd name="T9" fmla="*/ 1 h 231"/>
                  <a:gd name="T10" fmla="*/ 575 w 774"/>
                  <a:gd name="T11" fmla="*/ 23 h 231"/>
                  <a:gd name="T12" fmla="*/ 569 w 774"/>
                  <a:gd name="T13" fmla="*/ 39 h 231"/>
                  <a:gd name="T14" fmla="*/ 471 w 774"/>
                  <a:gd name="T15" fmla="*/ 64 h 231"/>
                  <a:gd name="T16" fmla="*/ 434 w 774"/>
                  <a:gd name="T17" fmla="*/ 82 h 231"/>
                  <a:gd name="T18" fmla="*/ 402 w 774"/>
                  <a:gd name="T19" fmla="*/ 148 h 231"/>
                  <a:gd name="T20" fmla="*/ 363 w 774"/>
                  <a:gd name="T21" fmla="*/ 143 h 231"/>
                  <a:gd name="T22" fmla="*/ 341 w 774"/>
                  <a:gd name="T23" fmla="*/ 161 h 231"/>
                  <a:gd name="T24" fmla="*/ 215 w 774"/>
                  <a:gd name="T25" fmla="*/ 142 h 231"/>
                  <a:gd name="T26" fmla="*/ 126 w 774"/>
                  <a:gd name="T27" fmla="*/ 180 h 231"/>
                  <a:gd name="T28" fmla="*/ 126 w 774"/>
                  <a:gd name="T29" fmla="*/ 173 h 231"/>
                  <a:gd name="T30" fmla="*/ 117 w 774"/>
                  <a:gd name="T31" fmla="*/ 159 h 231"/>
                  <a:gd name="T32" fmla="*/ 80 w 774"/>
                  <a:gd name="T33" fmla="*/ 185 h 231"/>
                  <a:gd name="T34" fmla="*/ 50 w 774"/>
                  <a:gd name="T35" fmla="*/ 188 h 231"/>
                  <a:gd name="T36" fmla="*/ 37 w 774"/>
                  <a:gd name="T37" fmla="*/ 205 h 231"/>
                  <a:gd name="T38" fmla="*/ 14 w 774"/>
                  <a:gd name="T39" fmla="*/ 206 h 231"/>
                  <a:gd name="T40" fmla="*/ 0 w 774"/>
                  <a:gd name="T41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4" h="231">
                    <a:moveTo>
                      <a:pt x="774" y="82"/>
                    </a:moveTo>
                    <a:lnTo>
                      <a:pt x="671" y="53"/>
                    </a:lnTo>
                    <a:lnTo>
                      <a:pt x="643" y="9"/>
                    </a:lnTo>
                    <a:lnTo>
                      <a:pt x="572" y="0"/>
                    </a:lnTo>
                    <a:lnTo>
                      <a:pt x="565" y="1"/>
                    </a:lnTo>
                    <a:lnTo>
                      <a:pt x="575" y="23"/>
                    </a:lnTo>
                    <a:lnTo>
                      <a:pt x="569" y="39"/>
                    </a:lnTo>
                    <a:lnTo>
                      <a:pt x="471" y="64"/>
                    </a:lnTo>
                    <a:lnTo>
                      <a:pt x="434" y="82"/>
                    </a:lnTo>
                    <a:lnTo>
                      <a:pt x="402" y="148"/>
                    </a:lnTo>
                    <a:lnTo>
                      <a:pt x="363" y="143"/>
                    </a:lnTo>
                    <a:lnTo>
                      <a:pt x="341" y="161"/>
                    </a:lnTo>
                    <a:lnTo>
                      <a:pt x="215" y="142"/>
                    </a:lnTo>
                    <a:lnTo>
                      <a:pt x="126" y="180"/>
                    </a:lnTo>
                    <a:lnTo>
                      <a:pt x="126" y="173"/>
                    </a:lnTo>
                    <a:lnTo>
                      <a:pt x="117" y="159"/>
                    </a:lnTo>
                    <a:lnTo>
                      <a:pt x="80" y="185"/>
                    </a:lnTo>
                    <a:lnTo>
                      <a:pt x="50" y="188"/>
                    </a:lnTo>
                    <a:lnTo>
                      <a:pt x="37" y="205"/>
                    </a:lnTo>
                    <a:lnTo>
                      <a:pt x="14" y="206"/>
                    </a:lnTo>
                    <a:lnTo>
                      <a:pt x="0" y="2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Line 688">
                <a:extLst>
                  <a:ext uri="{FF2B5EF4-FFF2-40B4-BE49-F238E27FC236}">
                    <a16:creationId xmlns:a16="http://schemas.microsoft.com/office/drawing/2014/main" id="{88524BEC-361F-21F4-9EA8-ED0052228E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68" y="1399"/>
                <a:ext cx="1" cy="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689">
                <a:extLst>
                  <a:ext uri="{FF2B5EF4-FFF2-40B4-BE49-F238E27FC236}">
                    <a16:creationId xmlns:a16="http://schemas.microsoft.com/office/drawing/2014/main" id="{6073DBAC-2D26-4079-68DC-1323F1CE2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407"/>
                <a:ext cx="70" cy="200"/>
              </a:xfrm>
              <a:custGeom>
                <a:avLst/>
                <a:gdLst>
                  <a:gd name="T0" fmla="*/ 114 w 350"/>
                  <a:gd name="T1" fmla="*/ 0 h 999"/>
                  <a:gd name="T2" fmla="*/ 111 w 350"/>
                  <a:gd name="T3" fmla="*/ 34 h 999"/>
                  <a:gd name="T4" fmla="*/ 110 w 350"/>
                  <a:gd name="T5" fmla="*/ 53 h 999"/>
                  <a:gd name="T6" fmla="*/ 152 w 350"/>
                  <a:gd name="T7" fmla="*/ 96 h 999"/>
                  <a:gd name="T8" fmla="*/ 166 w 350"/>
                  <a:gd name="T9" fmla="*/ 149 h 999"/>
                  <a:gd name="T10" fmla="*/ 185 w 350"/>
                  <a:gd name="T11" fmla="*/ 201 h 999"/>
                  <a:gd name="T12" fmla="*/ 308 w 350"/>
                  <a:gd name="T13" fmla="*/ 260 h 999"/>
                  <a:gd name="T14" fmla="*/ 264 w 350"/>
                  <a:gd name="T15" fmla="*/ 295 h 999"/>
                  <a:gd name="T16" fmla="*/ 269 w 350"/>
                  <a:gd name="T17" fmla="*/ 317 h 999"/>
                  <a:gd name="T18" fmla="*/ 282 w 350"/>
                  <a:gd name="T19" fmla="*/ 317 h 999"/>
                  <a:gd name="T20" fmla="*/ 271 w 350"/>
                  <a:gd name="T21" fmla="*/ 378 h 999"/>
                  <a:gd name="T22" fmla="*/ 327 w 350"/>
                  <a:gd name="T23" fmla="*/ 397 h 999"/>
                  <a:gd name="T24" fmla="*/ 350 w 350"/>
                  <a:gd name="T25" fmla="*/ 472 h 999"/>
                  <a:gd name="T26" fmla="*/ 347 w 350"/>
                  <a:gd name="T27" fmla="*/ 533 h 999"/>
                  <a:gd name="T28" fmla="*/ 326 w 350"/>
                  <a:gd name="T29" fmla="*/ 550 h 999"/>
                  <a:gd name="T30" fmla="*/ 272 w 350"/>
                  <a:gd name="T31" fmla="*/ 555 h 999"/>
                  <a:gd name="T32" fmla="*/ 156 w 350"/>
                  <a:gd name="T33" fmla="*/ 552 h 999"/>
                  <a:gd name="T34" fmla="*/ 36 w 350"/>
                  <a:gd name="T35" fmla="*/ 586 h 999"/>
                  <a:gd name="T36" fmla="*/ 0 w 350"/>
                  <a:gd name="T37" fmla="*/ 612 h 999"/>
                  <a:gd name="T38" fmla="*/ 34 w 350"/>
                  <a:gd name="T39" fmla="*/ 640 h 999"/>
                  <a:gd name="T40" fmla="*/ 70 w 350"/>
                  <a:gd name="T41" fmla="*/ 706 h 999"/>
                  <a:gd name="T42" fmla="*/ 109 w 350"/>
                  <a:gd name="T43" fmla="*/ 702 h 999"/>
                  <a:gd name="T44" fmla="*/ 126 w 350"/>
                  <a:gd name="T45" fmla="*/ 717 h 999"/>
                  <a:gd name="T46" fmla="*/ 133 w 350"/>
                  <a:gd name="T47" fmla="*/ 800 h 999"/>
                  <a:gd name="T48" fmla="*/ 85 w 350"/>
                  <a:gd name="T49" fmla="*/ 851 h 999"/>
                  <a:gd name="T50" fmla="*/ 72 w 350"/>
                  <a:gd name="T51" fmla="*/ 891 h 999"/>
                  <a:gd name="T52" fmla="*/ 128 w 350"/>
                  <a:gd name="T53" fmla="*/ 917 h 999"/>
                  <a:gd name="T54" fmla="*/ 163 w 350"/>
                  <a:gd name="T55" fmla="*/ 952 h 999"/>
                  <a:gd name="T56" fmla="*/ 166 w 350"/>
                  <a:gd name="T57" fmla="*/ 982 h 999"/>
                  <a:gd name="T58" fmla="*/ 145 w 350"/>
                  <a:gd name="T59" fmla="*/ 99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0" h="999">
                    <a:moveTo>
                      <a:pt x="114" y="0"/>
                    </a:moveTo>
                    <a:lnTo>
                      <a:pt x="111" y="34"/>
                    </a:lnTo>
                    <a:lnTo>
                      <a:pt x="110" y="53"/>
                    </a:lnTo>
                    <a:lnTo>
                      <a:pt x="152" y="96"/>
                    </a:lnTo>
                    <a:lnTo>
                      <a:pt x="166" y="149"/>
                    </a:lnTo>
                    <a:lnTo>
                      <a:pt x="185" y="201"/>
                    </a:lnTo>
                    <a:lnTo>
                      <a:pt x="308" y="260"/>
                    </a:lnTo>
                    <a:lnTo>
                      <a:pt x="264" y="295"/>
                    </a:lnTo>
                    <a:lnTo>
                      <a:pt x="269" y="317"/>
                    </a:lnTo>
                    <a:lnTo>
                      <a:pt x="282" y="317"/>
                    </a:lnTo>
                    <a:lnTo>
                      <a:pt x="271" y="378"/>
                    </a:lnTo>
                    <a:lnTo>
                      <a:pt x="327" y="397"/>
                    </a:lnTo>
                    <a:lnTo>
                      <a:pt x="350" y="472"/>
                    </a:lnTo>
                    <a:lnTo>
                      <a:pt x="347" y="533"/>
                    </a:lnTo>
                    <a:lnTo>
                      <a:pt x="326" y="550"/>
                    </a:lnTo>
                    <a:lnTo>
                      <a:pt x="272" y="555"/>
                    </a:lnTo>
                    <a:lnTo>
                      <a:pt x="156" y="552"/>
                    </a:lnTo>
                    <a:lnTo>
                      <a:pt x="36" y="586"/>
                    </a:lnTo>
                    <a:lnTo>
                      <a:pt x="0" y="612"/>
                    </a:lnTo>
                    <a:lnTo>
                      <a:pt x="34" y="640"/>
                    </a:lnTo>
                    <a:lnTo>
                      <a:pt x="70" y="706"/>
                    </a:lnTo>
                    <a:lnTo>
                      <a:pt x="109" y="702"/>
                    </a:lnTo>
                    <a:lnTo>
                      <a:pt x="126" y="717"/>
                    </a:lnTo>
                    <a:lnTo>
                      <a:pt x="133" y="800"/>
                    </a:lnTo>
                    <a:lnTo>
                      <a:pt x="85" y="851"/>
                    </a:lnTo>
                    <a:lnTo>
                      <a:pt x="72" y="891"/>
                    </a:lnTo>
                    <a:lnTo>
                      <a:pt x="128" y="917"/>
                    </a:lnTo>
                    <a:lnTo>
                      <a:pt x="163" y="952"/>
                    </a:lnTo>
                    <a:lnTo>
                      <a:pt x="166" y="982"/>
                    </a:lnTo>
                    <a:lnTo>
                      <a:pt x="145" y="9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690">
                <a:extLst>
                  <a:ext uri="{FF2B5EF4-FFF2-40B4-BE49-F238E27FC236}">
                    <a16:creationId xmlns:a16="http://schemas.microsoft.com/office/drawing/2014/main" id="{960EF570-15A6-F47E-7501-DCA9DF2A3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1607"/>
                <a:ext cx="46" cy="16"/>
              </a:xfrm>
              <a:custGeom>
                <a:avLst/>
                <a:gdLst>
                  <a:gd name="T0" fmla="*/ 0 w 230"/>
                  <a:gd name="T1" fmla="*/ 0 h 80"/>
                  <a:gd name="T2" fmla="*/ 87 w 230"/>
                  <a:gd name="T3" fmla="*/ 39 h 80"/>
                  <a:gd name="T4" fmla="*/ 118 w 230"/>
                  <a:gd name="T5" fmla="*/ 36 h 80"/>
                  <a:gd name="T6" fmla="*/ 132 w 230"/>
                  <a:gd name="T7" fmla="*/ 19 h 80"/>
                  <a:gd name="T8" fmla="*/ 155 w 230"/>
                  <a:gd name="T9" fmla="*/ 24 h 80"/>
                  <a:gd name="T10" fmla="*/ 165 w 230"/>
                  <a:gd name="T11" fmla="*/ 47 h 80"/>
                  <a:gd name="T12" fmla="*/ 205 w 230"/>
                  <a:gd name="T13" fmla="*/ 51 h 80"/>
                  <a:gd name="T14" fmla="*/ 221 w 230"/>
                  <a:gd name="T15" fmla="*/ 65 h 80"/>
                  <a:gd name="T16" fmla="*/ 230 w 230"/>
                  <a:gd name="T17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80">
                    <a:moveTo>
                      <a:pt x="0" y="0"/>
                    </a:moveTo>
                    <a:lnTo>
                      <a:pt x="87" y="39"/>
                    </a:lnTo>
                    <a:lnTo>
                      <a:pt x="118" y="36"/>
                    </a:lnTo>
                    <a:lnTo>
                      <a:pt x="132" y="19"/>
                    </a:lnTo>
                    <a:lnTo>
                      <a:pt x="155" y="24"/>
                    </a:lnTo>
                    <a:lnTo>
                      <a:pt x="165" y="47"/>
                    </a:lnTo>
                    <a:lnTo>
                      <a:pt x="205" y="51"/>
                    </a:lnTo>
                    <a:lnTo>
                      <a:pt x="221" y="65"/>
                    </a:lnTo>
                    <a:lnTo>
                      <a:pt x="230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691">
                <a:extLst>
                  <a:ext uri="{FF2B5EF4-FFF2-40B4-BE49-F238E27FC236}">
                    <a16:creationId xmlns:a16="http://schemas.microsoft.com/office/drawing/2014/main" id="{B60296F6-B446-6F08-E4F8-875EF98D9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623"/>
                <a:ext cx="58" cy="180"/>
              </a:xfrm>
              <a:custGeom>
                <a:avLst/>
                <a:gdLst>
                  <a:gd name="T0" fmla="*/ 7 w 290"/>
                  <a:gd name="T1" fmla="*/ 0 h 902"/>
                  <a:gd name="T2" fmla="*/ 0 w 290"/>
                  <a:gd name="T3" fmla="*/ 8 h 902"/>
                  <a:gd name="T4" fmla="*/ 16 w 290"/>
                  <a:gd name="T5" fmla="*/ 14 h 902"/>
                  <a:gd name="T6" fmla="*/ 19 w 290"/>
                  <a:gd name="T7" fmla="*/ 45 h 902"/>
                  <a:gd name="T8" fmla="*/ 26 w 290"/>
                  <a:gd name="T9" fmla="*/ 29 h 902"/>
                  <a:gd name="T10" fmla="*/ 69 w 290"/>
                  <a:gd name="T11" fmla="*/ 86 h 902"/>
                  <a:gd name="T12" fmla="*/ 57 w 290"/>
                  <a:gd name="T13" fmla="*/ 126 h 902"/>
                  <a:gd name="T14" fmla="*/ 102 w 290"/>
                  <a:gd name="T15" fmla="*/ 191 h 902"/>
                  <a:gd name="T16" fmla="*/ 159 w 290"/>
                  <a:gd name="T17" fmla="*/ 224 h 902"/>
                  <a:gd name="T18" fmla="*/ 160 w 290"/>
                  <a:gd name="T19" fmla="*/ 233 h 902"/>
                  <a:gd name="T20" fmla="*/ 148 w 290"/>
                  <a:gd name="T21" fmla="*/ 264 h 902"/>
                  <a:gd name="T22" fmla="*/ 142 w 290"/>
                  <a:gd name="T23" fmla="*/ 288 h 902"/>
                  <a:gd name="T24" fmla="*/ 159 w 290"/>
                  <a:gd name="T25" fmla="*/ 309 h 902"/>
                  <a:gd name="T26" fmla="*/ 167 w 290"/>
                  <a:gd name="T27" fmla="*/ 316 h 902"/>
                  <a:gd name="T28" fmla="*/ 169 w 290"/>
                  <a:gd name="T29" fmla="*/ 332 h 902"/>
                  <a:gd name="T30" fmla="*/ 196 w 290"/>
                  <a:gd name="T31" fmla="*/ 376 h 902"/>
                  <a:gd name="T32" fmla="*/ 183 w 290"/>
                  <a:gd name="T33" fmla="*/ 400 h 902"/>
                  <a:gd name="T34" fmla="*/ 209 w 290"/>
                  <a:gd name="T35" fmla="*/ 428 h 902"/>
                  <a:gd name="T36" fmla="*/ 198 w 290"/>
                  <a:gd name="T37" fmla="*/ 468 h 902"/>
                  <a:gd name="T38" fmla="*/ 221 w 290"/>
                  <a:gd name="T39" fmla="*/ 465 h 902"/>
                  <a:gd name="T40" fmla="*/ 230 w 290"/>
                  <a:gd name="T41" fmla="*/ 488 h 902"/>
                  <a:gd name="T42" fmla="*/ 228 w 290"/>
                  <a:gd name="T43" fmla="*/ 550 h 902"/>
                  <a:gd name="T44" fmla="*/ 239 w 290"/>
                  <a:gd name="T45" fmla="*/ 588 h 902"/>
                  <a:gd name="T46" fmla="*/ 234 w 290"/>
                  <a:gd name="T47" fmla="*/ 611 h 902"/>
                  <a:gd name="T48" fmla="*/ 211 w 290"/>
                  <a:gd name="T49" fmla="*/ 613 h 902"/>
                  <a:gd name="T50" fmla="*/ 205 w 290"/>
                  <a:gd name="T51" fmla="*/ 629 h 902"/>
                  <a:gd name="T52" fmla="*/ 227 w 290"/>
                  <a:gd name="T53" fmla="*/ 704 h 902"/>
                  <a:gd name="T54" fmla="*/ 199 w 290"/>
                  <a:gd name="T55" fmla="*/ 738 h 902"/>
                  <a:gd name="T56" fmla="*/ 204 w 290"/>
                  <a:gd name="T57" fmla="*/ 784 h 902"/>
                  <a:gd name="T58" fmla="*/ 212 w 290"/>
                  <a:gd name="T59" fmla="*/ 790 h 902"/>
                  <a:gd name="T60" fmla="*/ 233 w 290"/>
                  <a:gd name="T61" fmla="*/ 766 h 902"/>
                  <a:gd name="T62" fmla="*/ 290 w 290"/>
                  <a:gd name="T63" fmla="*/ 799 h 902"/>
                  <a:gd name="T64" fmla="*/ 269 w 290"/>
                  <a:gd name="T65" fmla="*/ 831 h 902"/>
                  <a:gd name="T66" fmla="*/ 232 w 290"/>
                  <a:gd name="T67" fmla="*/ 835 h 902"/>
                  <a:gd name="T68" fmla="*/ 189 w 290"/>
                  <a:gd name="T69" fmla="*/ 885 h 902"/>
                  <a:gd name="T70" fmla="*/ 142 w 290"/>
                  <a:gd name="T71" fmla="*/ 874 h 902"/>
                  <a:gd name="T72" fmla="*/ 136 w 290"/>
                  <a:gd name="T73" fmla="*/ 882 h 902"/>
                  <a:gd name="T74" fmla="*/ 114 w 290"/>
                  <a:gd name="T75" fmla="*/ 899 h 902"/>
                  <a:gd name="T76" fmla="*/ 91 w 290"/>
                  <a:gd name="T77" fmla="*/ 902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90" h="902">
                    <a:moveTo>
                      <a:pt x="7" y="0"/>
                    </a:moveTo>
                    <a:lnTo>
                      <a:pt x="0" y="8"/>
                    </a:lnTo>
                    <a:lnTo>
                      <a:pt x="16" y="14"/>
                    </a:lnTo>
                    <a:lnTo>
                      <a:pt x="19" y="45"/>
                    </a:lnTo>
                    <a:lnTo>
                      <a:pt x="26" y="29"/>
                    </a:lnTo>
                    <a:lnTo>
                      <a:pt x="69" y="86"/>
                    </a:lnTo>
                    <a:lnTo>
                      <a:pt x="57" y="126"/>
                    </a:lnTo>
                    <a:lnTo>
                      <a:pt x="102" y="191"/>
                    </a:lnTo>
                    <a:lnTo>
                      <a:pt x="159" y="224"/>
                    </a:lnTo>
                    <a:lnTo>
                      <a:pt x="160" y="233"/>
                    </a:lnTo>
                    <a:lnTo>
                      <a:pt x="148" y="264"/>
                    </a:lnTo>
                    <a:lnTo>
                      <a:pt x="142" y="288"/>
                    </a:lnTo>
                    <a:lnTo>
                      <a:pt x="159" y="309"/>
                    </a:lnTo>
                    <a:lnTo>
                      <a:pt x="167" y="316"/>
                    </a:lnTo>
                    <a:lnTo>
                      <a:pt x="169" y="332"/>
                    </a:lnTo>
                    <a:lnTo>
                      <a:pt x="196" y="376"/>
                    </a:lnTo>
                    <a:lnTo>
                      <a:pt x="183" y="400"/>
                    </a:lnTo>
                    <a:lnTo>
                      <a:pt x="209" y="428"/>
                    </a:lnTo>
                    <a:lnTo>
                      <a:pt x="198" y="468"/>
                    </a:lnTo>
                    <a:lnTo>
                      <a:pt x="221" y="465"/>
                    </a:lnTo>
                    <a:lnTo>
                      <a:pt x="230" y="488"/>
                    </a:lnTo>
                    <a:lnTo>
                      <a:pt x="228" y="550"/>
                    </a:lnTo>
                    <a:lnTo>
                      <a:pt x="239" y="588"/>
                    </a:lnTo>
                    <a:lnTo>
                      <a:pt x="234" y="611"/>
                    </a:lnTo>
                    <a:lnTo>
                      <a:pt x="211" y="613"/>
                    </a:lnTo>
                    <a:lnTo>
                      <a:pt x="205" y="629"/>
                    </a:lnTo>
                    <a:lnTo>
                      <a:pt x="227" y="704"/>
                    </a:lnTo>
                    <a:lnTo>
                      <a:pt x="199" y="738"/>
                    </a:lnTo>
                    <a:lnTo>
                      <a:pt x="204" y="784"/>
                    </a:lnTo>
                    <a:lnTo>
                      <a:pt x="212" y="790"/>
                    </a:lnTo>
                    <a:lnTo>
                      <a:pt x="233" y="766"/>
                    </a:lnTo>
                    <a:lnTo>
                      <a:pt x="290" y="799"/>
                    </a:lnTo>
                    <a:lnTo>
                      <a:pt x="269" y="831"/>
                    </a:lnTo>
                    <a:lnTo>
                      <a:pt x="232" y="835"/>
                    </a:lnTo>
                    <a:lnTo>
                      <a:pt x="189" y="885"/>
                    </a:lnTo>
                    <a:lnTo>
                      <a:pt x="142" y="874"/>
                    </a:lnTo>
                    <a:lnTo>
                      <a:pt x="136" y="882"/>
                    </a:lnTo>
                    <a:lnTo>
                      <a:pt x="114" y="899"/>
                    </a:lnTo>
                    <a:lnTo>
                      <a:pt x="91" y="9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692">
                <a:extLst>
                  <a:ext uri="{FF2B5EF4-FFF2-40B4-BE49-F238E27FC236}">
                    <a16:creationId xmlns:a16="http://schemas.microsoft.com/office/drawing/2014/main" id="{031176F8-F574-0810-F8FF-F38BC6D1D9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595"/>
                <a:ext cx="144" cy="29"/>
              </a:xfrm>
              <a:custGeom>
                <a:avLst/>
                <a:gdLst>
                  <a:gd name="T0" fmla="*/ 718 w 718"/>
                  <a:gd name="T1" fmla="*/ 56 h 143"/>
                  <a:gd name="T2" fmla="*/ 695 w 718"/>
                  <a:gd name="T3" fmla="*/ 65 h 143"/>
                  <a:gd name="T4" fmla="*/ 663 w 718"/>
                  <a:gd name="T5" fmla="*/ 53 h 143"/>
                  <a:gd name="T6" fmla="*/ 683 w 718"/>
                  <a:gd name="T7" fmla="*/ 12 h 143"/>
                  <a:gd name="T8" fmla="*/ 651 w 718"/>
                  <a:gd name="T9" fmla="*/ 0 h 143"/>
                  <a:gd name="T10" fmla="*/ 628 w 718"/>
                  <a:gd name="T11" fmla="*/ 9 h 143"/>
                  <a:gd name="T12" fmla="*/ 589 w 718"/>
                  <a:gd name="T13" fmla="*/ 6 h 143"/>
                  <a:gd name="T14" fmla="*/ 514 w 718"/>
                  <a:gd name="T15" fmla="*/ 20 h 143"/>
                  <a:gd name="T16" fmla="*/ 460 w 718"/>
                  <a:gd name="T17" fmla="*/ 18 h 143"/>
                  <a:gd name="T18" fmla="*/ 439 w 718"/>
                  <a:gd name="T19" fmla="*/ 43 h 143"/>
                  <a:gd name="T20" fmla="*/ 377 w 718"/>
                  <a:gd name="T21" fmla="*/ 48 h 143"/>
                  <a:gd name="T22" fmla="*/ 383 w 718"/>
                  <a:gd name="T23" fmla="*/ 25 h 143"/>
                  <a:gd name="T24" fmla="*/ 368 w 718"/>
                  <a:gd name="T25" fmla="*/ 19 h 143"/>
                  <a:gd name="T26" fmla="*/ 315 w 718"/>
                  <a:gd name="T27" fmla="*/ 39 h 143"/>
                  <a:gd name="T28" fmla="*/ 312 w 718"/>
                  <a:gd name="T29" fmla="*/ 86 h 143"/>
                  <a:gd name="T30" fmla="*/ 254 w 718"/>
                  <a:gd name="T31" fmla="*/ 129 h 143"/>
                  <a:gd name="T32" fmla="*/ 206 w 718"/>
                  <a:gd name="T33" fmla="*/ 119 h 143"/>
                  <a:gd name="T34" fmla="*/ 169 w 718"/>
                  <a:gd name="T35" fmla="*/ 129 h 143"/>
                  <a:gd name="T36" fmla="*/ 162 w 718"/>
                  <a:gd name="T37" fmla="*/ 138 h 143"/>
                  <a:gd name="T38" fmla="*/ 99 w 718"/>
                  <a:gd name="T39" fmla="*/ 112 h 143"/>
                  <a:gd name="T40" fmla="*/ 23 w 718"/>
                  <a:gd name="T41" fmla="*/ 143 h 143"/>
                  <a:gd name="T42" fmla="*/ 0 w 718"/>
                  <a:gd name="T43" fmla="*/ 138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18" h="143">
                    <a:moveTo>
                      <a:pt x="718" y="56"/>
                    </a:moveTo>
                    <a:lnTo>
                      <a:pt x="695" y="65"/>
                    </a:lnTo>
                    <a:lnTo>
                      <a:pt x="663" y="53"/>
                    </a:lnTo>
                    <a:lnTo>
                      <a:pt x="683" y="12"/>
                    </a:lnTo>
                    <a:lnTo>
                      <a:pt x="651" y="0"/>
                    </a:lnTo>
                    <a:lnTo>
                      <a:pt x="628" y="9"/>
                    </a:lnTo>
                    <a:lnTo>
                      <a:pt x="589" y="6"/>
                    </a:lnTo>
                    <a:lnTo>
                      <a:pt x="514" y="20"/>
                    </a:lnTo>
                    <a:lnTo>
                      <a:pt x="460" y="18"/>
                    </a:lnTo>
                    <a:lnTo>
                      <a:pt x="439" y="43"/>
                    </a:lnTo>
                    <a:lnTo>
                      <a:pt x="377" y="48"/>
                    </a:lnTo>
                    <a:lnTo>
                      <a:pt x="383" y="25"/>
                    </a:lnTo>
                    <a:lnTo>
                      <a:pt x="368" y="19"/>
                    </a:lnTo>
                    <a:lnTo>
                      <a:pt x="315" y="39"/>
                    </a:lnTo>
                    <a:lnTo>
                      <a:pt x="312" y="86"/>
                    </a:lnTo>
                    <a:lnTo>
                      <a:pt x="254" y="129"/>
                    </a:lnTo>
                    <a:lnTo>
                      <a:pt x="206" y="119"/>
                    </a:lnTo>
                    <a:lnTo>
                      <a:pt x="169" y="129"/>
                    </a:lnTo>
                    <a:lnTo>
                      <a:pt x="162" y="138"/>
                    </a:lnTo>
                    <a:lnTo>
                      <a:pt x="99" y="112"/>
                    </a:lnTo>
                    <a:lnTo>
                      <a:pt x="23" y="143"/>
                    </a:lnTo>
                    <a:lnTo>
                      <a:pt x="0" y="1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693">
                <a:extLst>
                  <a:ext uri="{FF2B5EF4-FFF2-40B4-BE49-F238E27FC236}">
                    <a16:creationId xmlns:a16="http://schemas.microsoft.com/office/drawing/2014/main" id="{5972A806-CE15-70D5-8BBA-34B883E38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1592"/>
                <a:ext cx="150" cy="55"/>
              </a:xfrm>
              <a:custGeom>
                <a:avLst/>
                <a:gdLst>
                  <a:gd name="T0" fmla="*/ 0 w 754"/>
                  <a:gd name="T1" fmla="*/ 29 h 273"/>
                  <a:gd name="T2" fmla="*/ 28 w 754"/>
                  <a:gd name="T3" fmla="*/ 73 h 273"/>
                  <a:gd name="T4" fmla="*/ 51 w 754"/>
                  <a:gd name="T5" fmla="*/ 78 h 273"/>
                  <a:gd name="T6" fmla="*/ 54 w 754"/>
                  <a:gd name="T7" fmla="*/ 101 h 273"/>
                  <a:gd name="T8" fmla="*/ 79 w 754"/>
                  <a:gd name="T9" fmla="*/ 122 h 273"/>
                  <a:gd name="T10" fmla="*/ 126 w 754"/>
                  <a:gd name="T11" fmla="*/ 141 h 273"/>
                  <a:gd name="T12" fmla="*/ 136 w 754"/>
                  <a:gd name="T13" fmla="*/ 162 h 273"/>
                  <a:gd name="T14" fmla="*/ 199 w 754"/>
                  <a:gd name="T15" fmla="*/ 172 h 273"/>
                  <a:gd name="T16" fmla="*/ 220 w 754"/>
                  <a:gd name="T17" fmla="*/ 233 h 273"/>
                  <a:gd name="T18" fmla="*/ 258 w 754"/>
                  <a:gd name="T19" fmla="*/ 229 h 273"/>
                  <a:gd name="T20" fmla="*/ 275 w 754"/>
                  <a:gd name="T21" fmla="*/ 242 h 273"/>
                  <a:gd name="T22" fmla="*/ 307 w 754"/>
                  <a:gd name="T23" fmla="*/ 247 h 273"/>
                  <a:gd name="T24" fmla="*/ 370 w 754"/>
                  <a:gd name="T25" fmla="*/ 273 h 273"/>
                  <a:gd name="T26" fmla="*/ 384 w 754"/>
                  <a:gd name="T27" fmla="*/ 256 h 273"/>
                  <a:gd name="T28" fmla="*/ 422 w 754"/>
                  <a:gd name="T29" fmla="*/ 245 h 273"/>
                  <a:gd name="T30" fmla="*/ 394 w 754"/>
                  <a:gd name="T31" fmla="*/ 200 h 273"/>
                  <a:gd name="T32" fmla="*/ 408 w 754"/>
                  <a:gd name="T33" fmla="*/ 176 h 273"/>
                  <a:gd name="T34" fmla="*/ 391 w 754"/>
                  <a:gd name="T35" fmla="*/ 155 h 273"/>
                  <a:gd name="T36" fmla="*/ 387 w 754"/>
                  <a:gd name="T37" fmla="*/ 116 h 273"/>
                  <a:gd name="T38" fmla="*/ 391 w 754"/>
                  <a:gd name="T39" fmla="*/ 70 h 273"/>
                  <a:gd name="T40" fmla="*/ 434 w 754"/>
                  <a:gd name="T41" fmla="*/ 42 h 273"/>
                  <a:gd name="T42" fmla="*/ 458 w 754"/>
                  <a:gd name="T43" fmla="*/ 56 h 273"/>
                  <a:gd name="T44" fmla="*/ 462 w 754"/>
                  <a:gd name="T45" fmla="*/ 102 h 273"/>
                  <a:gd name="T46" fmla="*/ 457 w 754"/>
                  <a:gd name="T47" fmla="*/ 125 h 273"/>
                  <a:gd name="T48" fmla="*/ 468 w 754"/>
                  <a:gd name="T49" fmla="*/ 155 h 273"/>
                  <a:gd name="T50" fmla="*/ 455 w 754"/>
                  <a:gd name="T51" fmla="*/ 179 h 273"/>
                  <a:gd name="T52" fmla="*/ 463 w 754"/>
                  <a:gd name="T53" fmla="*/ 194 h 273"/>
                  <a:gd name="T54" fmla="*/ 544 w 754"/>
                  <a:gd name="T55" fmla="*/ 156 h 273"/>
                  <a:gd name="T56" fmla="*/ 558 w 754"/>
                  <a:gd name="T57" fmla="*/ 131 h 273"/>
                  <a:gd name="T58" fmla="*/ 548 w 754"/>
                  <a:gd name="T59" fmla="*/ 109 h 273"/>
                  <a:gd name="T60" fmla="*/ 554 w 754"/>
                  <a:gd name="T61" fmla="*/ 93 h 273"/>
                  <a:gd name="T62" fmla="*/ 551 w 754"/>
                  <a:gd name="T63" fmla="*/ 55 h 273"/>
                  <a:gd name="T64" fmla="*/ 581 w 754"/>
                  <a:gd name="T65" fmla="*/ 45 h 273"/>
                  <a:gd name="T66" fmla="*/ 612 w 754"/>
                  <a:gd name="T67" fmla="*/ 57 h 273"/>
                  <a:gd name="T68" fmla="*/ 632 w 754"/>
                  <a:gd name="T69" fmla="*/ 8 h 273"/>
                  <a:gd name="T70" fmla="*/ 646 w 754"/>
                  <a:gd name="T71" fmla="*/ 0 h 273"/>
                  <a:gd name="T72" fmla="*/ 713 w 754"/>
                  <a:gd name="T73" fmla="*/ 56 h 273"/>
                  <a:gd name="T74" fmla="*/ 754 w 754"/>
                  <a:gd name="T75" fmla="*/ 74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4" h="273">
                    <a:moveTo>
                      <a:pt x="0" y="29"/>
                    </a:moveTo>
                    <a:lnTo>
                      <a:pt x="28" y="73"/>
                    </a:lnTo>
                    <a:lnTo>
                      <a:pt x="51" y="78"/>
                    </a:lnTo>
                    <a:lnTo>
                      <a:pt x="54" y="101"/>
                    </a:lnTo>
                    <a:lnTo>
                      <a:pt x="79" y="122"/>
                    </a:lnTo>
                    <a:lnTo>
                      <a:pt x="126" y="141"/>
                    </a:lnTo>
                    <a:lnTo>
                      <a:pt x="136" y="162"/>
                    </a:lnTo>
                    <a:lnTo>
                      <a:pt x="199" y="172"/>
                    </a:lnTo>
                    <a:lnTo>
                      <a:pt x="220" y="233"/>
                    </a:lnTo>
                    <a:lnTo>
                      <a:pt x="258" y="229"/>
                    </a:lnTo>
                    <a:lnTo>
                      <a:pt x="275" y="242"/>
                    </a:lnTo>
                    <a:lnTo>
                      <a:pt x="307" y="247"/>
                    </a:lnTo>
                    <a:lnTo>
                      <a:pt x="370" y="273"/>
                    </a:lnTo>
                    <a:lnTo>
                      <a:pt x="384" y="256"/>
                    </a:lnTo>
                    <a:lnTo>
                      <a:pt x="422" y="245"/>
                    </a:lnTo>
                    <a:lnTo>
                      <a:pt x="394" y="200"/>
                    </a:lnTo>
                    <a:lnTo>
                      <a:pt x="408" y="176"/>
                    </a:lnTo>
                    <a:lnTo>
                      <a:pt x="391" y="155"/>
                    </a:lnTo>
                    <a:lnTo>
                      <a:pt x="387" y="116"/>
                    </a:lnTo>
                    <a:lnTo>
                      <a:pt x="391" y="70"/>
                    </a:lnTo>
                    <a:lnTo>
                      <a:pt x="434" y="42"/>
                    </a:lnTo>
                    <a:lnTo>
                      <a:pt x="458" y="56"/>
                    </a:lnTo>
                    <a:lnTo>
                      <a:pt x="462" y="102"/>
                    </a:lnTo>
                    <a:lnTo>
                      <a:pt x="457" y="125"/>
                    </a:lnTo>
                    <a:lnTo>
                      <a:pt x="468" y="155"/>
                    </a:lnTo>
                    <a:lnTo>
                      <a:pt x="455" y="179"/>
                    </a:lnTo>
                    <a:lnTo>
                      <a:pt x="463" y="194"/>
                    </a:lnTo>
                    <a:lnTo>
                      <a:pt x="544" y="156"/>
                    </a:lnTo>
                    <a:lnTo>
                      <a:pt x="558" y="131"/>
                    </a:lnTo>
                    <a:lnTo>
                      <a:pt x="548" y="109"/>
                    </a:lnTo>
                    <a:lnTo>
                      <a:pt x="554" y="93"/>
                    </a:lnTo>
                    <a:lnTo>
                      <a:pt x="551" y="55"/>
                    </a:lnTo>
                    <a:lnTo>
                      <a:pt x="581" y="45"/>
                    </a:lnTo>
                    <a:lnTo>
                      <a:pt x="612" y="57"/>
                    </a:lnTo>
                    <a:lnTo>
                      <a:pt x="632" y="8"/>
                    </a:lnTo>
                    <a:lnTo>
                      <a:pt x="646" y="0"/>
                    </a:lnTo>
                    <a:lnTo>
                      <a:pt x="713" y="56"/>
                    </a:lnTo>
                    <a:lnTo>
                      <a:pt x="754" y="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694">
                <a:extLst>
                  <a:ext uri="{FF2B5EF4-FFF2-40B4-BE49-F238E27FC236}">
                    <a16:creationId xmlns:a16="http://schemas.microsoft.com/office/drawing/2014/main" id="{E54235E1-E0F0-517F-3693-FCF75907D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23 w 134"/>
                  <a:gd name="T1" fmla="*/ 114 h 176"/>
                  <a:gd name="T2" fmla="*/ 65 w 134"/>
                  <a:gd name="T3" fmla="*/ 74 h 176"/>
                  <a:gd name="T4" fmla="*/ 57 w 134"/>
                  <a:gd name="T5" fmla="*/ 67 h 176"/>
                  <a:gd name="T6" fmla="*/ 63 w 134"/>
                  <a:gd name="T7" fmla="*/ 51 h 176"/>
                  <a:gd name="T8" fmla="*/ 71 w 134"/>
                  <a:gd name="T9" fmla="*/ 50 h 176"/>
                  <a:gd name="T10" fmla="*/ 77 w 134"/>
                  <a:gd name="T11" fmla="*/ 34 h 176"/>
                  <a:gd name="T12" fmla="*/ 68 w 134"/>
                  <a:gd name="T13" fmla="*/ 20 h 176"/>
                  <a:gd name="T14" fmla="*/ 51 w 134"/>
                  <a:gd name="T15" fmla="*/ 14 h 176"/>
                  <a:gd name="T16" fmla="*/ 44 w 134"/>
                  <a:gd name="T17" fmla="*/ 6 h 176"/>
                  <a:gd name="T18" fmla="*/ 27 w 134"/>
                  <a:gd name="T19" fmla="*/ 0 h 176"/>
                  <a:gd name="T20" fmla="*/ 4 w 134"/>
                  <a:gd name="T21" fmla="*/ 3 h 176"/>
                  <a:gd name="T22" fmla="*/ 7 w 134"/>
                  <a:gd name="T23" fmla="*/ 26 h 176"/>
                  <a:gd name="T24" fmla="*/ 0 w 134"/>
                  <a:gd name="T25" fmla="*/ 41 h 176"/>
                  <a:gd name="T26" fmla="*/ 2 w 134"/>
                  <a:gd name="T27" fmla="*/ 49 h 176"/>
                  <a:gd name="T28" fmla="*/ 17 w 134"/>
                  <a:gd name="T29" fmla="*/ 63 h 176"/>
                  <a:gd name="T30" fmla="*/ 36 w 134"/>
                  <a:gd name="T31" fmla="*/ 92 h 176"/>
                  <a:gd name="T32" fmla="*/ 50 w 134"/>
                  <a:gd name="T33" fmla="*/ 83 h 176"/>
                  <a:gd name="T34" fmla="*/ 67 w 134"/>
                  <a:gd name="T35" fmla="*/ 89 h 176"/>
                  <a:gd name="T36" fmla="*/ 91 w 134"/>
                  <a:gd name="T37" fmla="*/ 109 h 176"/>
                  <a:gd name="T38" fmla="*/ 120 w 134"/>
                  <a:gd name="T39" fmla="*/ 169 h 176"/>
                  <a:gd name="T40" fmla="*/ 120 w 134"/>
                  <a:gd name="T41" fmla="*/ 176 h 176"/>
                  <a:gd name="T42" fmla="*/ 134 w 134"/>
                  <a:gd name="T43" fmla="*/ 145 h 176"/>
                  <a:gd name="T44" fmla="*/ 133 w 134"/>
                  <a:gd name="T45" fmla="*/ 129 h 176"/>
                  <a:gd name="T46" fmla="*/ 123 w 134"/>
                  <a:gd name="T47" fmla="*/ 1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3" y="114"/>
                    </a:move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695">
                <a:extLst>
                  <a:ext uri="{FF2B5EF4-FFF2-40B4-BE49-F238E27FC236}">
                    <a16:creationId xmlns:a16="http://schemas.microsoft.com/office/drawing/2014/main" id="{8DF1C555-72C8-E8FD-AF61-BB7833B9E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8"/>
                <a:ext cx="188" cy="209"/>
              </a:xfrm>
              <a:custGeom>
                <a:avLst/>
                <a:gdLst>
                  <a:gd name="T0" fmla="*/ 168 w 939"/>
                  <a:gd name="T1" fmla="*/ 0 h 1044"/>
                  <a:gd name="T2" fmla="*/ 125 w 939"/>
                  <a:gd name="T3" fmla="*/ 19 h 1044"/>
                  <a:gd name="T4" fmla="*/ 92 w 939"/>
                  <a:gd name="T5" fmla="*/ 92 h 1044"/>
                  <a:gd name="T6" fmla="*/ 86 w 939"/>
                  <a:gd name="T7" fmla="*/ 101 h 1044"/>
                  <a:gd name="T8" fmla="*/ 43 w 939"/>
                  <a:gd name="T9" fmla="*/ 143 h 1044"/>
                  <a:gd name="T10" fmla="*/ 30 w 939"/>
                  <a:gd name="T11" fmla="*/ 167 h 1044"/>
                  <a:gd name="T12" fmla="*/ 0 w 939"/>
                  <a:gd name="T13" fmla="*/ 177 h 1044"/>
                  <a:gd name="T14" fmla="*/ 7 w 939"/>
                  <a:gd name="T15" fmla="*/ 255 h 1044"/>
                  <a:gd name="T16" fmla="*/ 17 w 939"/>
                  <a:gd name="T17" fmla="*/ 276 h 1044"/>
                  <a:gd name="T18" fmla="*/ 120 w 939"/>
                  <a:gd name="T19" fmla="*/ 382 h 1044"/>
                  <a:gd name="T20" fmla="*/ 156 w 939"/>
                  <a:gd name="T21" fmla="*/ 441 h 1044"/>
                  <a:gd name="T22" fmla="*/ 180 w 939"/>
                  <a:gd name="T23" fmla="*/ 453 h 1044"/>
                  <a:gd name="T24" fmla="*/ 235 w 939"/>
                  <a:gd name="T25" fmla="*/ 549 h 1044"/>
                  <a:gd name="T26" fmla="*/ 281 w 939"/>
                  <a:gd name="T27" fmla="*/ 714 h 1044"/>
                  <a:gd name="T28" fmla="*/ 321 w 939"/>
                  <a:gd name="T29" fmla="*/ 726 h 1044"/>
                  <a:gd name="T30" fmla="*/ 446 w 939"/>
                  <a:gd name="T31" fmla="*/ 830 h 1044"/>
                  <a:gd name="T32" fmla="*/ 542 w 939"/>
                  <a:gd name="T33" fmla="*/ 859 h 1044"/>
                  <a:gd name="T34" fmla="*/ 588 w 939"/>
                  <a:gd name="T35" fmla="*/ 933 h 1044"/>
                  <a:gd name="T36" fmla="*/ 688 w 939"/>
                  <a:gd name="T37" fmla="*/ 947 h 1044"/>
                  <a:gd name="T38" fmla="*/ 733 w 939"/>
                  <a:gd name="T39" fmla="*/ 1005 h 1044"/>
                  <a:gd name="T40" fmla="*/ 740 w 939"/>
                  <a:gd name="T41" fmla="*/ 1011 h 1044"/>
                  <a:gd name="T42" fmla="*/ 739 w 939"/>
                  <a:gd name="T43" fmla="*/ 996 h 1044"/>
                  <a:gd name="T44" fmla="*/ 748 w 939"/>
                  <a:gd name="T45" fmla="*/ 995 h 1044"/>
                  <a:gd name="T46" fmla="*/ 806 w 939"/>
                  <a:gd name="T47" fmla="*/ 1044 h 1044"/>
                  <a:gd name="T48" fmla="*/ 831 w 939"/>
                  <a:gd name="T49" fmla="*/ 988 h 1044"/>
                  <a:gd name="T50" fmla="*/ 939 w 939"/>
                  <a:gd name="T51" fmla="*/ 993 h 1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39" h="1044">
                    <a:moveTo>
                      <a:pt x="168" y="0"/>
                    </a:moveTo>
                    <a:lnTo>
                      <a:pt x="125" y="19"/>
                    </a:lnTo>
                    <a:lnTo>
                      <a:pt x="92" y="92"/>
                    </a:lnTo>
                    <a:lnTo>
                      <a:pt x="86" y="101"/>
                    </a:lnTo>
                    <a:lnTo>
                      <a:pt x="43" y="143"/>
                    </a:lnTo>
                    <a:lnTo>
                      <a:pt x="30" y="167"/>
                    </a:lnTo>
                    <a:lnTo>
                      <a:pt x="0" y="177"/>
                    </a:lnTo>
                    <a:lnTo>
                      <a:pt x="7" y="255"/>
                    </a:lnTo>
                    <a:lnTo>
                      <a:pt x="17" y="276"/>
                    </a:lnTo>
                    <a:lnTo>
                      <a:pt x="120" y="382"/>
                    </a:lnTo>
                    <a:lnTo>
                      <a:pt x="156" y="441"/>
                    </a:lnTo>
                    <a:lnTo>
                      <a:pt x="180" y="453"/>
                    </a:lnTo>
                    <a:lnTo>
                      <a:pt x="235" y="549"/>
                    </a:lnTo>
                    <a:lnTo>
                      <a:pt x="281" y="714"/>
                    </a:lnTo>
                    <a:lnTo>
                      <a:pt x="321" y="726"/>
                    </a:lnTo>
                    <a:lnTo>
                      <a:pt x="446" y="830"/>
                    </a:lnTo>
                    <a:lnTo>
                      <a:pt x="542" y="859"/>
                    </a:lnTo>
                    <a:lnTo>
                      <a:pt x="588" y="933"/>
                    </a:lnTo>
                    <a:lnTo>
                      <a:pt x="688" y="947"/>
                    </a:lnTo>
                    <a:lnTo>
                      <a:pt x="733" y="1005"/>
                    </a:lnTo>
                    <a:lnTo>
                      <a:pt x="740" y="1011"/>
                    </a:lnTo>
                    <a:lnTo>
                      <a:pt x="739" y="996"/>
                    </a:lnTo>
                    <a:lnTo>
                      <a:pt x="748" y="995"/>
                    </a:lnTo>
                    <a:lnTo>
                      <a:pt x="806" y="1044"/>
                    </a:lnTo>
                    <a:lnTo>
                      <a:pt x="831" y="988"/>
                    </a:lnTo>
                    <a:lnTo>
                      <a:pt x="939" y="9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696">
                <a:extLst>
                  <a:ext uri="{FF2B5EF4-FFF2-40B4-BE49-F238E27FC236}">
                    <a16:creationId xmlns:a16="http://schemas.microsoft.com/office/drawing/2014/main" id="{9DDA0024-0B65-B753-1F3D-FD7DDDA94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697">
                <a:extLst>
                  <a:ext uri="{FF2B5EF4-FFF2-40B4-BE49-F238E27FC236}">
                    <a16:creationId xmlns:a16="http://schemas.microsoft.com/office/drawing/2014/main" id="{E7F4F95E-9388-F8BF-9813-F55D11D4F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1785"/>
                <a:ext cx="59" cy="18"/>
              </a:xfrm>
              <a:custGeom>
                <a:avLst/>
                <a:gdLst>
                  <a:gd name="T0" fmla="*/ 297 w 297"/>
                  <a:gd name="T1" fmla="*/ 92 h 92"/>
                  <a:gd name="T2" fmla="*/ 255 w 297"/>
                  <a:gd name="T3" fmla="*/ 58 h 92"/>
                  <a:gd name="T4" fmla="*/ 253 w 297"/>
                  <a:gd name="T5" fmla="*/ 42 h 92"/>
                  <a:gd name="T6" fmla="*/ 215 w 297"/>
                  <a:gd name="T7" fmla="*/ 38 h 92"/>
                  <a:gd name="T8" fmla="*/ 201 w 297"/>
                  <a:gd name="T9" fmla="*/ 63 h 92"/>
                  <a:gd name="T10" fmla="*/ 185 w 297"/>
                  <a:gd name="T11" fmla="*/ 57 h 92"/>
                  <a:gd name="T12" fmla="*/ 125 w 297"/>
                  <a:gd name="T13" fmla="*/ 70 h 92"/>
                  <a:gd name="T14" fmla="*/ 108 w 297"/>
                  <a:gd name="T15" fmla="*/ 55 h 92"/>
                  <a:gd name="T16" fmla="*/ 129 w 297"/>
                  <a:gd name="T17" fmla="*/ 23 h 92"/>
                  <a:gd name="T18" fmla="*/ 126 w 297"/>
                  <a:gd name="T19" fmla="*/ 0 h 92"/>
                  <a:gd name="T20" fmla="*/ 90 w 297"/>
                  <a:gd name="T21" fmla="*/ 19 h 92"/>
                  <a:gd name="T22" fmla="*/ 58 w 297"/>
                  <a:gd name="T23" fmla="*/ 14 h 92"/>
                  <a:gd name="T24" fmla="*/ 21 w 297"/>
                  <a:gd name="T25" fmla="*/ 25 h 92"/>
                  <a:gd name="T26" fmla="*/ 0 w 297"/>
                  <a:gd name="T27" fmla="*/ 5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7" h="92">
                    <a:moveTo>
                      <a:pt x="297" y="92"/>
                    </a:moveTo>
                    <a:lnTo>
                      <a:pt x="255" y="58"/>
                    </a:lnTo>
                    <a:lnTo>
                      <a:pt x="253" y="42"/>
                    </a:lnTo>
                    <a:lnTo>
                      <a:pt x="215" y="38"/>
                    </a:lnTo>
                    <a:lnTo>
                      <a:pt x="201" y="63"/>
                    </a:lnTo>
                    <a:lnTo>
                      <a:pt x="185" y="57"/>
                    </a:lnTo>
                    <a:lnTo>
                      <a:pt x="125" y="70"/>
                    </a:lnTo>
                    <a:lnTo>
                      <a:pt x="108" y="55"/>
                    </a:lnTo>
                    <a:lnTo>
                      <a:pt x="129" y="23"/>
                    </a:lnTo>
                    <a:lnTo>
                      <a:pt x="126" y="0"/>
                    </a:lnTo>
                    <a:lnTo>
                      <a:pt x="90" y="19"/>
                    </a:lnTo>
                    <a:lnTo>
                      <a:pt x="58" y="14"/>
                    </a:lnTo>
                    <a:lnTo>
                      <a:pt x="21" y="25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698">
                <a:extLst>
                  <a:ext uri="{FF2B5EF4-FFF2-40B4-BE49-F238E27FC236}">
                    <a16:creationId xmlns:a16="http://schemas.microsoft.com/office/drawing/2014/main" id="{030DECD5-C25B-1E2A-295B-BF301041E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803"/>
                <a:ext cx="115" cy="94"/>
              </a:xfrm>
              <a:custGeom>
                <a:avLst/>
                <a:gdLst>
                  <a:gd name="T0" fmla="*/ 577 w 577"/>
                  <a:gd name="T1" fmla="*/ 471 h 471"/>
                  <a:gd name="T2" fmla="*/ 551 w 577"/>
                  <a:gd name="T3" fmla="*/ 451 h 471"/>
                  <a:gd name="T4" fmla="*/ 523 w 577"/>
                  <a:gd name="T5" fmla="*/ 391 h 471"/>
                  <a:gd name="T6" fmla="*/ 508 w 577"/>
                  <a:gd name="T7" fmla="*/ 385 h 471"/>
                  <a:gd name="T8" fmla="*/ 498 w 577"/>
                  <a:gd name="T9" fmla="*/ 362 h 471"/>
                  <a:gd name="T10" fmla="*/ 434 w 577"/>
                  <a:gd name="T11" fmla="*/ 345 h 471"/>
                  <a:gd name="T12" fmla="*/ 415 w 577"/>
                  <a:gd name="T13" fmla="*/ 316 h 471"/>
                  <a:gd name="T14" fmla="*/ 354 w 577"/>
                  <a:gd name="T15" fmla="*/ 315 h 471"/>
                  <a:gd name="T16" fmla="*/ 329 w 577"/>
                  <a:gd name="T17" fmla="*/ 293 h 471"/>
                  <a:gd name="T18" fmla="*/ 306 w 577"/>
                  <a:gd name="T19" fmla="*/ 303 h 471"/>
                  <a:gd name="T20" fmla="*/ 288 w 577"/>
                  <a:gd name="T21" fmla="*/ 274 h 471"/>
                  <a:gd name="T22" fmla="*/ 266 w 577"/>
                  <a:gd name="T23" fmla="*/ 283 h 471"/>
                  <a:gd name="T24" fmla="*/ 218 w 577"/>
                  <a:gd name="T25" fmla="*/ 265 h 471"/>
                  <a:gd name="T26" fmla="*/ 176 w 577"/>
                  <a:gd name="T27" fmla="*/ 223 h 471"/>
                  <a:gd name="T28" fmla="*/ 114 w 577"/>
                  <a:gd name="T29" fmla="*/ 220 h 471"/>
                  <a:gd name="T30" fmla="*/ 111 w 577"/>
                  <a:gd name="T31" fmla="*/ 199 h 471"/>
                  <a:gd name="T32" fmla="*/ 54 w 577"/>
                  <a:gd name="T33" fmla="*/ 165 h 471"/>
                  <a:gd name="T34" fmla="*/ 51 w 577"/>
                  <a:gd name="T35" fmla="*/ 119 h 471"/>
                  <a:gd name="T36" fmla="*/ 0 w 577"/>
                  <a:gd name="T37" fmla="*/ 77 h 471"/>
                  <a:gd name="T38" fmla="*/ 5 w 577"/>
                  <a:gd name="T39" fmla="*/ 46 h 471"/>
                  <a:gd name="T40" fmla="*/ 1 w 577"/>
                  <a:gd name="T4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471">
                    <a:moveTo>
                      <a:pt x="577" y="471"/>
                    </a:moveTo>
                    <a:lnTo>
                      <a:pt x="551" y="451"/>
                    </a:lnTo>
                    <a:lnTo>
                      <a:pt x="523" y="391"/>
                    </a:lnTo>
                    <a:lnTo>
                      <a:pt x="508" y="385"/>
                    </a:lnTo>
                    <a:lnTo>
                      <a:pt x="498" y="362"/>
                    </a:lnTo>
                    <a:lnTo>
                      <a:pt x="434" y="345"/>
                    </a:lnTo>
                    <a:lnTo>
                      <a:pt x="415" y="316"/>
                    </a:lnTo>
                    <a:lnTo>
                      <a:pt x="354" y="315"/>
                    </a:lnTo>
                    <a:lnTo>
                      <a:pt x="329" y="293"/>
                    </a:lnTo>
                    <a:lnTo>
                      <a:pt x="306" y="303"/>
                    </a:lnTo>
                    <a:lnTo>
                      <a:pt x="288" y="274"/>
                    </a:lnTo>
                    <a:lnTo>
                      <a:pt x="266" y="283"/>
                    </a:lnTo>
                    <a:lnTo>
                      <a:pt x="218" y="265"/>
                    </a:lnTo>
                    <a:lnTo>
                      <a:pt x="176" y="223"/>
                    </a:lnTo>
                    <a:lnTo>
                      <a:pt x="114" y="220"/>
                    </a:lnTo>
                    <a:lnTo>
                      <a:pt x="111" y="199"/>
                    </a:lnTo>
                    <a:lnTo>
                      <a:pt x="54" y="165"/>
                    </a:lnTo>
                    <a:lnTo>
                      <a:pt x="51" y="119"/>
                    </a:lnTo>
                    <a:lnTo>
                      <a:pt x="0" y="77"/>
                    </a:lnTo>
                    <a:lnTo>
                      <a:pt x="5" y="46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699">
                <a:extLst>
                  <a:ext uri="{FF2B5EF4-FFF2-40B4-BE49-F238E27FC236}">
                    <a16:creationId xmlns:a16="http://schemas.microsoft.com/office/drawing/2014/main" id="{F6ABE4A8-60E9-71F0-BBD9-81C57992C9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96"/>
                <a:ext cx="90" cy="265"/>
              </a:xfrm>
              <a:custGeom>
                <a:avLst/>
                <a:gdLst>
                  <a:gd name="T0" fmla="*/ 179 w 449"/>
                  <a:gd name="T1" fmla="*/ 0 h 1325"/>
                  <a:gd name="T2" fmla="*/ 143 w 449"/>
                  <a:gd name="T3" fmla="*/ 19 h 1325"/>
                  <a:gd name="T4" fmla="*/ 125 w 449"/>
                  <a:gd name="T5" fmla="*/ 74 h 1325"/>
                  <a:gd name="T6" fmla="*/ 69 w 449"/>
                  <a:gd name="T7" fmla="*/ 133 h 1325"/>
                  <a:gd name="T8" fmla="*/ 43 w 449"/>
                  <a:gd name="T9" fmla="*/ 190 h 1325"/>
                  <a:gd name="T10" fmla="*/ 53 w 449"/>
                  <a:gd name="T11" fmla="*/ 212 h 1325"/>
                  <a:gd name="T12" fmla="*/ 103 w 449"/>
                  <a:gd name="T13" fmla="*/ 246 h 1325"/>
                  <a:gd name="T14" fmla="*/ 168 w 449"/>
                  <a:gd name="T15" fmla="*/ 371 h 1325"/>
                  <a:gd name="T16" fmla="*/ 138 w 449"/>
                  <a:gd name="T17" fmla="*/ 551 h 1325"/>
                  <a:gd name="T18" fmla="*/ 83 w 449"/>
                  <a:gd name="T19" fmla="*/ 626 h 1325"/>
                  <a:gd name="T20" fmla="*/ 105 w 449"/>
                  <a:gd name="T21" fmla="*/ 693 h 1325"/>
                  <a:gd name="T22" fmla="*/ 158 w 449"/>
                  <a:gd name="T23" fmla="*/ 766 h 1325"/>
                  <a:gd name="T24" fmla="*/ 43 w 449"/>
                  <a:gd name="T25" fmla="*/ 691 h 1325"/>
                  <a:gd name="T26" fmla="*/ 0 w 449"/>
                  <a:gd name="T27" fmla="*/ 719 h 1325"/>
                  <a:gd name="T28" fmla="*/ 0 w 449"/>
                  <a:gd name="T29" fmla="*/ 803 h 1325"/>
                  <a:gd name="T30" fmla="*/ 173 w 449"/>
                  <a:gd name="T31" fmla="*/ 926 h 1325"/>
                  <a:gd name="T32" fmla="*/ 234 w 449"/>
                  <a:gd name="T33" fmla="*/ 997 h 1325"/>
                  <a:gd name="T34" fmla="*/ 343 w 449"/>
                  <a:gd name="T35" fmla="*/ 1096 h 1325"/>
                  <a:gd name="T36" fmla="*/ 414 w 449"/>
                  <a:gd name="T37" fmla="*/ 1197 h 1325"/>
                  <a:gd name="T38" fmla="*/ 449 w 449"/>
                  <a:gd name="T39" fmla="*/ 1325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9" h="1325">
                    <a:moveTo>
                      <a:pt x="179" y="0"/>
                    </a:moveTo>
                    <a:lnTo>
                      <a:pt x="143" y="19"/>
                    </a:lnTo>
                    <a:lnTo>
                      <a:pt x="125" y="74"/>
                    </a:lnTo>
                    <a:lnTo>
                      <a:pt x="69" y="133"/>
                    </a:lnTo>
                    <a:lnTo>
                      <a:pt x="43" y="190"/>
                    </a:lnTo>
                    <a:lnTo>
                      <a:pt x="53" y="212"/>
                    </a:lnTo>
                    <a:lnTo>
                      <a:pt x="103" y="246"/>
                    </a:lnTo>
                    <a:lnTo>
                      <a:pt x="168" y="371"/>
                    </a:lnTo>
                    <a:lnTo>
                      <a:pt x="138" y="551"/>
                    </a:lnTo>
                    <a:lnTo>
                      <a:pt x="83" y="626"/>
                    </a:lnTo>
                    <a:lnTo>
                      <a:pt x="105" y="693"/>
                    </a:lnTo>
                    <a:lnTo>
                      <a:pt x="158" y="766"/>
                    </a:lnTo>
                    <a:lnTo>
                      <a:pt x="43" y="691"/>
                    </a:lnTo>
                    <a:lnTo>
                      <a:pt x="0" y="719"/>
                    </a:lnTo>
                    <a:lnTo>
                      <a:pt x="0" y="803"/>
                    </a:lnTo>
                    <a:lnTo>
                      <a:pt x="173" y="926"/>
                    </a:lnTo>
                    <a:lnTo>
                      <a:pt x="234" y="997"/>
                    </a:lnTo>
                    <a:lnTo>
                      <a:pt x="343" y="1096"/>
                    </a:lnTo>
                    <a:lnTo>
                      <a:pt x="414" y="1197"/>
                    </a:lnTo>
                    <a:lnTo>
                      <a:pt x="449" y="13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700">
                <a:extLst>
                  <a:ext uri="{FF2B5EF4-FFF2-40B4-BE49-F238E27FC236}">
                    <a16:creationId xmlns:a16="http://schemas.microsoft.com/office/drawing/2014/main" id="{C2FA3EAC-5839-66C7-4537-B9B11F907E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4 w 258"/>
                  <a:gd name="T1" fmla="*/ 0 h 169"/>
                  <a:gd name="T2" fmla="*/ 14 w 258"/>
                  <a:gd name="T3" fmla="*/ 18 h 169"/>
                  <a:gd name="T4" fmla="*/ 0 w 258"/>
                  <a:gd name="T5" fmla="*/ 20 h 169"/>
                  <a:gd name="T6" fmla="*/ 0 w 258"/>
                  <a:gd name="T7" fmla="*/ 27 h 169"/>
                  <a:gd name="T8" fmla="*/ 19 w 258"/>
                  <a:gd name="T9" fmla="*/ 72 h 169"/>
                  <a:gd name="T10" fmla="*/ 44 w 258"/>
                  <a:gd name="T11" fmla="*/ 85 h 169"/>
                  <a:gd name="T12" fmla="*/ 74 w 258"/>
                  <a:gd name="T13" fmla="*/ 74 h 169"/>
                  <a:gd name="T14" fmla="*/ 90 w 258"/>
                  <a:gd name="T15" fmla="*/ 80 h 169"/>
                  <a:gd name="T16" fmla="*/ 147 w 258"/>
                  <a:gd name="T17" fmla="*/ 114 h 169"/>
                  <a:gd name="T18" fmla="*/ 180 w 258"/>
                  <a:gd name="T19" fmla="*/ 149 h 169"/>
                  <a:gd name="T20" fmla="*/ 222 w 258"/>
                  <a:gd name="T21" fmla="*/ 169 h 169"/>
                  <a:gd name="T22" fmla="*/ 245 w 258"/>
                  <a:gd name="T23" fmla="*/ 166 h 169"/>
                  <a:gd name="T24" fmla="*/ 258 w 258"/>
                  <a:gd name="T25" fmla="*/ 149 h 169"/>
                  <a:gd name="T26" fmla="*/ 250 w 258"/>
                  <a:gd name="T27" fmla="*/ 135 h 169"/>
                  <a:gd name="T28" fmla="*/ 239 w 258"/>
                  <a:gd name="T29" fmla="*/ 106 h 169"/>
                  <a:gd name="T30" fmla="*/ 223 w 258"/>
                  <a:gd name="T31" fmla="*/ 98 h 169"/>
                  <a:gd name="T32" fmla="*/ 216 w 258"/>
                  <a:gd name="T33" fmla="*/ 107 h 169"/>
                  <a:gd name="T34" fmla="*/ 174 w 258"/>
                  <a:gd name="T35" fmla="*/ 73 h 169"/>
                  <a:gd name="T36" fmla="*/ 120 w 258"/>
                  <a:gd name="T37" fmla="*/ 78 h 169"/>
                  <a:gd name="T38" fmla="*/ 104 w 258"/>
                  <a:gd name="T39" fmla="*/ 72 h 169"/>
                  <a:gd name="T40" fmla="*/ 111 w 258"/>
                  <a:gd name="T41" fmla="*/ 63 h 169"/>
                  <a:gd name="T42" fmla="*/ 126 w 258"/>
                  <a:gd name="T43" fmla="*/ 53 h 169"/>
                  <a:gd name="T44" fmla="*/ 133 w 258"/>
                  <a:gd name="T45" fmla="*/ 45 h 169"/>
                  <a:gd name="T46" fmla="*/ 117 w 258"/>
                  <a:gd name="T47" fmla="*/ 39 h 169"/>
                  <a:gd name="T48" fmla="*/ 94 w 258"/>
                  <a:gd name="T49" fmla="*/ 41 h 169"/>
                  <a:gd name="T50" fmla="*/ 73 w 258"/>
                  <a:gd name="T51" fmla="*/ 58 h 169"/>
                  <a:gd name="T52" fmla="*/ 65 w 258"/>
                  <a:gd name="T53" fmla="*/ 60 h 169"/>
                  <a:gd name="T54" fmla="*/ 58 w 258"/>
                  <a:gd name="T55" fmla="*/ 75 h 169"/>
                  <a:gd name="T56" fmla="*/ 57 w 258"/>
                  <a:gd name="T57" fmla="*/ 61 h 169"/>
                  <a:gd name="T58" fmla="*/ 48 w 258"/>
                  <a:gd name="T59" fmla="*/ 53 h 169"/>
                  <a:gd name="T60" fmla="*/ 40 w 258"/>
                  <a:gd name="T61" fmla="*/ 39 h 169"/>
                  <a:gd name="T62" fmla="*/ 54 w 258"/>
                  <a:gd name="T63" fmla="*/ 29 h 169"/>
                  <a:gd name="T64" fmla="*/ 63 w 258"/>
                  <a:gd name="T65" fmla="*/ 44 h 169"/>
                  <a:gd name="T66" fmla="*/ 77 w 258"/>
                  <a:gd name="T67" fmla="*/ 35 h 169"/>
                  <a:gd name="T68" fmla="*/ 68 w 258"/>
                  <a:gd name="T69" fmla="*/ 13 h 169"/>
                  <a:gd name="T70" fmla="*/ 59 w 258"/>
                  <a:gd name="T71" fmla="*/ 6 h 169"/>
                  <a:gd name="T72" fmla="*/ 44 w 258"/>
                  <a:gd name="T7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4" y="0"/>
                    </a:move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701">
                <a:extLst>
                  <a:ext uri="{FF2B5EF4-FFF2-40B4-BE49-F238E27FC236}">
                    <a16:creationId xmlns:a16="http://schemas.microsoft.com/office/drawing/2014/main" id="{E66846C1-8E0B-1616-0651-BA059DABDA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702">
                <a:extLst>
                  <a:ext uri="{FF2B5EF4-FFF2-40B4-BE49-F238E27FC236}">
                    <a16:creationId xmlns:a16="http://schemas.microsoft.com/office/drawing/2014/main" id="{86F31248-4FA9-350F-D4D4-AE2DF5744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703">
                <a:extLst>
                  <a:ext uri="{FF2B5EF4-FFF2-40B4-BE49-F238E27FC236}">
                    <a16:creationId xmlns:a16="http://schemas.microsoft.com/office/drawing/2014/main" id="{BF9A444B-1839-1A07-79CA-7E6C2C94D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704">
                <a:extLst>
                  <a:ext uri="{FF2B5EF4-FFF2-40B4-BE49-F238E27FC236}">
                    <a16:creationId xmlns:a16="http://schemas.microsoft.com/office/drawing/2014/main" id="{13CA35CE-86C9-4ED0-80F0-089A81FA7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123" cy="287"/>
              </a:xfrm>
              <a:custGeom>
                <a:avLst/>
                <a:gdLst>
                  <a:gd name="T0" fmla="*/ 560 w 616"/>
                  <a:gd name="T1" fmla="*/ 319 h 1435"/>
                  <a:gd name="T2" fmla="*/ 592 w 616"/>
                  <a:gd name="T3" fmla="*/ 571 h 1435"/>
                  <a:gd name="T4" fmla="*/ 616 w 616"/>
                  <a:gd name="T5" fmla="*/ 676 h 1435"/>
                  <a:gd name="T6" fmla="*/ 592 w 616"/>
                  <a:gd name="T7" fmla="*/ 663 h 1435"/>
                  <a:gd name="T8" fmla="*/ 565 w 616"/>
                  <a:gd name="T9" fmla="*/ 627 h 1435"/>
                  <a:gd name="T10" fmla="*/ 505 w 616"/>
                  <a:gd name="T11" fmla="*/ 378 h 1435"/>
                  <a:gd name="T12" fmla="*/ 465 w 616"/>
                  <a:gd name="T13" fmla="*/ 281 h 1435"/>
                  <a:gd name="T14" fmla="*/ 260 w 616"/>
                  <a:gd name="T15" fmla="*/ 69 h 1435"/>
                  <a:gd name="T16" fmla="*/ 253 w 616"/>
                  <a:gd name="T17" fmla="*/ 0 h 1435"/>
                  <a:gd name="T18" fmla="*/ 215 w 616"/>
                  <a:gd name="T19" fmla="*/ 11 h 1435"/>
                  <a:gd name="T20" fmla="*/ 175 w 616"/>
                  <a:gd name="T21" fmla="*/ 76 h 1435"/>
                  <a:gd name="T22" fmla="*/ 157 w 616"/>
                  <a:gd name="T23" fmla="*/ 125 h 1435"/>
                  <a:gd name="T24" fmla="*/ 9 w 616"/>
                  <a:gd name="T25" fmla="*/ 1195 h 1435"/>
                  <a:gd name="T26" fmla="*/ 17 w 616"/>
                  <a:gd name="T27" fmla="*/ 1202 h 1435"/>
                  <a:gd name="T28" fmla="*/ 49 w 616"/>
                  <a:gd name="T29" fmla="*/ 1122 h 1435"/>
                  <a:gd name="T30" fmla="*/ 111 w 616"/>
                  <a:gd name="T31" fmla="*/ 1047 h 1435"/>
                  <a:gd name="T32" fmla="*/ 196 w 616"/>
                  <a:gd name="T33" fmla="*/ 1124 h 1435"/>
                  <a:gd name="T34" fmla="*/ 223 w 616"/>
                  <a:gd name="T35" fmla="*/ 1183 h 1435"/>
                  <a:gd name="T36" fmla="*/ 173 w 616"/>
                  <a:gd name="T37" fmla="*/ 1211 h 1435"/>
                  <a:gd name="T38" fmla="*/ 134 w 616"/>
                  <a:gd name="T39" fmla="*/ 1207 h 1435"/>
                  <a:gd name="T40" fmla="*/ 101 w 616"/>
                  <a:gd name="T41" fmla="*/ 1187 h 1435"/>
                  <a:gd name="T42" fmla="*/ 71 w 616"/>
                  <a:gd name="T43" fmla="*/ 1197 h 1435"/>
                  <a:gd name="T44" fmla="*/ 6 w 616"/>
                  <a:gd name="T45" fmla="*/ 1327 h 1435"/>
                  <a:gd name="T46" fmla="*/ 0 w 616"/>
                  <a:gd name="T47" fmla="*/ 1435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6" h="1435">
                    <a:moveTo>
                      <a:pt x="560" y="319"/>
                    </a:move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705">
                <a:extLst>
                  <a:ext uri="{FF2B5EF4-FFF2-40B4-BE49-F238E27FC236}">
                    <a16:creationId xmlns:a16="http://schemas.microsoft.com/office/drawing/2014/main" id="{4E37E021-0390-5BE2-72F2-A77D8D12A6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2061"/>
                <a:ext cx="123" cy="69"/>
              </a:xfrm>
              <a:custGeom>
                <a:avLst/>
                <a:gdLst>
                  <a:gd name="T0" fmla="*/ 0 w 617"/>
                  <a:gd name="T1" fmla="*/ 4 h 348"/>
                  <a:gd name="T2" fmla="*/ 9 w 617"/>
                  <a:gd name="T3" fmla="*/ 11 h 348"/>
                  <a:gd name="T4" fmla="*/ 72 w 617"/>
                  <a:gd name="T5" fmla="*/ 28 h 348"/>
                  <a:gd name="T6" fmla="*/ 109 w 617"/>
                  <a:gd name="T7" fmla="*/ 17 h 348"/>
                  <a:gd name="T8" fmla="*/ 123 w 617"/>
                  <a:gd name="T9" fmla="*/ 0 h 348"/>
                  <a:gd name="T10" fmla="*/ 131 w 617"/>
                  <a:gd name="T11" fmla="*/ 7 h 348"/>
                  <a:gd name="T12" fmla="*/ 143 w 617"/>
                  <a:gd name="T13" fmla="*/ 52 h 348"/>
                  <a:gd name="T14" fmla="*/ 192 w 617"/>
                  <a:gd name="T15" fmla="*/ 70 h 348"/>
                  <a:gd name="T16" fmla="*/ 229 w 617"/>
                  <a:gd name="T17" fmla="*/ 67 h 348"/>
                  <a:gd name="T18" fmla="*/ 271 w 617"/>
                  <a:gd name="T19" fmla="*/ 86 h 348"/>
                  <a:gd name="T20" fmla="*/ 274 w 617"/>
                  <a:gd name="T21" fmla="*/ 125 h 348"/>
                  <a:gd name="T22" fmla="*/ 281 w 617"/>
                  <a:gd name="T23" fmla="*/ 132 h 348"/>
                  <a:gd name="T24" fmla="*/ 271 w 617"/>
                  <a:gd name="T25" fmla="*/ 179 h 348"/>
                  <a:gd name="T26" fmla="*/ 301 w 617"/>
                  <a:gd name="T27" fmla="*/ 253 h 348"/>
                  <a:gd name="T28" fmla="*/ 323 w 617"/>
                  <a:gd name="T29" fmla="*/ 236 h 348"/>
                  <a:gd name="T30" fmla="*/ 346 w 617"/>
                  <a:gd name="T31" fmla="*/ 234 h 348"/>
                  <a:gd name="T32" fmla="*/ 364 w 617"/>
                  <a:gd name="T33" fmla="*/ 270 h 348"/>
                  <a:gd name="T34" fmla="*/ 378 w 617"/>
                  <a:gd name="T35" fmla="*/ 262 h 348"/>
                  <a:gd name="T36" fmla="*/ 404 w 617"/>
                  <a:gd name="T37" fmla="*/ 275 h 348"/>
                  <a:gd name="T38" fmla="*/ 422 w 617"/>
                  <a:gd name="T39" fmla="*/ 312 h 348"/>
                  <a:gd name="T40" fmla="*/ 526 w 617"/>
                  <a:gd name="T41" fmla="*/ 348 h 348"/>
                  <a:gd name="T42" fmla="*/ 569 w 617"/>
                  <a:gd name="T43" fmla="*/ 305 h 348"/>
                  <a:gd name="T44" fmla="*/ 601 w 617"/>
                  <a:gd name="T45" fmla="*/ 333 h 348"/>
                  <a:gd name="T46" fmla="*/ 617 w 617"/>
                  <a:gd name="T47" fmla="*/ 33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7" h="348">
                    <a:moveTo>
                      <a:pt x="0" y="4"/>
                    </a:moveTo>
                    <a:lnTo>
                      <a:pt x="9" y="11"/>
                    </a:lnTo>
                    <a:lnTo>
                      <a:pt x="72" y="28"/>
                    </a:lnTo>
                    <a:lnTo>
                      <a:pt x="109" y="17"/>
                    </a:lnTo>
                    <a:lnTo>
                      <a:pt x="123" y="0"/>
                    </a:lnTo>
                    <a:lnTo>
                      <a:pt x="131" y="7"/>
                    </a:lnTo>
                    <a:lnTo>
                      <a:pt x="143" y="52"/>
                    </a:lnTo>
                    <a:lnTo>
                      <a:pt x="192" y="70"/>
                    </a:lnTo>
                    <a:lnTo>
                      <a:pt x="229" y="67"/>
                    </a:lnTo>
                    <a:lnTo>
                      <a:pt x="271" y="86"/>
                    </a:lnTo>
                    <a:lnTo>
                      <a:pt x="274" y="125"/>
                    </a:lnTo>
                    <a:lnTo>
                      <a:pt x="281" y="132"/>
                    </a:lnTo>
                    <a:lnTo>
                      <a:pt x="271" y="179"/>
                    </a:lnTo>
                    <a:lnTo>
                      <a:pt x="301" y="253"/>
                    </a:lnTo>
                    <a:lnTo>
                      <a:pt x="323" y="236"/>
                    </a:lnTo>
                    <a:lnTo>
                      <a:pt x="346" y="234"/>
                    </a:lnTo>
                    <a:lnTo>
                      <a:pt x="364" y="270"/>
                    </a:lnTo>
                    <a:lnTo>
                      <a:pt x="378" y="262"/>
                    </a:lnTo>
                    <a:lnTo>
                      <a:pt x="404" y="275"/>
                    </a:lnTo>
                    <a:lnTo>
                      <a:pt x="422" y="312"/>
                    </a:lnTo>
                    <a:lnTo>
                      <a:pt x="526" y="348"/>
                    </a:lnTo>
                    <a:lnTo>
                      <a:pt x="569" y="305"/>
                    </a:lnTo>
                    <a:lnTo>
                      <a:pt x="601" y="333"/>
                    </a:lnTo>
                    <a:lnTo>
                      <a:pt x="617" y="3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706">
                <a:extLst>
                  <a:ext uri="{FF2B5EF4-FFF2-40B4-BE49-F238E27FC236}">
                    <a16:creationId xmlns:a16="http://schemas.microsoft.com/office/drawing/2014/main" id="{A4D01F47-8E01-3763-D200-E4B85BFEE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707">
                <a:extLst>
                  <a:ext uri="{FF2B5EF4-FFF2-40B4-BE49-F238E27FC236}">
                    <a16:creationId xmlns:a16="http://schemas.microsoft.com/office/drawing/2014/main" id="{40667CBE-DB81-5035-2843-84391D5CD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708">
                <a:extLst>
                  <a:ext uri="{FF2B5EF4-FFF2-40B4-BE49-F238E27FC236}">
                    <a16:creationId xmlns:a16="http://schemas.microsoft.com/office/drawing/2014/main" id="{8B04A782-339A-F029-8007-733B34B1DF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269"/>
                <a:ext cx="209" cy="97"/>
              </a:xfrm>
              <a:custGeom>
                <a:avLst/>
                <a:gdLst>
                  <a:gd name="T0" fmla="*/ 0 w 1045"/>
                  <a:gd name="T1" fmla="*/ 76 h 485"/>
                  <a:gd name="T2" fmla="*/ 135 w 1045"/>
                  <a:gd name="T3" fmla="*/ 32 h 485"/>
                  <a:gd name="T4" fmla="*/ 163 w 1045"/>
                  <a:gd name="T5" fmla="*/ 0 h 485"/>
                  <a:gd name="T6" fmla="*/ 213 w 1045"/>
                  <a:gd name="T7" fmla="*/ 34 h 485"/>
                  <a:gd name="T8" fmla="*/ 251 w 1045"/>
                  <a:gd name="T9" fmla="*/ 37 h 485"/>
                  <a:gd name="T10" fmla="*/ 255 w 1045"/>
                  <a:gd name="T11" fmla="*/ 76 h 485"/>
                  <a:gd name="T12" fmla="*/ 222 w 1045"/>
                  <a:gd name="T13" fmla="*/ 140 h 485"/>
                  <a:gd name="T14" fmla="*/ 313 w 1045"/>
                  <a:gd name="T15" fmla="*/ 125 h 485"/>
                  <a:gd name="T16" fmla="*/ 379 w 1045"/>
                  <a:gd name="T17" fmla="*/ 157 h 485"/>
                  <a:gd name="T18" fmla="*/ 410 w 1045"/>
                  <a:gd name="T19" fmla="*/ 162 h 485"/>
                  <a:gd name="T20" fmla="*/ 461 w 1045"/>
                  <a:gd name="T21" fmla="*/ 134 h 485"/>
                  <a:gd name="T22" fmla="*/ 500 w 1045"/>
                  <a:gd name="T23" fmla="*/ 131 h 485"/>
                  <a:gd name="T24" fmla="*/ 515 w 1045"/>
                  <a:gd name="T25" fmla="*/ 137 h 485"/>
                  <a:gd name="T26" fmla="*/ 530 w 1045"/>
                  <a:gd name="T27" fmla="*/ 135 h 485"/>
                  <a:gd name="T28" fmla="*/ 560 w 1045"/>
                  <a:gd name="T29" fmla="*/ 125 h 485"/>
                  <a:gd name="T30" fmla="*/ 592 w 1045"/>
                  <a:gd name="T31" fmla="*/ 137 h 485"/>
                  <a:gd name="T32" fmla="*/ 591 w 1045"/>
                  <a:gd name="T33" fmla="*/ 198 h 485"/>
                  <a:gd name="T34" fmla="*/ 679 w 1045"/>
                  <a:gd name="T35" fmla="*/ 245 h 485"/>
                  <a:gd name="T36" fmla="*/ 698 w 1045"/>
                  <a:gd name="T37" fmla="*/ 289 h 485"/>
                  <a:gd name="T38" fmla="*/ 770 w 1045"/>
                  <a:gd name="T39" fmla="*/ 305 h 485"/>
                  <a:gd name="T40" fmla="*/ 772 w 1045"/>
                  <a:gd name="T41" fmla="*/ 337 h 485"/>
                  <a:gd name="T42" fmla="*/ 814 w 1045"/>
                  <a:gd name="T43" fmla="*/ 356 h 485"/>
                  <a:gd name="T44" fmla="*/ 804 w 1045"/>
                  <a:gd name="T45" fmla="*/ 426 h 485"/>
                  <a:gd name="T46" fmla="*/ 808 w 1045"/>
                  <a:gd name="T47" fmla="*/ 457 h 485"/>
                  <a:gd name="T48" fmla="*/ 918 w 1045"/>
                  <a:gd name="T49" fmla="*/ 485 h 485"/>
                  <a:gd name="T50" fmla="*/ 955 w 1045"/>
                  <a:gd name="T51" fmla="*/ 474 h 485"/>
                  <a:gd name="T52" fmla="*/ 963 w 1045"/>
                  <a:gd name="T53" fmla="*/ 465 h 485"/>
                  <a:gd name="T54" fmla="*/ 964 w 1045"/>
                  <a:gd name="T55" fmla="*/ 396 h 485"/>
                  <a:gd name="T56" fmla="*/ 994 w 1045"/>
                  <a:gd name="T57" fmla="*/ 392 h 485"/>
                  <a:gd name="T58" fmla="*/ 1045 w 1045"/>
                  <a:gd name="T59" fmla="*/ 449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5" h="485">
                    <a:moveTo>
                      <a:pt x="0" y="76"/>
                    </a:moveTo>
                    <a:lnTo>
                      <a:pt x="135" y="32"/>
                    </a:lnTo>
                    <a:lnTo>
                      <a:pt x="163" y="0"/>
                    </a:lnTo>
                    <a:lnTo>
                      <a:pt x="213" y="34"/>
                    </a:lnTo>
                    <a:lnTo>
                      <a:pt x="251" y="37"/>
                    </a:lnTo>
                    <a:lnTo>
                      <a:pt x="255" y="76"/>
                    </a:lnTo>
                    <a:lnTo>
                      <a:pt x="222" y="140"/>
                    </a:lnTo>
                    <a:lnTo>
                      <a:pt x="313" y="125"/>
                    </a:lnTo>
                    <a:lnTo>
                      <a:pt x="379" y="157"/>
                    </a:lnTo>
                    <a:lnTo>
                      <a:pt x="410" y="162"/>
                    </a:lnTo>
                    <a:lnTo>
                      <a:pt x="461" y="134"/>
                    </a:lnTo>
                    <a:lnTo>
                      <a:pt x="500" y="131"/>
                    </a:lnTo>
                    <a:lnTo>
                      <a:pt x="515" y="137"/>
                    </a:lnTo>
                    <a:lnTo>
                      <a:pt x="530" y="135"/>
                    </a:lnTo>
                    <a:lnTo>
                      <a:pt x="560" y="125"/>
                    </a:lnTo>
                    <a:lnTo>
                      <a:pt x="592" y="137"/>
                    </a:lnTo>
                    <a:lnTo>
                      <a:pt x="591" y="198"/>
                    </a:lnTo>
                    <a:lnTo>
                      <a:pt x="679" y="245"/>
                    </a:lnTo>
                    <a:lnTo>
                      <a:pt x="698" y="289"/>
                    </a:lnTo>
                    <a:lnTo>
                      <a:pt x="770" y="305"/>
                    </a:lnTo>
                    <a:lnTo>
                      <a:pt x="772" y="337"/>
                    </a:lnTo>
                    <a:lnTo>
                      <a:pt x="814" y="356"/>
                    </a:lnTo>
                    <a:lnTo>
                      <a:pt x="804" y="426"/>
                    </a:lnTo>
                    <a:lnTo>
                      <a:pt x="808" y="457"/>
                    </a:lnTo>
                    <a:lnTo>
                      <a:pt x="918" y="485"/>
                    </a:lnTo>
                    <a:lnTo>
                      <a:pt x="955" y="474"/>
                    </a:lnTo>
                    <a:lnTo>
                      <a:pt x="963" y="465"/>
                    </a:lnTo>
                    <a:lnTo>
                      <a:pt x="964" y="396"/>
                    </a:lnTo>
                    <a:lnTo>
                      <a:pt x="994" y="392"/>
                    </a:lnTo>
                    <a:lnTo>
                      <a:pt x="1045" y="4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709">
                <a:extLst>
                  <a:ext uri="{FF2B5EF4-FFF2-40B4-BE49-F238E27FC236}">
                    <a16:creationId xmlns:a16="http://schemas.microsoft.com/office/drawing/2014/main" id="{C6CEA850-59DC-7707-BE70-615F63DBD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85"/>
                <a:ext cx="65" cy="245"/>
              </a:xfrm>
              <a:custGeom>
                <a:avLst/>
                <a:gdLst>
                  <a:gd name="T0" fmla="*/ 326 w 326"/>
                  <a:gd name="T1" fmla="*/ 0 h 1227"/>
                  <a:gd name="T2" fmla="*/ 228 w 326"/>
                  <a:gd name="T3" fmla="*/ 519 h 1227"/>
                  <a:gd name="T4" fmla="*/ 221 w 326"/>
                  <a:gd name="T5" fmla="*/ 527 h 1227"/>
                  <a:gd name="T6" fmla="*/ 79 w 326"/>
                  <a:gd name="T7" fmla="*/ 1080 h 1227"/>
                  <a:gd name="T8" fmla="*/ 0 w 326"/>
                  <a:gd name="T9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1227">
                    <a:moveTo>
                      <a:pt x="326" y="0"/>
                    </a:moveTo>
                    <a:lnTo>
                      <a:pt x="228" y="519"/>
                    </a:lnTo>
                    <a:lnTo>
                      <a:pt x="221" y="527"/>
                    </a:lnTo>
                    <a:lnTo>
                      <a:pt x="79" y="1080"/>
                    </a:lnTo>
                    <a:lnTo>
                      <a:pt x="0" y="12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710">
                <a:extLst>
                  <a:ext uri="{FF2B5EF4-FFF2-40B4-BE49-F238E27FC236}">
                    <a16:creationId xmlns:a16="http://schemas.microsoft.com/office/drawing/2014/main" id="{74A5AF85-CD13-AC95-B6A5-3E0612881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1499"/>
                <a:ext cx="37" cy="192"/>
              </a:xfrm>
              <a:custGeom>
                <a:avLst/>
                <a:gdLst>
                  <a:gd name="T0" fmla="*/ 144 w 188"/>
                  <a:gd name="T1" fmla="*/ 959 h 959"/>
                  <a:gd name="T2" fmla="*/ 177 w 188"/>
                  <a:gd name="T3" fmla="*/ 886 h 959"/>
                  <a:gd name="T4" fmla="*/ 173 w 188"/>
                  <a:gd name="T5" fmla="*/ 848 h 959"/>
                  <a:gd name="T6" fmla="*/ 161 w 188"/>
                  <a:gd name="T7" fmla="*/ 811 h 959"/>
                  <a:gd name="T8" fmla="*/ 188 w 188"/>
                  <a:gd name="T9" fmla="*/ 754 h 959"/>
                  <a:gd name="T10" fmla="*/ 176 w 188"/>
                  <a:gd name="T11" fmla="*/ 716 h 959"/>
                  <a:gd name="T12" fmla="*/ 185 w 188"/>
                  <a:gd name="T13" fmla="*/ 654 h 959"/>
                  <a:gd name="T14" fmla="*/ 176 w 188"/>
                  <a:gd name="T15" fmla="*/ 631 h 959"/>
                  <a:gd name="T16" fmla="*/ 134 w 188"/>
                  <a:gd name="T17" fmla="*/ 597 h 959"/>
                  <a:gd name="T18" fmla="*/ 143 w 188"/>
                  <a:gd name="T19" fmla="*/ 527 h 959"/>
                  <a:gd name="T20" fmla="*/ 99 w 188"/>
                  <a:gd name="T21" fmla="*/ 391 h 959"/>
                  <a:gd name="T22" fmla="*/ 94 w 188"/>
                  <a:gd name="T23" fmla="*/ 338 h 959"/>
                  <a:gd name="T24" fmla="*/ 2 w 188"/>
                  <a:gd name="T25" fmla="*/ 254 h 959"/>
                  <a:gd name="T26" fmla="*/ 0 w 188"/>
                  <a:gd name="T27" fmla="*/ 231 h 959"/>
                  <a:gd name="T28" fmla="*/ 51 w 188"/>
                  <a:gd name="T29" fmla="*/ 111 h 959"/>
                  <a:gd name="T30" fmla="*/ 1 w 188"/>
                  <a:gd name="T31" fmla="*/ 0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8" h="959">
                    <a:moveTo>
                      <a:pt x="144" y="959"/>
                    </a:moveTo>
                    <a:lnTo>
                      <a:pt x="177" y="886"/>
                    </a:lnTo>
                    <a:lnTo>
                      <a:pt x="173" y="848"/>
                    </a:lnTo>
                    <a:lnTo>
                      <a:pt x="161" y="811"/>
                    </a:lnTo>
                    <a:lnTo>
                      <a:pt x="188" y="754"/>
                    </a:lnTo>
                    <a:lnTo>
                      <a:pt x="176" y="716"/>
                    </a:lnTo>
                    <a:lnTo>
                      <a:pt x="185" y="654"/>
                    </a:lnTo>
                    <a:lnTo>
                      <a:pt x="176" y="631"/>
                    </a:lnTo>
                    <a:lnTo>
                      <a:pt x="134" y="597"/>
                    </a:lnTo>
                    <a:lnTo>
                      <a:pt x="143" y="527"/>
                    </a:lnTo>
                    <a:lnTo>
                      <a:pt x="99" y="391"/>
                    </a:lnTo>
                    <a:lnTo>
                      <a:pt x="94" y="338"/>
                    </a:lnTo>
                    <a:lnTo>
                      <a:pt x="2" y="254"/>
                    </a:lnTo>
                    <a:lnTo>
                      <a:pt x="0" y="231"/>
                    </a:lnTo>
                    <a:lnTo>
                      <a:pt x="51" y="11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711">
                <a:extLst>
                  <a:ext uri="{FF2B5EF4-FFF2-40B4-BE49-F238E27FC236}">
                    <a16:creationId xmlns:a16="http://schemas.microsoft.com/office/drawing/2014/main" id="{25565217-06E5-28B6-6ED8-EC1D9BEA01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138" cy="101"/>
              </a:xfrm>
              <a:custGeom>
                <a:avLst/>
                <a:gdLst>
                  <a:gd name="T0" fmla="*/ 0 w 686"/>
                  <a:gd name="T1" fmla="*/ 506 h 506"/>
                  <a:gd name="T2" fmla="*/ 11 w 686"/>
                  <a:gd name="T3" fmla="*/ 459 h 506"/>
                  <a:gd name="T4" fmla="*/ 24 w 686"/>
                  <a:gd name="T5" fmla="*/ 435 h 506"/>
                  <a:gd name="T6" fmla="*/ 39 w 686"/>
                  <a:gd name="T7" fmla="*/ 434 h 506"/>
                  <a:gd name="T8" fmla="*/ 45 w 686"/>
                  <a:gd name="T9" fmla="*/ 409 h 506"/>
                  <a:gd name="T10" fmla="*/ 66 w 686"/>
                  <a:gd name="T11" fmla="*/ 384 h 506"/>
                  <a:gd name="T12" fmla="*/ 156 w 686"/>
                  <a:gd name="T13" fmla="*/ 368 h 506"/>
                  <a:gd name="T14" fmla="*/ 194 w 686"/>
                  <a:gd name="T15" fmla="*/ 357 h 506"/>
                  <a:gd name="T16" fmla="*/ 204 w 686"/>
                  <a:gd name="T17" fmla="*/ 372 h 506"/>
                  <a:gd name="T18" fmla="*/ 226 w 686"/>
                  <a:gd name="T19" fmla="*/ 362 h 506"/>
                  <a:gd name="T20" fmla="*/ 241 w 686"/>
                  <a:gd name="T21" fmla="*/ 368 h 506"/>
                  <a:gd name="T22" fmla="*/ 300 w 686"/>
                  <a:gd name="T23" fmla="*/ 332 h 506"/>
                  <a:gd name="T24" fmla="*/ 296 w 686"/>
                  <a:gd name="T25" fmla="*/ 286 h 506"/>
                  <a:gd name="T26" fmla="*/ 270 w 686"/>
                  <a:gd name="T27" fmla="*/ 265 h 506"/>
                  <a:gd name="T28" fmla="*/ 289 w 686"/>
                  <a:gd name="T29" fmla="*/ 217 h 506"/>
                  <a:gd name="T30" fmla="*/ 264 w 686"/>
                  <a:gd name="T31" fmla="*/ 196 h 506"/>
                  <a:gd name="T32" fmla="*/ 293 w 686"/>
                  <a:gd name="T33" fmla="*/ 178 h 506"/>
                  <a:gd name="T34" fmla="*/ 318 w 686"/>
                  <a:gd name="T35" fmla="*/ 191 h 506"/>
                  <a:gd name="T36" fmla="*/ 324 w 686"/>
                  <a:gd name="T37" fmla="*/ 175 h 506"/>
                  <a:gd name="T38" fmla="*/ 314 w 686"/>
                  <a:gd name="T39" fmla="*/ 152 h 506"/>
                  <a:gd name="T40" fmla="*/ 359 w 686"/>
                  <a:gd name="T41" fmla="*/ 133 h 506"/>
                  <a:gd name="T42" fmla="*/ 379 w 686"/>
                  <a:gd name="T43" fmla="*/ 116 h 506"/>
                  <a:gd name="T44" fmla="*/ 387 w 686"/>
                  <a:gd name="T45" fmla="*/ 108 h 506"/>
                  <a:gd name="T46" fmla="*/ 393 w 686"/>
                  <a:gd name="T47" fmla="*/ 84 h 506"/>
                  <a:gd name="T48" fmla="*/ 416 w 686"/>
                  <a:gd name="T49" fmla="*/ 82 h 506"/>
                  <a:gd name="T50" fmla="*/ 441 w 686"/>
                  <a:gd name="T51" fmla="*/ 110 h 506"/>
                  <a:gd name="T52" fmla="*/ 478 w 686"/>
                  <a:gd name="T53" fmla="*/ 92 h 506"/>
                  <a:gd name="T54" fmla="*/ 518 w 686"/>
                  <a:gd name="T55" fmla="*/ 103 h 506"/>
                  <a:gd name="T56" fmla="*/ 524 w 686"/>
                  <a:gd name="T57" fmla="*/ 80 h 506"/>
                  <a:gd name="T58" fmla="*/ 587 w 686"/>
                  <a:gd name="T59" fmla="*/ 19 h 506"/>
                  <a:gd name="T60" fmla="*/ 617 w 686"/>
                  <a:gd name="T61" fmla="*/ 17 h 506"/>
                  <a:gd name="T62" fmla="*/ 632 w 686"/>
                  <a:gd name="T63" fmla="*/ 0 h 506"/>
                  <a:gd name="T64" fmla="*/ 686 w 686"/>
                  <a:gd name="T65" fmla="*/ 1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6" h="506">
                    <a:moveTo>
                      <a:pt x="0" y="506"/>
                    </a:moveTo>
                    <a:lnTo>
                      <a:pt x="11" y="459"/>
                    </a:lnTo>
                    <a:lnTo>
                      <a:pt x="24" y="435"/>
                    </a:lnTo>
                    <a:lnTo>
                      <a:pt x="39" y="434"/>
                    </a:lnTo>
                    <a:lnTo>
                      <a:pt x="45" y="409"/>
                    </a:lnTo>
                    <a:lnTo>
                      <a:pt x="66" y="384"/>
                    </a:lnTo>
                    <a:lnTo>
                      <a:pt x="156" y="368"/>
                    </a:lnTo>
                    <a:lnTo>
                      <a:pt x="194" y="357"/>
                    </a:lnTo>
                    <a:lnTo>
                      <a:pt x="204" y="372"/>
                    </a:lnTo>
                    <a:lnTo>
                      <a:pt x="226" y="362"/>
                    </a:lnTo>
                    <a:lnTo>
                      <a:pt x="241" y="368"/>
                    </a:lnTo>
                    <a:lnTo>
                      <a:pt x="300" y="332"/>
                    </a:lnTo>
                    <a:lnTo>
                      <a:pt x="296" y="286"/>
                    </a:lnTo>
                    <a:lnTo>
                      <a:pt x="270" y="265"/>
                    </a:lnTo>
                    <a:lnTo>
                      <a:pt x="289" y="217"/>
                    </a:lnTo>
                    <a:lnTo>
                      <a:pt x="264" y="196"/>
                    </a:lnTo>
                    <a:lnTo>
                      <a:pt x="293" y="178"/>
                    </a:lnTo>
                    <a:lnTo>
                      <a:pt x="318" y="191"/>
                    </a:lnTo>
                    <a:lnTo>
                      <a:pt x="324" y="175"/>
                    </a:lnTo>
                    <a:lnTo>
                      <a:pt x="314" y="152"/>
                    </a:lnTo>
                    <a:lnTo>
                      <a:pt x="359" y="133"/>
                    </a:lnTo>
                    <a:lnTo>
                      <a:pt x="379" y="116"/>
                    </a:lnTo>
                    <a:lnTo>
                      <a:pt x="387" y="108"/>
                    </a:lnTo>
                    <a:lnTo>
                      <a:pt x="393" y="84"/>
                    </a:lnTo>
                    <a:lnTo>
                      <a:pt x="416" y="82"/>
                    </a:lnTo>
                    <a:lnTo>
                      <a:pt x="441" y="110"/>
                    </a:lnTo>
                    <a:lnTo>
                      <a:pt x="478" y="92"/>
                    </a:lnTo>
                    <a:lnTo>
                      <a:pt x="518" y="103"/>
                    </a:lnTo>
                    <a:lnTo>
                      <a:pt x="524" y="80"/>
                    </a:lnTo>
                    <a:lnTo>
                      <a:pt x="587" y="19"/>
                    </a:lnTo>
                    <a:lnTo>
                      <a:pt x="617" y="17"/>
                    </a:lnTo>
                    <a:lnTo>
                      <a:pt x="632" y="0"/>
                    </a:lnTo>
                    <a:lnTo>
                      <a:pt x="686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712">
                <a:extLst>
                  <a:ext uri="{FF2B5EF4-FFF2-40B4-BE49-F238E27FC236}">
                    <a16:creationId xmlns:a16="http://schemas.microsoft.com/office/drawing/2014/main" id="{4FCD310A-F18D-50D8-87B2-98549B202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09" cy="37"/>
              </a:xfrm>
              <a:custGeom>
                <a:avLst/>
                <a:gdLst>
                  <a:gd name="T0" fmla="*/ 0 w 547"/>
                  <a:gd name="T1" fmla="*/ 0 h 186"/>
                  <a:gd name="T2" fmla="*/ 12 w 547"/>
                  <a:gd name="T3" fmla="*/ 37 h 186"/>
                  <a:gd name="T4" fmla="*/ 29 w 547"/>
                  <a:gd name="T5" fmla="*/ 59 h 186"/>
                  <a:gd name="T6" fmla="*/ 86 w 547"/>
                  <a:gd name="T7" fmla="*/ 92 h 186"/>
                  <a:gd name="T8" fmla="*/ 121 w 547"/>
                  <a:gd name="T9" fmla="*/ 135 h 186"/>
                  <a:gd name="T10" fmla="*/ 146 w 547"/>
                  <a:gd name="T11" fmla="*/ 147 h 186"/>
                  <a:gd name="T12" fmla="*/ 169 w 547"/>
                  <a:gd name="T13" fmla="*/ 146 h 186"/>
                  <a:gd name="T14" fmla="*/ 227 w 547"/>
                  <a:gd name="T15" fmla="*/ 110 h 186"/>
                  <a:gd name="T16" fmla="*/ 242 w 547"/>
                  <a:gd name="T17" fmla="*/ 109 h 186"/>
                  <a:gd name="T18" fmla="*/ 259 w 547"/>
                  <a:gd name="T19" fmla="*/ 138 h 186"/>
                  <a:gd name="T20" fmla="*/ 284 w 547"/>
                  <a:gd name="T21" fmla="*/ 143 h 186"/>
                  <a:gd name="T22" fmla="*/ 307 w 547"/>
                  <a:gd name="T23" fmla="*/ 140 h 186"/>
                  <a:gd name="T24" fmla="*/ 327 w 547"/>
                  <a:gd name="T25" fmla="*/ 107 h 186"/>
                  <a:gd name="T26" fmla="*/ 366 w 547"/>
                  <a:gd name="T27" fmla="*/ 112 h 186"/>
                  <a:gd name="T28" fmla="*/ 367 w 547"/>
                  <a:gd name="T29" fmla="*/ 135 h 186"/>
                  <a:gd name="T30" fmla="*/ 384 w 547"/>
                  <a:gd name="T31" fmla="*/ 141 h 186"/>
                  <a:gd name="T32" fmla="*/ 379 w 547"/>
                  <a:gd name="T33" fmla="*/ 173 h 186"/>
                  <a:gd name="T34" fmla="*/ 395 w 547"/>
                  <a:gd name="T35" fmla="*/ 186 h 186"/>
                  <a:gd name="T36" fmla="*/ 411 w 547"/>
                  <a:gd name="T37" fmla="*/ 185 h 186"/>
                  <a:gd name="T38" fmla="*/ 446 w 547"/>
                  <a:gd name="T39" fmla="*/ 143 h 186"/>
                  <a:gd name="T40" fmla="*/ 478 w 547"/>
                  <a:gd name="T41" fmla="*/ 147 h 186"/>
                  <a:gd name="T42" fmla="*/ 473 w 547"/>
                  <a:gd name="T43" fmla="*/ 103 h 186"/>
                  <a:gd name="T44" fmla="*/ 497 w 547"/>
                  <a:gd name="T45" fmla="*/ 107 h 186"/>
                  <a:gd name="T46" fmla="*/ 518 w 547"/>
                  <a:gd name="T47" fmla="*/ 90 h 186"/>
                  <a:gd name="T48" fmla="*/ 499 w 547"/>
                  <a:gd name="T49" fmla="*/ 61 h 186"/>
                  <a:gd name="T50" fmla="*/ 507 w 547"/>
                  <a:gd name="T51" fmla="*/ 53 h 186"/>
                  <a:gd name="T52" fmla="*/ 547 w 547"/>
                  <a:gd name="T53" fmla="*/ 6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7" h="186">
                    <a:moveTo>
                      <a:pt x="0" y="0"/>
                    </a:moveTo>
                    <a:lnTo>
                      <a:pt x="12" y="37"/>
                    </a:lnTo>
                    <a:lnTo>
                      <a:pt x="29" y="59"/>
                    </a:lnTo>
                    <a:lnTo>
                      <a:pt x="86" y="92"/>
                    </a:lnTo>
                    <a:lnTo>
                      <a:pt x="121" y="135"/>
                    </a:lnTo>
                    <a:lnTo>
                      <a:pt x="146" y="147"/>
                    </a:lnTo>
                    <a:lnTo>
                      <a:pt x="169" y="146"/>
                    </a:lnTo>
                    <a:lnTo>
                      <a:pt x="227" y="110"/>
                    </a:lnTo>
                    <a:lnTo>
                      <a:pt x="242" y="109"/>
                    </a:lnTo>
                    <a:lnTo>
                      <a:pt x="259" y="138"/>
                    </a:lnTo>
                    <a:lnTo>
                      <a:pt x="284" y="143"/>
                    </a:lnTo>
                    <a:lnTo>
                      <a:pt x="307" y="140"/>
                    </a:lnTo>
                    <a:lnTo>
                      <a:pt x="327" y="107"/>
                    </a:lnTo>
                    <a:lnTo>
                      <a:pt x="366" y="112"/>
                    </a:lnTo>
                    <a:lnTo>
                      <a:pt x="367" y="135"/>
                    </a:lnTo>
                    <a:lnTo>
                      <a:pt x="384" y="141"/>
                    </a:lnTo>
                    <a:lnTo>
                      <a:pt x="379" y="173"/>
                    </a:lnTo>
                    <a:lnTo>
                      <a:pt x="395" y="186"/>
                    </a:lnTo>
                    <a:lnTo>
                      <a:pt x="411" y="185"/>
                    </a:lnTo>
                    <a:lnTo>
                      <a:pt x="446" y="143"/>
                    </a:lnTo>
                    <a:lnTo>
                      <a:pt x="478" y="147"/>
                    </a:lnTo>
                    <a:lnTo>
                      <a:pt x="473" y="103"/>
                    </a:lnTo>
                    <a:lnTo>
                      <a:pt x="497" y="107"/>
                    </a:lnTo>
                    <a:lnTo>
                      <a:pt x="518" y="90"/>
                    </a:lnTo>
                    <a:lnTo>
                      <a:pt x="499" y="61"/>
                    </a:lnTo>
                    <a:lnTo>
                      <a:pt x="507" y="53"/>
                    </a:lnTo>
                    <a:lnTo>
                      <a:pt x="547" y="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713">
                <a:extLst>
                  <a:ext uri="{FF2B5EF4-FFF2-40B4-BE49-F238E27FC236}">
                    <a16:creationId xmlns:a16="http://schemas.microsoft.com/office/drawing/2014/main" id="{B022BCC3-0B18-C697-AA60-8C6F4C1C7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560"/>
                <a:ext cx="92" cy="24"/>
              </a:xfrm>
              <a:custGeom>
                <a:avLst/>
                <a:gdLst>
                  <a:gd name="T0" fmla="*/ 459 w 459"/>
                  <a:gd name="T1" fmla="*/ 82 h 116"/>
                  <a:gd name="T2" fmla="*/ 426 w 459"/>
                  <a:gd name="T3" fmla="*/ 61 h 116"/>
                  <a:gd name="T4" fmla="*/ 403 w 459"/>
                  <a:gd name="T5" fmla="*/ 63 h 116"/>
                  <a:gd name="T6" fmla="*/ 352 w 459"/>
                  <a:gd name="T7" fmla="*/ 6 h 116"/>
                  <a:gd name="T8" fmla="*/ 307 w 459"/>
                  <a:gd name="T9" fmla="*/ 26 h 116"/>
                  <a:gd name="T10" fmla="*/ 282 w 459"/>
                  <a:gd name="T11" fmla="*/ 5 h 116"/>
                  <a:gd name="T12" fmla="*/ 250 w 459"/>
                  <a:gd name="T13" fmla="*/ 0 h 116"/>
                  <a:gd name="T14" fmla="*/ 238 w 459"/>
                  <a:gd name="T15" fmla="*/ 25 h 116"/>
                  <a:gd name="T16" fmla="*/ 183 w 459"/>
                  <a:gd name="T17" fmla="*/ 30 h 116"/>
                  <a:gd name="T18" fmla="*/ 180 w 459"/>
                  <a:gd name="T19" fmla="*/ 68 h 116"/>
                  <a:gd name="T20" fmla="*/ 117 w 459"/>
                  <a:gd name="T21" fmla="*/ 51 h 116"/>
                  <a:gd name="T22" fmla="*/ 0 w 459"/>
                  <a:gd name="T23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59" h="116">
                    <a:moveTo>
                      <a:pt x="459" y="82"/>
                    </a:moveTo>
                    <a:lnTo>
                      <a:pt x="426" y="61"/>
                    </a:lnTo>
                    <a:lnTo>
                      <a:pt x="403" y="63"/>
                    </a:lnTo>
                    <a:lnTo>
                      <a:pt x="352" y="6"/>
                    </a:lnTo>
                    <a:lnTo>
                      <a:pt x="307" y="26"/>
                    </a:lnTo>
                    <a:lnTo>
                      <a:pt x="282" y="5"/>
                    </a:lnTo>
                    <a:lnTo>
                      <a:pt x="250" y="0"/>
                    </a:lnTo>
                    <a:lnTo>
                      <a:pt x="238" y="25"/>
                    </a:lnTo>
                    <a:lnTo>
                      <a:pt x="183" y="30"/>
                    </a:lnTo>
                    <a:lnTo>
                      <a:pt x="180" y="68"/>
                    </a:lnTo>
                    <a:lnTo>
                      <a:pt x="117" y="51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714">
                <a:extLst>
                  <a:ext uri="{FF2B5EF4-FFF2-40B4-BE49-F238E27FC236}">
                    <a16:creationId xmlns:a16="http://schemas.microsoft.com/office/drawing/2014/main" id="{D745A43E-AF5B-6DAF-C1D9-347C8FB738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577"/>
                <a:ext cx="74" cy="212"/>
              </a:xfrm>
              <a:custGeom>
                <a:avLst/>
                <a:gdLst>
                  <a:gd name="T0" fmla="*/ 51 w 373"/>
                  <a:gd name="T1" fmla="*/ 0 h 1060"/>
                  <a:gd name="T2" fmla="*/ 48 w 373"/>
                  <a:gd name="T3" fmla="*/ 54 h 1060"/>
                  <a:gd name="T4" fmla="*/ 34 w 373"/>
                  <a:gd name="T5" fmla="*/ 70 h 1060"/>
                  <a:gd name="T6" fmla="*/ 0 w 373"/>
                  <a:gd name="T7" fmla="*/ 120 h 1060"/>
                  <a:gd name="T8" fmla="*/ 88 w 373"/>
                  <a:gd name="T9" fmla="*/ 158 h 1060"/>
                  <a:gd name="T10" fmla="*/ 127 w 373"/>
                  <a:gd name="T11" fmla="*/ 155 h 1060"/>
                  <a:gd name="T12" fmla="*/ 163 w 373"/>
                  <a:gd name="T13" fmla="*/ 128 h 1060"/>
                  <a:gd name="T14" fmla="*/ 186 w 373"/>
                  <a:gd name="T15" fmla="*/ 126 h 1060"/>
                  <a:gd name="T16" fmla="*/ 203 w 373"/>
                  <a:gd name="T17" fmla="*/ 148 h 1060"/>
                  <a:gd name="T18" fmla="*/ 206 w 373"/>
                  <a:gd name="T19" fmla="*/ 171 h 1060"/>
                  <a:gd name="T20" fmla="*/ 235 w 373"/>
                  <a:gd name="T21" fmla="*/ 152 h 1060"/>
                  <a:gd name="T22" fmla="*/ 247 w 373"/>
                  <a:gd name="T23" fmla="*/ 197 h 1060"/>
                  <a:gd name="T24" fmla="*/ 226 w 373"/>
                  <a:gd name="T25" fmla="*/ 230 h 1060"/>
                  <a:gd name="T26" fmla="*/ 243 w 373"/>
                  <a:gd name="T27" fmla="*/ 243 h 1060"/>
                  <a:gd name="T28" fmla="*/ 286 w 373"/>
                  <a:gd name="T29" fmla="*/ 294 h 1060"/>
                  <a:gd name="T30" fmla="*/ 261 w 373"/>
                  <a:gd name="T31" fmla="*/ 358 h 1060"/>
                  <a:gd name="T32" fmla="*/ 255 w 373"/>
                  <a:gd name="T33" fmla="*/ 381 h 1060"/>
                  <a:gd name="T34" fmla="*/ 289 w 373"/>
                  <a:gd name="T35" fmla="*/ 409 h 1060"/>
                  <a:gd name="T36" fmla="*/ 328 w 373"/>
                  <a:gd name="T37" fmla="*/ 413 h 1060"/>
                  <a:gd name="T38" fmla="*/ 316 w 373"/>
                  <a:gd name="T39" fmla="*/ 446 h 1060"/>
                  <a:gd name="T40" fmla="*/ 272 w 373"/>
                  <a:gd name="T41" fmla="*/ 472 h 1060"/>
                  <a:gd name="T42" fmla="*/ 273 w 373"/>
                  <a:gd name="T43" fmla="*/ 488 h 1060"/>
                  <a:gd name="T44" fmla="*/ 267 w 373"/>
                  <a:gd name="T45" fmla="*/ 504 h 1060"/>
                  <a:gd name="T46" fmla="*/ 237 w 373"/>
                  <a:gd name="T47" fmla="*/ 515 h 1060"/>
                  <a:gd name="T48" fmla="*/ 290 w 373"/>
                  <a:gd name="T49" fmla="*/ 586 h 1060"/>
                  <a:gd name="T50" fmla="*/ 277 w 373"/>
                  <a:gd name="T51" fmla="*/ 611 h 1060"/>
                  <a:gd name="T52" fmla="*/ 255 w 373"/>
                  <a:gd name="T53" fmla="*/ 629 h 1060"/>
                  <a:gd name="T54" fmla="*/ 248 w 373"/>
                  <a:gd name="T55" fmla="*/ 637 h 1060"/>
                  <a:gd name="T56" fmla="*/ 273 w 373"/>
                  <a:gd name="T57" fmla="*/ 658 h 1060"/>
                  <a:gd name="T58" fmla="*/ 276 w 373"/>
                  <a:gd name="T59" fmla="*/ 681 h 1060"/>
                  <a:gd name="T60" fmla="*/ 299 w 373"/>
                  <a:gd name="T61" fmla="*/ 686 h 1060"/>
                  <a:gd name="T62" fmla="*/ 324 w 373"/>
                  <a:gd name="T63" fmla="*/ 706 h 1060"/>
                  <a:gd name="T64" fmla="*/ 320 w 373"/>
                  <a:gd name="T65" fmla="*/ 738 h 1060"/>
                  <a:gd name="T66" fmla="*/ 362 w 373"/>
                  <a:gd name="T67" fmla="*/ 773 h 1060"/>
                  <a:gd name="T68" fmla="*/ 358 w 373"/>
                  <a:gd name="T69" fmla="*/ 819 h 1060"/>
                  <a:gd name="T70" fmla="*/ 344 w 373"/>
                  <a:gd name="T71" fmla="*/ 836 h 1060"/>
                  <a:gd name="T72" fmla="*/ 347 w 373"/>
                  <a:gd name="T73" fmla="*/ 866 h 1060"/>
                  <a:gd name="T74" fmla="*/ 333 w 373"/>
                  <a:gd name="T75" fmla="*/ 883 h 1060"/>
                  <a:gd name="T76" fmla="*/ 373 w 373"/>
                  <a:gd name="T77" fmla="*/ 980 h 1060"/>
                  <a:gd name="T78" fmla="*/ 360 w 373"/>
                  <a:gd name="T79" fmla="*/ 997 h 1060"/>
                  <a:gd name="T80" fmla="*/ 330 w 373"/>
                  <a:gd name="T81" fmla="*/ 1015 h 1060"/>
                  <a:gd name="T82" fmla="*/ 326 w 373"/>
                  <a:gd name="T83" fmla="*/ 1046 h 1060"/>
                  <a:gd name="T84" fmla="*/ 341 w 373"/>
                  <a:gd name="T85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3" h="1060">
                    <a:moveTo>
                      <a:pt x="51" y="0"/>
                    </a:moveTo>
                    <a:lnTo>
                      <a:pt x="48" y="54"/>
                    </a:lnTo>
                    <a:lnTo>
                      <a:pt x="34" y="70"/>
                    </a:lnTo>
                    <a:lnTo>
                      <a:pt x="0" y="120"/>
                    </a:lnTo>
                    <a:lnTo>
                      <a:pt x="88" y="158"/>
                    </a:lnTo>
                    <a:lnTo>
                      <a:pt x="127" y="155"/>
                    </a:lnTo>
                    <a:lnTo>
                      <a:pt x="163" y="128"/>
                    </a:lnTo>
                    <a:lnTo>
                      <a:pt x="186" y="126"/>
                    </a:lnTo>
                    <a:lnTo>
                      <a:pt x="203" y="148"/>
                    </a:lnTo>
                    <a:lnTo>
                      <a:pt x="206" y="171"/>
                    </a:lnTo>
                    <a:lnTo>
                      <a:pt x="235" y="152"/>
                    </a:lnTo>
                    <a:lnTo>
                      <a:pt x="247" y="197"/>
                    </a:lnTo>
                    <a:lnTo>
                      <a:pt x="226" y="230"/>
                    </a:lnTo>
                    <a:lnTo>
                      <a:pt x="243" y="243"/>
                    </a:lnTo>
                    <a:lnTo>
                      <a:pt x="286" y="294"/>
                    </a:lnTo>
                    <a:lnTo>
                      <a:pt x="261" y="358"/>
                    </a:lnTo>
                    <a:lnTo>
                      <a:pt x="255" y="381"/>
                    </a:lnTo>
                    <a:lnTo>
                      <a:pt x="289" y="409"/>
                    </a:lnTo>
                    <a:lnTo>
                      <a:pt x="328" y="413"/>
                    </a:lnTo>
                    <a:lnTo>
                      <a:pt x="316" y="446"/>
                    </a:lnTo>
                    <a:lnTo>
                      <a:pt x="272" y="472"/>
                    </a:lnTo>
                    <a:lnTo>
                      <a:pt x="273" y="488"/>
                    </a:lnTo>
                    <a:lnTo>
                      <a:pt x="267" y="504"/>
                    </a:lnTo>
                    <a:lnTo>
                      <a:pt x="237" y="515"/>
                    </a:lnTo>
                    <a:lnTo>
                      <a:pt x="290" y="586"/>
                    </a:lnTo>
                    <a:lnTo>
                      <a:pt x="277" y="611"/>
                    </a:lnTo>
                    <a:lnTo>
                      <a:pt x="255" y="629"/>
                    </a:lnTo>
                    <a:lnTo>
                      <a:pt x="248" y="637"/>
                    </a:lnTo>
                    <a:lnTo>
                      <a:pt x="273" y="658"/>
                    </a:lnTo>
                    <a:lnTo>
                      <a:pt x="276" y="681"/>
                    </a:lnTo>
                    <a:lnTo>
                      <a:pt x="299" y="686"/>
                    </a:lnTo>
                    <a:lnTo>
                      <a:pt x="324" y="706"/>
                    </a:lnTo>
                    <a:lnTo>
                      <a:pt x="320" y="738"/>
                    </a:lnTo>
                    <a:lnTo>
                      <a:pt x="362" y="773"/>
                    </a:lnTo>
                    <a:lnTo>
                      <a:pt x="358" y="819"/>
                    </a:lnTo>
                    <a:lnTo>
                      <a:pt x="344" y="836"/>
                    </a:lnTo>
                    <a:lnTo>
                      <a:pt x="347" y="866"/>
                    </a:lnTo>
                    <a:lnTo>
                      <a:pt x="333" y="883"/>
                    </a:lnTo>
                    <a:lnTo>
                      <a:pt x="373" y="980"/>
                    </a:lnTo>
                    <a:lnTo>
                      <a:pt x="360" y="997"/>
                    </a:lnTo>
                    <a:lnTo>
                      <a:pt x="330" y="1015"/>
                    </a:lnTo>
                    <a:lnTo>
                      <a:pt x="326" y="1046"/>
                    </a:lnTo>
                    <a:lnTo>
                      <a:pt x="341" y="10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715">
                <a:extLst>
                  <a:ext uri="{FF2B5EF4-FFF2-40B4-BE49-F238E27FC236}">
                    <a16:creationId xmlns:a16="http://schemas.microsoft.com/office/drawing/2014/main" id="{00811DA5-6A24-9AAA-3D08-F9D9DE65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790"/>
                <a:ext cx="52" cy="74"/>
              </a:xfrm>
              <a:custGeom>
                <a:avLst/>
                <a:gdLst>
                  <a:gd name="T0" fmla="*/ 258 w 258"/>
                  <a:gd name="T1" fmla="*/ 370 h 370"/>
                  <a:gd name="T2" fmla="*/ 255 w 258"/>
                  <a:gd name="T3" fmla="*/ 331 h 370"/>
                  <a:gd name="T4" fmla="*/ 222 w 258"/>
                  <a:gd name="T5" fmla="*/ 312 h 370"/>
                  <a:gd name="T6" fmla="*/ 207 w 258"/>
                  <a:gd name="T7" fmla="*/ 243 h 370"/>
                  <a:gd name="T8" fmla="*/ 190 w 258"/>
                  <a:gd name="T9" fmla="*/ 222 h 370"/>
                  <a:gd name="T10" fmla="*/ 178 w 258"/>
                  <a:gd name="T11" fmla="*/ 185 h 370"/>
                  <a:gd name="T12" fmla="*/ 154 w 258"/>
                  <a:gd name="T13" fmla="*/ 171 h 370"/>
                  <a:gd name="T14" fmla="*/ 124 w 258"/>
                  <a:gd name="T15" fmla="*/ 174 h 370"/>
                  <a:gd name="T16" fmla="*/ 121 w 258"/>
                  <a:gd name="T17" fmla="*/ 151 h 370"/>
                  <a:gd name="T18" fmla="*/ 96 w 258"/>
                  <a:gd name="T19" fmla="*/ 123 h 370"/>
                  <a:gd name="T20" fmla="*/ 74 w 258"/>
                  <a:gd name="T21" fmla="*/ 140 h 370"/>
                  <a:gd name="T22" fmla="*/ 34 w 258"/>
                  <a:gd name="T23" fmla="*/ 120 h 370"/>
                  <a:gd name="T24" fmla="*/ 23 w 258"/>
                  <a:gd name="T25" fmla="*/ 90 h 370"/>
                  <a:gd name="T26" fmla="*/ 44 w 258"/>
                  <a:gd name="T27" fmla="*/ 66 h 370"/>
                  <a:gd name="T28" fmla="*/ 4 w 258"/>
                  <a:gd name="T29" fmla="*/ 46 h 370"/>
                  <a:gd name="T30" fmla="*/ 0 w 258"/>
                  <a:gd name="T3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370">
                    <a:moveTo>
                      <a:pt x="258" y="370"/>
                    </a:moveTo>
                    <a:lnTo>
                      <a:pt x="255" y="331"/>
                    </a:lnTo>
                    <a:lnTo>
                      <a:pt x="222" y="312"/>
                    </a:lnTo>
                    <a:lnTo>
                      <a:pt x="207" y="243"/>
                    </a:lnTo>
                    <a:lnTo>
                      <a:pt x="190" y="222"/>
                    </a:lnTo>
                    <a:lnTo>
                      <a:pt x="178" y="185"/>
                    </a:lnTo>
                    <a:lnTo>
                      <a:pt x="154" y="171"/>
                    </a:lnTo>
                    <a:lnTo>
                      <a:pt x="124" y="174"/>
                    </a:lnTo>
                    <a:lnTo>
                      <a:pt x="121" y="151"/>
                    </a:lnTo>
                    <a:lnTo>
                      <a:pt x="96" y="123"/>
                    </a:lnTo>
                    <a:lnTo>
                      <a:pt x="74" y="140"/>
                    </a:lnTo>
                    <a:lnTo>
                      <a:pt x="34" y="120"/>
                    </a:lnTo>
                    <a:lnTo>
                      <a:pt x="23" y="90"/>
                    </a:lnTo>
                    <a:lnTo>
                      <a:pt x="44" y="66"/>
                    </a:lnTo>
                    <a:lnTo>
                      <a:pt x="4" y="4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Line 716">
                <a:extLst>
                  <a:ext uri="{FF2B5EF4-FFF2-40B4-BE49-F238E27FC236}">
                    <a16:creationId xmlns:a16="http://schemas.microsoft.com/office/drawing/2014/main" id="{A0D9C3A6-F9FE-31D4-5ED6-7FDD0E7C9E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4" y="1789"/>
                <a:ext cx="20" cy="1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717">
                <a:extLst>
                  <a:ext uri="{FF2B5EF4-FFF2-40B4-BE49-F238E27FC236}">
                    <a16:creationId xmlns:a16="http://schemas.microsoft.com/office/drawing/2014/main" id="{A2F130B0-F391-47F1-7312-1C8DC019AF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834"/>
                <a:ext cx="209" cy="86"/>
              </a:xfrm>
              <a:custGeom>
                <a:avLst/>
                <a:gdLst>
                  <a:gd name="T0" fmla="*/ 0 w 1044"/>
                  <a:gd name="T1" fmla="*/ 149 h 429"/>
                  <a:gd name="T2" fmla="*/ 25 w 1044"/>
                  <a:gd name="T3" fmla="*/ 170 h 429"/>
                  <a:gd name="T4" fmla="*/ 72 w 1044"/>
                  <a:gd name="T5" fmla="*/ 181 h 429"/>
                  <a:gd name="T6" fmla="*/ 92 w 1044"/>
                  <a:gd name="T7" fmla="*/ 148 h 429"/>
                  <a:gd name="T8" fmla="*/ 105 w 1044"/>
                  <a:gd name="T9" fmla="*/ 108 h 429"/>
                  <a:gd name="T10" fmla="*/ 119 w 1044"/>
                  <a:gd name="T11" fmla="*/ 107 h 429"/>
                  <a:gd name="T12" fmla="*/ 141 w 1044"/>
                  <a:gd name="T13" fmla="*/ 97 h 429"/>
                  <a:gd name="T14" fmla="*/ 153 w 1044"/>
                  <a:gd name="T15" fmla="*/ 50 h 429"/>
                  <a:gd name="T16" fmla="*/ 225 w 1044"/>
                  <a:gd name="T17" fmla="*/ 81 h 429"/>
                  <a:gd name="T18" fmla="*/ 231 w 1044"/>
                  <a:gd name="T19" fmla="*/ 65 h 429"/>
                  <a:gd name="T20" fmla="*/ 234 w 1044"/>
                  <a:gd name="T21" fmla="*/ 19 h 429"/>
                  <a:gd name="T22" fmla="*/ 249 w 1044"/>
                  <a:gd name="T23" fmla="*/ 10 h 429"/>
                  <a:gd name="T24" fmla="*/ 272 w 1044"/>
                  <a:gd name="T25" fmla="*/ 0 h 429"/>
                  <a:gd name="T26" fmla="*/ 334 w 1044"/>
                  <a:gd name="T27" fmla="*/ 10 h 429"/>
                  <a:gd name="T28" fmla="*/ 343 w 1044"/>
                  <a:gd name="T29" fmla="*/ 24 h 429"/>
                  <a:gd name="T30" fmla="*/ 337 w 1044"/>
                  <a:gd name="T31" fmla="*/ 48 h 429"/>
                  <a:gd name="T32" fmla="*/ 324 w 1044"/>
                  <a:gd name="T33" fmla="*/ 64 h 429"/>
                  <a:gd name="T34" fmla="*/ 319 w 1044"/>
                  <a:gd name="T35" fmla="*/ 103 h 429"/>
                  <a:gd name="T36" fmla="*/ 359 w 1044"/>
                  <a:gd name="T37" fmla="*/ 115 h 429"/>
                  <a:gd name="T38" fmla="*/ 380 w 1044"/>
                  <a:gd name="T39" fmla="*/ 174 h 429"/>
                  <a:gd name="T40" fmla="*/ 397 w 1044"/>
                  <a:gd name="T41" fmla="*/ 182 h 429"/>
                  <a:gd name="T42" fmla="*/ 421 w 1044"/>
                  <a:gd name="T43" fmla="*/ 202 h 429"/>
                  <a:gd name="T44" fmla="*/ 460 w 1044"/>
                  <a:gd name="T45" fmla="*/ 206 h 429"/>
                  <a:gd name="T46" fmla="*/ 483 w 1044"/>
                  <a:gd name="T47" fmla="*/ 196 h 429"/>
                  <a:gd name="T48" fmla="*/ 501 w 1044"/>
                  <a:gd name="T49" fmla="*/ 233 h 429"/>
                  <a:gd name="T50" fmla="*/ 549 w 1044"/>
                  <a:gd name="T51" fmla="*/ 252 h 429"/>
                  <a:gd name="T52" fmla="*/ 594 w 1044"/>
                  <a:gd name="T53" fmla="*/ 240 h 429"/>
                  <a:gd name="T54" fmla="*/ 697 w 1044"/>
                  <a:gd name="T55" fmla="*/ 262 h 429"/>
                  <a:gd name="T56" fmla="*/ 713 w 1044"/>
                  <a:gd name="T57" fmla="*/ 275 h 429"/>
                  <a:gd name="T58" fmla="*/ 788 w 1044"/>
                  <a:gd name="T59" fmla="*/ 245 h 429"/>
                  <a:gd name="T60" fmla="*/ 829 w 1044"/>
                  <a:gd name="T61" fmla="*/ 273 h 429"/>
                  <a:gd name="T62" fmla="*/ 834 w 1044"/>
                  <a:gd name="T63" fmla="*/ 326 h 429"/>
                  <a:gd name="T64" fmla="*/ 895 w 1044"/>
                  <a:gd name="T65" fmla="*/ 313 h 429"/>
                  <a:gd name="T66" fmla="*/ 948 w 1044"/>
                  <a:gd name="T67" fmla="*/ 315 h 429"/>
                  <a:gd name="T68" fmla="*/ 986 w 1044"/>
                  <a:gd name="T69" fmla="*/ 389 h 429"/>
                  <a:gd name="T70" fmla="*/ 1026 w 1044"/>
                  <a:gd name="T71" fmla="*/ 393 h 429"/>
                  <a:gd name="T72" fmla="*/ 1044 w 1044"/>
                  <a:gd name="T73" fmla="*/ 42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4" h="429">
                    <a:moveTo>
                      <a:pt x="0" y="149"/>
                    </a:moveTo>
                    <a:lnTo>
                      <a:pt x="25" y="170"/>
                    </a:lnTo>
                    <a:lnTo>
                      <a:pt x="72" y="181"/>
                    </a:lnTo>
                    <a:lnTo>
                      <a:pt x="92" y="148"/>
                    </a:lnTo>
                    <a:lnTo>
                      <a:pt x="105" y="108"/>
                    </a:lnTo>
                    <a:lnTo>
                      <a:pt x="119" y="107"/>
                    </a:lnTo>
                    <a:lnTo>
                      <a:pt x="141" y="97"/>
                    </a:lnTo>
                    <a:lnTo>
                      <a:pt x="153" y="50"/>
                    </a:lnTo>
                    <a:lnTo>
                      <a:pt x="225" y="81"/>
                    </a:lnTo>
                    <a:lnTo>
                      <a:pt x="231" y="65"/>
                    </a:lnTo>
                    <a:lnTo>
                      <a:pt x="234" y="19"/>
                    </a:lnTo>
                    <a:lnTo>
                      <a:pt x="249" y="10"/>
                    </a:lnTo>
                    <a:lnTo>
                      <a:pt x="272" y="0"/>
                    </a:lnTo>
                    <a:lnTo>
                      <a:pt x="334" y="10"/>
                    </a:lnTo>
                    <a:lnTo>
                      <a:pt x="343" y="24"/>
                    </a:lnTo>
                    <a:lnTo>
                      <a:pt x="337" y="48"/>
                    </a:lnTo>
                    <a:lnTo>
                      <a:pt x="324" y="64"/>
                    </a:lnTo>
                    <a:lnTo>
                      <a:pt x="319" y="103"/>
                    </a:lnTo>
                    <a:lnTo>
                      <a:pt x="359" y="115"/>
                    </a:lnTo>
                    <a:lnTo>
                      <a:pt x="380" y="174"/>
                    </a:lnTo>
                    <a:lnTo>
                      <a:pt x="397" y="182"/>
                    </a:lnTo>
                    <a:lnTo>
                      <a:pt x="421" y="202"/>
                    </a:lnTo>
                    <a:lnTo>
                      <a:pt x="460" y="206"/>
                    </a:lnTo>
                    <a:lnTo>
                      <a:pt x="483" y="196"/>
                    </a:lnTo>
                    <a:lnTo>
                      <a:pt x="501" y="233"/>
                    </a:lnTo>
                    <a:lnTo>
                      <a:pt x="549" y="252"/>
                    </a:lnTo>
                    <a:lnTo>
                      <a:pt x="594" y="240"/>
                    </a:lnTo>
                    <a:lnTo>
                      <a:pt x="697" y="262"/>
                    </a:lnTo>
                    <a:lnTo>
                      <a:pt x="713" y="275"/>
                    </a:lnTo>
                    <a:lnTo>
                      <a:pt x="788" y="245"/>
                    </a:lnTo>
                    <a:lnTo>
                      <a:pt x="829" y="273"/>
                    </a:lnTo>
                    <a:lnTo>
                      <a:pt x="834" y="326"/>
                    </a:lnTo>
                    <a:lnTo>
                      <a:pt x="895" y="313"/>
                    </a:lnTo>
                    <a:lnTo>
                      <a:pt x="948" y="315"/>
                    </a:lnTo>
                    <a:lnTo>
                      <a:pt x="986" y="389"/>
                    </a:lnTo>
                    <a:lnTo>
                      <a:pt x="1026" y="393"/>
                    </a:lnTo>
                    <a:lnTo>
                      <a:pt x="1044" y="4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718">
                <a:extLst>
                  <a:ext uri="{FF2B5EF4-FFF2-40B4-BE49-F238E27FC236}">
                    <a16:creationId xmlns:a16="http://schemas.microsoft.com/office/drawing/2014/main" id="{06E057F3-3B0E-1CAC-76F4-680D7DFE2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780"/>
                <a:ext cx="139" cy="26"/>
              </a:xfrm>
              <a:custGeom>
                <a:avLst/>
                <a:gdLst>
                  <a:gd name="T0" fmla="*/ 0 w 693"/>
                  <a:gd name="T1" fmla="*/ 133 h 133"/>
                  <a:gd name="T2" fmla="*/ 72 w 693"/>
                  <a:gd name="T3" fmla="*/ 72 h 133"/>
                  <a:gd name="T4" fmla="*/ 98 w 693"/>
                  <a:gd name="T5" fmla="*/ 31 h 133"/>
                  <a:gd name="T6" fmla="*/ 115 w 693"/>
                  <a:gd name="T7" fmla="*/ 45 h 133"/>
                  <a:gd name="T8" fmla="*/ 125 w 693"/>
                  <a:gd name="T9" fmla="*/ 67 h 133"/>
                  <a:gd name="T10" fmla="*/ 184 w 693"/>
                  <a:gd name="T11" fmla="*/ 38 h 133"/>
                  <a:gd name="T12" fmla="*/ 187 w 693"/>
                  <a:gd name="T13" fmla="*/ 69 h 133"/>
                  <a:gd name="T14" fmla="*/ 204 w 693"/>
                  <a:gd name="T15" fmla="*/ 83 h 133"/>
                  <a:gd name="T16" fmla="*/ 211 w 693"/>
                  <a:gd name="T17" fmla="*/ 82 h 133"/>
                  <a:gd name="T18" fmla="*/ 247 w 693"/>
                  <a:gd name="T19" fmla="*/ 48 h 133"/>
                  <a:gd name="T20" fmla="*/ 273 w 693"/>
                  <a:gd name="T21" fmla="*/ 77 h 133"/>
                  <a:gd name="T22" fmla="*/ 289 w 693"/>
                  <a:gd name="T23" fmla="*/ 83 h 133"/>
                  <a:gd name="T24" fmla="*/ 315 w 693"/>
                  <a:gd name="T25" fmla="*/ 34 h 133"/>
                  <a:gd name="T26" fmla="*/ 313 w 693"/>
                  <a:gd name="T27" fmla="*/ 11 h 133"/>
                  <a:gd name="T28" fmla="*/ 327 w 693"/>
                  <a:gd name="T29" fmla="*/ 2 h 133"/>
                  <a:gd name="T30" fmla="*/ 350 w 693"/>
                  <a:gd name="T31" fmla="*/ 0 h 133"/>
                  <a:gd name="T32" fmla="*/ 392 w 693"/>
                  <a:gd name="T33" fmla="*/ 34 h 133"/>
                  <a:gd name="T34" fmla="*/ 452 w 693"/>
                  <a:gd name="T35" fmla="*/ 21 h 133"/>
                  <a:gd name="T36" fmla="*/ 469 w 693"/>
                  <a:gd name="T37" fmla="*/ 27 h 133"/>
                  <a:gd name="T38" fmla="*/ 522 w 693"/>
                  <a:gd name="T39" fmla="*/ 22 h 133"/>
                  <a:gd name="T40" fmla="*/ 625 w 693"/>
                  <a:gd name="T41" fmla="*/ 59 h 133"/>
                  <a:gd name="T42" fmla="*/ 693 w 693"/>
                  <a:gd name="T43" fmla="*/ 4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3" h="133">
                    <a:moveTo>
                      <a:pt x="0" y="133"/>
                    </a:moveTo>
                    <a:lnTo>
                      <a:pt x="72" y="72"/>
                    </a:lnTo>
                    <a:lnTo>
                      <a:pt x="98" y="31"/>
                    </a:lnTo>
                    <a:lnTo>
                      <a:pt x="115" y="45"/>
                    </a:lnTo>
                    <a:lnTo>
                      <a:pt x="125" y="67"/>
                    </a:lnTo>
                    <a:lnTo>
                      <a:pt x="184" y="38"/>
                    </a:lnTo>
                    <a:lnTo>
                      <a:pt x="187" y="69"/>
                    </a:lnTo>
                    <a:lnTo>
                      <a:pt x="204" y="83"/>
                    </a:lnTo>
                    <a:lnTo>
                      <a:pt x="211" y="82"/>
                    </a:lnTo>
                    <a:lnTo>
                      <a:pt x="247" y="48"/>
                    </a:lnTo>
                    <a:lnTo>
                      <a:pt x="273" y="77"/>
                    </a:lnTo>
                    <a:lnTo>
                      <a:pt x="289" y="83"/>
                    </a:lnTo>
                    <a:lnTo>
                      <a:pt x="315" y="34"/>
                    </a:lnTo>
                    <a:lnTo>
                      <a:pt x="313" y="11"/>
                    </a:lnTo>
                    <a:lnTo>
                      <a:pt x="327" y="2"/>
                    </a:lnTo>
                    <a:lnTo>
                      <a:pt x="350" y="0"/>
                    </a:lnTo>
                    <a:lnTo>
                      <a:pt x="392" y="34"/>
                    </a:lnTo>
                    <a:lnTo>
                      <a:pt x="452" y="21"/>
                    </a:lnTo>
                    <a:lnTo>
                      <a:pt x="469" y="27"/>
                    </a:lnTo>
                    <a:lnTo>
                      <a:pt x="522" y="22"/>
                    </a:lnTo>
                    <a:lnTo>
                      <a:pt x="625" y="59"/>
                    </a:lnTo>
                    <a:lnTo>
                      <a:pt x="693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719">
                <a:extLst>
                  <a:ext uri="{FF2B5EF4-FFF2-40B4-BE49-F238E27FC236}">
                    <a16:creationId xmlns:a16="http://schemas.microsoft.com/office/drawing/2014/main" id="{F6EDE227-DB35-9CA9-685F-F18F47EA1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806"/>
                <a:ext cx="94" cy="174"/>
              </a:xfrm>
              <a:custGeom>
                <a:avLst/>
                <a:gdLst>
                  <a:gd name="T0" fmla="*/ 37 w 472"/>
                  <a:gd name="T1" fmla="*/ 0 h 870"/>
                  <a:gd name="T2" fmla="*/ 38 w 472"/>
                  <a:gd name="T3" fmla="*/ 7 h 870"/>
                  <a:gd name="T4" fmla="*/ 63 w 472"/>
                  <a:gd name="T5" fmla="*/ 20 h 870"/>
                  <a:gd name="T6" fmla="*/ 58 w 472"/>
                  <a:gd name="T7" fmla="*/ 59 h 870"/>
                  <a:gd name="T8" fmla="*/ 37 w 472"/>
                  <a:gd name="T9" fmla="*/ 84 h 870"/>
                  <a:gd name="T10" fmla="*/ 47 w 472"/>
                  <a:gd name="T11" fmla="*/ 99 h 870"/>
                  <a:gd name="T12" fmla="*/ 24 w 472"/>
                  <a:gd name="T13" fmla="*/ 109 h 870"/>
                  <a:gd name="T14" fmla="*/ 35 w 472"/>
                  <a:gd name="T15" fmla="*/ 139 h 870"/>
                  <a:gd name="T16" fmla="*/ 13 w 472"/>
                  <a:gd name="T17" fmla="*/ 149 h 870"/>
                  <a:gd name="T18" fmla="*/ 0 w 472"/>
                  <a:gd name="T19" fmla="*/ 173 h 870"/>
                  <a:gd name="T20" fmla="*/ 19 w 472"/>
                  <a:gd name="T21" fmla="*/ 218 h 870"/>
                  <a:gd name="T22" fmla="*/ 66 w 472"/>
                  <a:gd name="T23" fmla="*/ 229 h 870"/>
                  <a:gd name="T24" fmla="*/ 75 w 472"/>
                  <a:gd name="T25" fmla="*/ 243 h 870"/>
                  <a:gd name="T26" fmla="*/ 77 w 472"/>
                  <a:gd name="T27" fmla="*/ 258 h 870"/>
                  <a:gd name="T28" fmla="*/ 101 w 472"/>
                  <a:gd name="T29" fmla="*/ 280 h 870"/>
                  <a:gd name="T30" fmla="*/ 111 w 472"/>
                  <a:gd name="T31" fmla="*/ 301 h 870"/>
                  <a:gd name="T32" fmla="*/ 98 w 472"/>
                  <a:gd name="T33" fmla="*/ 318 h 870"/>
                  <a:gd name="T34" fmla="*/ 149 w 472"/>
                  <a:gd name="T35" fmla="*/ 367 h 870"/>
                  <a:gd name="T36" fmla="*/ 135 w 472"/>
                  <a:gd name="T37" fmla="*/ 392 h 870"/>
                  <a:gd name="T38" fmla="*/ 145 w 472"/>
                  <a:gd name="T39" fmla="*/ 414 h 870"/>
                  <a:gd name="T40" fmla="*/ 141 w 472"/>
                  <a:gd name="T41" fmla="*/ 460 h 870"/>
                  <a:gd name="T42" fmla="*/ 166 w 472"/>
                  <a:gd name="T43" fmla="*/ 466 h 870"/>
                  <a:gd name="T44" fmla="*/ 175 w 472"/>
                  <a:gd name="T45" fmla="*/ 488 h 870"/>
                  <a:gd name="T46" fmla="*/ 162 w 472"/>
                  <a:gd name="T47" fmla="*/ 512 h 870"/>
                  <a:gd name="T48" fmla="*/ 126 w 472"/>
                  <a:gd name="T49" fmla="*/ 532 h 870"/>
                  <a:gd name="T50" fmla="*/ 118 w 472"/>
                  <a:gd name="T51" fmla="*/ 547 h 870"/>
                  <a:gd name="T52" fmla="*/ 168 w 472"/>
                  <a:gd name="T53" fmla="*/ 574 h 870"/>
                  <a:gd name="T54" fmla="*/ 181 w 472"/>
                  <a:gd name="T55" fmla="*/ 557 h 870"/>
                  <a:gd name="T56" fmla="*/ 220 w 472"/>
                  <a:gd name="T57" fmla="*/ 561 h 870"/>
                  <a:gd name="T58" fmla="*/ 232 w 472"/>
                  <a:gd name="T59" fmla="*/ 607 h 870"/>
                  <a:gd name="T60" fmla="*/ 217 w 472"/>
                  <a:gd name="T61" fmla="*/ 601 h 870"/>
                  <a:gd name="T62" fmla="*/ 187 w 472"/>
                  <a:gd name="T63" fmla="*/ 618 h 870"/>
                  <a:gd name="T64" fmla="*/ 196 w 472"/>
                  <a:gd name="T65" fmla="*/ 625 h 870"/>
                  <a:gd name="T66" fmla="*/ 198 w 472"/>
                  <a:gd name="T67" fmla="*/ 655 h 870"/>
                  <a:gd name="T68" fmla="*/ 255 w 472"/>
                  <a:gd name="T69" fmla="*/ 682 h 870"/>
                  <a:gd name="T70" fmla="*/ 316 w 472"/>
                  <a:gd name="T71" fmla="*/ 676 h 870"/>
                  <a:gd name="T72" fmla="*/ 352 w 472"/>
                  <a:gd name="T73" fmla="*/ 649 h 870"/>
                  <a:gd name="T74" fmla="*/ 363 w 472"/>
                  <a:gd name="T75" fmla="*/ 687 h 870"/>
                  <a:gd name="T76" fmla="*/ 397 w 472"/>
                  <a:gd name="T77" fmla="*/ 715 h 870"/>
                  <a:gd name="T78" fmla="*/ 412 w 472"/>
                  <a:gd name="T79" fmla="*/ 705 h 870"/>
                  <a:gd name="T80" fmla="*/ 454 w 472"/>
                  <a:gd name="T81" fmla="*/ 747 h 870"/>
                  <a:gd name="T82" fmla="*/ 465 w 472"/>
                  <a:gd name="T83" fmla="*/ 785 h 870"/>
                  <a:gd name="T84" fmla="*/ 450 w 472"/>
                  <a:gd name="T85" fmla="*/ 795 h 870"/>
                  <a:gd name="T86" fmla="*/ 459 w 472"/>
                  <a:gd name="T87" fmla="*/ 809 h 870"/>
                  <a:gd name="T88" fmla="*/ 446 w 472"/>
                  <a:gd name="T89" fmla="*/ 826 h 870"/>
                  <a:gd name="T90" fmla="*/ 472 w 472"/>
                  <a:gd name="T91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2" h="870">
                    <a:moveTo>
                      <a:pt x="37" y="0"/>
                    </a:moveTo>
                    <a:lnTo>
                      <a:pt x="38" y="7"/>
                    </a:lnTo>
                    <a:lnTo>
                      <a:pt x="63" y="20"/>
                    </a:lnTo>
                    <a:lnTo>
                      <a:pt x="58" y="59"/>
                    </a:lnTo>
                    <a:lnTo>
                      <a:pt x="37" y="84"/>
                    </a:lnTo>
                    <a:lnTo>
                      <a:pt x="47" y="99"/>
                    </a:lnTo>
                    <a:lnTo>
                      <a:pt x="24" y="109"/>
                    </a:lnTo>
                    <a:lnTo>
                      <a:pt x="35" y="139"/>
                    </a:lnTo>
                    <a:lnTo>
                      <a:pt x="13" y="149"/>
                    </a:lnTo>
                    <a:lnTo>
                      <a:pt x="0" y="173"/>
                    </a:lnTo>
                    <a:lnTo>
                      <a:pt x="19" y="218"/>
                    </a:lnTo>
                    <a:lnTo>
                      <a:pt x="66" y="229"/>
                    </a:lnTo>
                    <a:lnTo>
                      <a:pt x="75" y="243"/>
                    </a:lnTo>
                    <a:lnTo>
                      <a:pt x="77" y="258"/>
                    </a:lnTo>
                    <a:lnTo>
                      <a:pt x="101" y="280"/>
                    </a:lnTo>
                    <a:lnTo>
                      <a:pt x="111" y="301"/>
                    </a:lnTo>
                    <a:lnTo>
                      <a:pt x="98" y="318"/>
                    </a:lnTo>
                    <a:lnTo>
                      <a:pt x="149" y="367"/>
                    </a:lnTo>
                    <a:lnTo>
                      <a:pt x="135" y="392"/>
                    </a:lnTo>
                    <a:lnTo>
                      <a:pt x="145" y="414"/>
                    </a:lnTo>
                    <a:lnTo>
                      <a:pt x="141" y="460"/>
                    </a:lnTo>
                    <a:lnTo>
                      <a:pt x="166" y="466"/>
                    </a:lnTo>
                    <a:lnTo>
                      <a:pt x="175" y="488"/>
                    </a:lnTo>
                    <a:lnTo>
                      <a:pt x="162" y="512"/>
                    </a:lnTo>
                    <a:lnTo>
                      <a:pt x="126" y="532"/>
                    </a:lnTo>
                    <a:lnTo>
                      <a:pt x="118" y="547"/>
                    </a:lnTo>
                    <a:lnTo>
                      <a:pt x="168" y="574"/>
                    </a:lnTo>
                    <a:lnTo>
                      <a:pt x="181" y="557"/>
                    </a:lnTo>
                    <a:lnTo>
                      <a:pt x="220" y="561"/>
                    </a:lnTo>
                    <a:lnTo>
                      <a:pt x="232" y="607"/>
                    </a:lnTo>
                    <a:lnTo>
                      <a:pt x="217" y="601"/>
                    </a:lnTo>
                    <a:lnTo>
                      <a:pt x="187" y="618"/>
                    </a:lnTo>
                    <a:lnTo>
                      <a:pt x="196" y="625"/>
                    </a:lnTo>
                    <a:lnTo>
                      <a:pt x="198" y="655"/>
                    </a:lnTo>
                    <a:lnTo>
                      <a:pt x="255" y="682"/>
                    </a:lnTo>
                    <a:lnTo>
                      <a:pt x="316" y="676"/>
                    </a:lnTo>
                    <a:lnTo>
                      <a:pt x="352" y="649"/>
                    </a:lnTo>
                    <a:lnTo>
                      <a:pt x="363" y="687"/>
                    </a:lnTo>
                    <a:lnTo>
                      <a:pt x="397" y="715"/>
                    </a:lnTo>
                    <a:lnTo>
                      <a:pt x="412" y="705"/>
                    </a:lnTo>
                    <a:lnTo>
                      <a:pt x="454" y="747"/>
                    </a:lnTo>
                    <a:lnTo>
                      <a:pt x="465" y="785"/>
                    </a:lnTo>
                    <a:lnTo>
                      <a:pt x="450" y="795"/>
                    </a:lnTo>
                    <a:lnTo>
                      <a:pt x="459" y="809"/>
                    </a:lnTo>
                    <a:lnTo>
                      <a:pt x="446" y="826"/>
                    </a:lnTo>
                    <a:lnTo>
                      <a:pt x="472" y="8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720">
                <a:extLst>
                  <a:ext uri="{FF2B5EF4-FFF2-40B4-BE49-F238E27FC236}">
                    <a16:creationId xmlns:a16="http://schemas.microsoft.com/office/drawing/2014/main" id="{65794EEB-7781-0C1C-A798-7FC71060D2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1980"/>
                <a:ext cx="124" cy="66"/>
              </a:xfrm>
              <a:custGeom>
                <a:avLst/>
                <a:gdLst>
                  <a:gd name="T0" fmla="*/ 0 w 620"/>
                  <a:gd name="T1" fmla="*/ 326 h 326"/>
                  <a:gd name="T2" fmla="*/ 12 w 620"/>
                  <a:gd name="T3" fmla="*/ 286 h 326"/>
                  <a:gd name="T4" fmla="*/ 41 w 620"/>
                  <a:gd name="T5" fmla="*/ 268 h 326"/>
                  <a:gd name="T6" fmla="*/ 89 w 620"/>
                  <a:gd name="T7" fmla="*/ 294 h 326"/>
                  <a:gd name="T8" fmla="*/ 144 w 620"/>
                  <a:gd name="T9" fmla="*/ 220 h 326"/>
                  <a:gd name="T10" fmla="*/ 175 w 620"/>
                  <a:gd name="T11" fmla="*/ 225 h 326"/>
                  <a:gd name="T12" fmla="*/ 187 w 620"/>
                  <a:gd name="T13" fmla="*/ 185 h 326"/>
                  <a:gd name="T14" fmla="*/ 218 w 620"/>
                  <a:gd name="T15" fmla="*/ 174 h 326"/>
                  <a:gd name="T16" fmla="*/ 234 w 620"/>
                  <a:gd name="T17" fmla="*/ 189 h 326"/>
                  <a:gd name="T18" fmla="*/ 255 w 620"/>
                  <a:gd name="T19" fmla="*/ 171 h 326"/>
                  <a:gd name="T20" fmla="*/ 288 w 620"/>
                  <a:gd name="T21" fmla="*/ 191 h 326"/>
                  <a:gd name="T22" fmla="*/ 310 w 620"/>
                  <a:gd name="T23" fmla="*/ 182 h 326"/>
                  <a:gd name="T24" fmla="*/ 323 w 620"/>
                  <a:gd name="T25" fmla="*/ 157 h 326"/>
                  <a:gd name="T26" fmla="*/ 355 w 620"/>
                  <a:gd name="T27" fmla="*/ 154 h 326"/>
                  <a:gd name="T28" fmla="*/ 375 w 620"/>
                  <a:gd name="T29" fmla="*/ 137 h 326"/>
                  <a:gd name="T30" fmla="*/ 396 w 620"/>
                  <a:gd name="T31" fmla="*/ 104 h 326"/>
                  <a:gd name="T32" fmla="*/ 424 w 620"/>
                  <a:gd name="T33" fmla="*/ 79 h 326"/>
                  <a:gd name="T34" fmla="*/ 454 w 620"/>
                  <a:gd name="T35" fmla="*/ 68 h 326"/>
                  <a:gd name="T36" fmla="*/ 490 w 620"/>
                  <a:gd name="T37" fmla="*/ 50 h 326"/>
                  <a:gd name="T38" fmla="*/ 504 w 620"/>
                  <a:gd name="T39" fmla="*/ 25 h 326"/>
                  <a:gd name="T40" fmla="*/ 527 w 620"/>
                  <a:gd name="T41" fmla="*/ 23 h 326"/>
                  <a:gd name="T42" fmla="*/ 545 w 620"/>
                  <a:gd name="T43" fmla="*/ 45 h 326"/>
                  <a:gd name="T44" fmla="*/ 583 w 620"/>
                  <a:gd name="T45" fmla="*/ 41 h 326"/>
                  <a:gd name="T46" fmla="*/ 589 w 620"/>
                  <a:gd name="T47" fmla="*/ 24 h 326"/>
                  <a:gd name="T48" fmla="*/ 620 w 620"/>
                  <a:gd name="T49" fmla="*/ 22 h 326"/>
                  <a:gd name="T50" fmla="*/ 609 w 620"/>
                  <a:gd name="T51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0" h="326">
                    <a:moveTo>
                      <a:pt x="0" y="326"/>
                    </a:moveTo>
                    <a:lnTo>
                      <a:pt x="12" y="286"/>
                    </a:lnTo>
                    <a:lnTo>
                      <a:pt x="41" y="268"/>
                    </a:lnTo>
                    <a:lnTo>
                      <a:pt x="89" y="294"/>
                    </a:lnTo>
                    <a:lnTo>
                      <a:pt x="144" y="220"/>
                    </a:lnTo>
                    <a:lnTo>
                      <a:pt x="175" y="225"/>
                    </a:lnTo>
                    <a:lnTo>
                      <a:pt x="187" y="185"/>
                    </a:lnTo>
                    <a:lnTo>
                      <a:pt x="218" y="174"/>
                    </a:lnTo>
                    <a:lnTo>
                      <a:pt x="234" y="189"/>
                    </a:lnTo>
                    <a:lnTo>
                      <a:pt x="255" y="171"/>
                    </a:lnTo>
                    <a:lnTo>
                      <a:pt x="288" y="191"/>
                    </a:lnTo>
                    <a:lnTo>
                      <a:pt x="310" y="182"/>
                    </a:lnTo>
                    <a:lnTo>
                      <a:pt x="323" y="157"/>
                    </a:lnTo>
                    <a:lnTo>
                      <a:pt x="355" y="154"/>
                    </a:lnTo>
                    <a:lnTo>
                      <a:pt x="375" y="137"/>
                    </a:lnTo>
                    <a:lnTo>
                      <a:pt x="396" y="104"/>
                    </a:lnTo>
                    <a:lnTo>
                      <a:pt x="424" y="79"/>
                    </a:lnTo>
                    <a:lnTo>
                      <a:pt x="454" y="68"/>
                    </a:lnTo>
                    <a:lnTo>
                      <a:pt x="490" y="50"/>
                    </a:lnTo>
                    <a:lnTo>
                      <a:pt x="504" y="25"/>
                    </a:lnTo>
                    <a:lnTo>
                      <a:pt x="527" y="23"/>
                    </a:lnTo>
                    <a:lnTo>
                      <a:pt x="545" y="45"/>
                    </a:lnTo>
                    <a:lnTo>
                      <a:pt x="583" y="41"/>
                    </a:lnTo>
                    <a:lnTo>
                      <a:pt x="589" y="24"/>
                    </a:lnTo>
                    <a:lnTo>
                      <a:pt x="620" y="22"/>
                    </a:lnTo>
                    <a:lnTo>
                      <a:pt x="60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721">
                <a:extLst>
                  <a:ext uri="{FF2B5EF4-FFF2-40B4-BE49-F238E27FC236}">
                    <a16:creationId xmlns:a16="http://schemas.microsoft.com/office/drawing/2014/main" id="{FCDE5B6D-64BF-A767-5367-BABB29649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964"/>
                <a:ext cx="111" cy="27"/>
              </a:xfrm>
              <a:custGeom>
                <a:avLst/>
                <a:gdLst>
                  <a:gd name="T0" fmla="*/ 0 w 552"/>
                  <a:gd name="T1" fmla="*/ 83 h 135"/>
                  <a:gd name="T2" fmla="*/ 15 w 552"/>
                  <a:gd name="T3" fmla="*/ 66 h 135"/>
                  <a:gd name="T4" fmla="*/ 38 w 552"/>
                  <a:gd name="T5" fmla="*/ 71 h 135"/>
                  <a:gd name="T6" fmla="*/ 52 w 552"/>
                  <a:gd name="T7" fmla="*/ 55 h 135"/>
                  <a:gd name="T8" fmla="*/ 83 w 552"/>
                  <a:gd name="T9" fmla="*/ 51 h 135"/>
                  <a:gd name="T10" fmla="*/ 95 w 552"/>
                  <a:gd name="T11" fmla="*/ 20 h 135"/>
                  <a:gd name="T12" fmla="*/ 140 w 552"/>
                  <a:gd name="T13" fmla="*/ 0 h 135"/>
                  <a:gd name="T14" fmla="*/ 165 w 552"/>
                  <a:gd name="T15" fmla="*/ 21 h 135"/>
                  <a:gd name="T16" fmla="*/ 175 w 552"/>
                  <a:gd name="T17" fmla="*/ 43 h 135"/>
                  <a:gd name="T18" fmla="*/ 212 w 552"/>
                  <a:gd name="T19" fmla="*/ 39 h 135"/>
                  <a:gd name="T20" fmla="*/ 237 w 552"/>
                  <a:gd name="T21" fmla="*/ 53 h 135"/>
                  <a:gd name="T22" fmla="*/ 251 w 552"/>
                  <a:gd name="T23" fmla="*/ 44 h 135"/>
                  <a:gd name="T24" fmla="*/ 277 w 552"/>
                  <a:gd name="T25" fmla="*/ 65 h 135"/>
                  <a:gd name="T26" fmla="*/ 278 w 552"/>
                  <a:gd name="T27" fmla="*/ 80 h 135"/>
                  <a:gd name="T28" fmla="*/ 342 w 552"/>
                  <a:gd name="T29" fmla="*/ 97 h 135"/>
                  <a:gd name="T30" fmla="*/ 346 w 552"/>
                  <a:gd name="T31" fmla="*/ 135 h 135"/>
                  <a:gd name="T32" fmla="*/ 404 w 552"/>
                  <a:gd name="T33" fmla="*/ 107 h 135"/>
                  <a:gd name="T34" fmla="*/ 416 w 552"/>
                  <a:gd name="T35" fmla="*/ 74 h 135"/>
                  <a:gd name="T36" fmla="*/ 424 w 552"/>
                  <a:gd name="T37" fmla="*/ 74 h 135"/>
                  <a:gd name="T38" fmla="*/ 495 w 552"/>
                  <a:gd name="T39" fmla="*/ 83 h 135"/>
                  <a:gd name="T40" fmla="*/ 509 w 552"/>
                  <a:gd name="T41" fmla="*/ 74 h 135"/>
                  <a:gd name="T42" fmla="*/ 552 w 552"/>
                  <a:gd name="T43" fmla="*/ 3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2" h="135">
                    <a:moveTo>
                      <a:pt x="0" y="83"/>
                    </a:moveTo>
                    <a:lnTo>
                      <a:pt x="15" y="66"/>
                    </a:lnTo>
                    <a:lnTo>
                      <a:pt x="38" y="71"/>
                    </a:lnTo>
                    <a:lnTo>
                      <a:pt x="52" y="55"/>
                    </a:lnTo>
                    <a:lnTo>
                      <a:pt x="83" y="51"/>
                    </a:lnTo>
                    <a:lnTo>
                      <a:pt x="95" y="20"/>
                    </a:lnTo>
                    <a:lnTo>
                      <a:pt x="140" y="0"/>
                    </a:lnTo>
                    <a:lnTo>
                      <a:pt x="165" y="21"/>
                    </a:lnTo>
                    <a:lnTo>
                      <a:pt x="175" y="43"/>
                    </a:lnTo>
                    <a:lnTo>
                      <a:pt x="212" y="39"/>
                    </a:lnTo>
                    <a:lnTo>
                      <a:pt x="237" y="53"/>
                    </a:lnTo>
                    <a:lnTo>
                      <a:pt x="251" y="44"/>
                    </a:lnTo>
                    <a:lnTo>
                      <a:pt x="277" y="65"/>
                    </a:lnTo>
                    <a:lnTo>
                      <a:pt x="278" y="80"/>
                    </a:lnTo>
                    <a:lnTo>
                      <a:pt x="342" y="97"/>
                    </a:lnTo>
                    <a:lnTo>
                      <a:pt x="346" y="135"/>
                    </a:lnTo>
                    <a:lnTo>
                      <a:pt x="404" y="107"/>
                    </a:lnTo>
                    <a:lnTo>
                      <a:pt x="416" y="74"/>
                    </a:lnTo>
                    <a:lnTo>
                      <a:pt x="424" y="74"/>
                    </a:lnTo>
                    <a:lnTo>
                      <a:pt x="495" y="83"/>
                    </a:lnTo>
                    <a:lnTo>
                      <a:pt x="509" y="74"/>
                    </a:lnTo>
                    <a:lnTo>
                      <a:pt x="552" y="3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722">
                <a:extLst>
                  <a:ext uri="{FF2B5EF4-FFF2-40B4-BE49-F238E27FC236}">
                    <a16:creationId xmlns:a16="http://schemas.microsoft.com/office/drawing/2014/main" id="{11C81A67-E1A9-C01B-1EB9-4BEA357457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64"/>
                <a:ext cx="39" cy="105"/>
              </a:xfrm>
              <a:custGeom>
                <a:avLst/>
                <a:gdLst>
                  <a:gd name="T0" fmla="*/ 87 w 199"/>
                  <a:gd name="T1" fmla="*/ 524 h 524"/>
                  <a:gd name="T2" fmla="*/ 54 w 199"/>
                  <a:gd name="T3" fmla="*/ 503 h 524"/>
                  <a:gd name="T4" fmla="*/ 47 w 199"/>
                  <a:gd name="T5" fmla="*/ 504 h 524"/>
                  <a:gd name="T6" fmla="*/ 35 w 199"/>
                  <a:gd name="T7" fmla="*/ 467 h 524"/>
                  <a:gd name="T8" fmla="*/ 0 w 199"/>
                  <a:gd name="T9" fmla="*/ 416 h 524"/>
                  <a:gd name="T10" fmla="*/ 7 w 199"/>
                  <a:gd name="T11" fmla="*/ 407 h 524"/>
                  <a:gd name="T12" fmla="*/ 37 w 199"/>
                  <a:gd name="T13" fmla="*/ 405 h 524"/>
                  <a:gd name="T14" fmla="*/ 51 w 199"/>
                  <a:gd name="T15" fmla="*/ 388 h 524"/>
                  <a:gd name="T16" fmla="*/ 50 w 199"/>
                  <a:gd name="T17" fmla="*/ 365 h 524"/>
                  <a:gd name="T18" fmla="*/ 57 w 199"/>
                  <a:gd name="T19" fmla="*/ 364 h 524"/>
                  <a:gd name="T20" fmla="*/ 96 w 199"/>
                  <a:gd name="T21" fmla="*/ 368 h 524"/>
                  <a:gd name="T22" fmla="*/ 109 w 199"/>
                  <a:gd name="T23" fmla="*/ 344 h 524"/>
                  <a:gd name="T24" fmla="*/ 144 w 199"/>
                  <a:gd name="T25" fmla="*/ 310 h 524"/>
                  <a:gd name="T26" fmla="*/ 149 w 199"/>
                  <a:gd name="T27" fmla="*/ 279 h 524"/>
                  <a:gd name="T28" fmla="*/ 170 w 199"/>
                  <a:gd name="T29" fmla="*/ 246 h 524"/>
                  <a:gd name="T30" fmla="*/ 199 w 199"/>
                  <a:gd name="T31" fmla="*/ 228 h 524"/>
                  <a:gd name="T32" fmla="*/ 188 w 199"/>
                  <a:gd name="T33" fmla="*/ 198 h 524"/>
                  <a:gd name="T34" fmla="*/ 199 w 199"/>
                  <a:gd name="T35" fmla="*/ 150 h 524"/>
                  <a:gd name="T36" fmla="*/ 166 w 199"/>
                  <a:gd name="T37" fmla="*/ 122 h 524"/>
                  <a:gd name="T38" fmla="*/ 154 w 199"/>
                  <a:gd name="T39" fmla="*/ 78 h 524"/>
                  <a:gd name="T40" fmla="*/ 150 w 199"/>
                  <a:gd name="T41" fmla="*/ 39 h 524"/>
                  <a:gd name="T42" fmla="*/ 162 w 199"/>
                  <a:gd name="T43" fmla="*/ 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524">
                    <a:moveTo>
                      <a:pt x="87" y="524"/>
                    </a:moveTo>
                    <a:lnTo>
                      <a:pt x="54" y="503"/>
                    </a:lnTo>
                    <a:lnTo>
                      <a:pt x="47" y="504"/>
                    </a:lnTo>
                    <a:lnTo>
                      <a:pt x="35" y="467"/>
                    </a:lnTo>
                    <a:lnTo>
                      <a:pt x="0" y="416"/>
                    </a:lnTo>
                    <a:lnTo>
                      <a:pt x="7" y="407"/>
                    </a:lnTo>
                    <a:lnTo>
                      <a:pt x="37" y="405"/>
                    </a:lnTo>
                    <a:lnTo>
                      <a:pt x="51" y="388"/>
                    </a:lnTo>
                    <a:lnTo>
                      <a:pt x="50" y="365"/>
                    </a:lnTo>
                    <a:lnTo>
                      <a:pt x="57" y="364"/>
                    </a:lnTo>
                    <a:lnTo>
                      <a:pt x="96" y="368"/>
                    </a:lnTo>
                    <a:lnTo>
                      <a:pt x="109" y="344"/>
                    </a:lnTo>
                    <a:lnTo>
                      <a:pt x="144" y="310"/>
                    </a:lnTo>
                    <a:lnTo>
                      <a:pt x="149" y="279"/>
                    </a:lnTo>
                    <a:lnTo>
                      <a:pt x="170" y="246"/>
                    </a:lnTo>
                    <a:lnTo>
                      <a:pt x="199" y="228"/>
                    </a:lnTo>
                    <a:lnTo>
                      <a:pt x="188" y="198"/>
                    </a:lnTo>
                    <a:lnTo>
                      <a:pt x="199" y="150"/>
                    </a:lnTo>
                    <a:lnTo>
                      <a:pt x="166" y="122"/>
                    </a:lnTo>
                    <a:lnTo>
                      <a:pt x="154" y="78"/>
                    </a:lnTo>
                    <a:lnTo>
                      <a:pt x="150" y="39"/>
                    </a:lnTo>
                    <a:lnTo>
                      <a:pt x="1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723">
                <a:extLst>
                  <a:ext uri="{FF2B5EF4-FFF2-40B4-BE49-F238E27FC236}">
                    <a16:creationId xmlns:a16="http://schemas.microsoft.com/office/drawing/2014/main" id="{0981CB0C-FFC5-BE6D-F160-223E62B194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979"/>
                <a:ext cx="12" cy="43"/>
              </a:xfrm>
              <a:custGeom>
                <a:avLst/>
                <a:gdLst>
                  <a:gd name="T0" fmla="*/ 54 w 58"/>
                  <a:gd name="T1" fmla="*/ 0 h 217"/>
                  <a:gd name="T2" fmla="*/ 58 w 58"/>
                  <a:gd name="T3" fmla="*/ 30 h 217"/>
                  <a:gd name="T4" fmla="*/ 45 w 58"/>
                  <a:gd name="T5" fmla="*/ 54 h 217"/>
                  <a:gd name="T6" fmla="*/ 53 w 58"/>
                  <a:gd name="T7" fmla="*/ 69 h 217"/>
                  <a:gd name="T8" fmla="*/ 48 w 58"/>
                  <a:gd name="T9" fmla="*/ 92 h 217"/>
                  <a:gd name="T10" fmla="*/ 17 w 58"/>
                  <a:gd name="T11" fmla="*/ 95 h 217"/>
                  <a:gd name="T12" fmla="*/ 0 w 58"/>
                  <a:gd name="T13" fmla="*/ 151 h 217"/>
                  <a:gd name="T14" fmla="*/ 26 w 58"/>
                  <a:gd name="T15" fmla="*/ 195 h 217"/>
                  <a:gd name="T16" fmla="*/ 43 w 58"/>
                  <a:gd name="T1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217">
                    <a:moveTo>
                      <a:pt x="54" y="0"/>
                    </a:moveTo>
                    <a:lnTo>
                      <a:pt x="58" y="30"/>
                    </a:lnTo>
                    <a:lnTo>
                      <a:pt x="45" y="54"/>
                    </a:lnTo>
                    <a:lnTo>
                      <a:pt x="53" y="69"/>
                    </a:lnTo>
                    <a:lnTo>
                      <a:pt x="48" y="92"/>
                    </a:lnTo>
                    <a:lnTo>
                      <a:pt x="17" y="95"/>
                    </a:lnTo>
                    <a:lnTo>
                      <a:pt x="0" y="151"/>
                    </a:lnTo>
                    <a:lnTo>
                      <a:pt x="26" y="195"/>
                    </a:lnTo>
                    <a:lnTo>
                      <a:pt x="43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Line 724">
                <a:extLst>
                  <a:ext uri="{FF2B5EF4-FFF2-40B4-BE49-F238E27FC236}">
                    <a16:creationId xmlns:a16="http://schemas.microsoft.com/office/drawing/2014/main" id="{8C18FEC7-4FE1-D1C5-5F09-BF3ED95B1B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Line 725">
                <a:extLst>
                  <a:ext uri="{FF2B5EF4-FFF2-40B4-BE49-F238E27FC236}">
                    <a16:creationId xmlns:a16="http://schemas.microsoft.com/office/drawing/2014/main" id="{B44C1C68-DED9-A3D4-F7C9-A6B935EF8D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1" y="1969"/>
                <a:ext cx="7" cy="1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Line 726">
                <a:extLst>
                  <a:ext uri="{FF2B5EF4-FFF2-40B4-BE49-F238E27FC236}">
                    <a16:creationId xmlns:a16="http://schemas.microsoft.com/office/drawing/2014/main" id="{DC0594EF-0393-361D-1CCC-56A86B00EF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1972"/>
                <a:ext cx="5" cy="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727">
                <a:extLst>
                  <a:ext uri="{FF2B5EF4-FFF2-40B4-BE49-F238E27FC236}">
                    <a16:creationId xmlns:a16="http://schemas.microsoft.com/office/drawing/2014/main" id="{81C83AAE-5D34-2702-A1E1-A278AA6AC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84"/>
                <a:ext cx="91" cy="116"/>
              </a:xfrm>
              <a:custGeom>
                <a:avLst/>
                <a:gdLst>
                  <a:gd name="T0" fmla="*/ 433 w 456"/>
                  <a:gd name="T1" fmla="*/ 0 h 581"/>
                  <a:gd name="T2" fmla="*/ 450 w 456"/>
                  <a:gd name="T3" fmla="*/ 30 h 581"/>
                  <a:gd name="T4" fmla="*/ 456 w 456"/>
                  <a:gd name="T5" fmla="*/ 90 h 581"/>
                  <a:gd name="T6" fmla="*/ 442 w 456"/>
                  <a:gd name="T7" fmla="*/ 107 h 581"/>
                  <a:gd name="T8" fmla="*/ 419 w 456"/>
                  <a:gd name="T9" fmla="*/ 110 h 581"/>
                  <a:gd name="T10" fmla="*/ 415 w 456"/>
                  <a:gd name="T11" fmla="*/ 149 h 581"/>
                  <a:gd name="T12" fmla="*/ 393 w 456"/>
                  <a:gd name="T13" fmla="*/ 158 h 581"/>
                  <a:gd name="T14" fmla="*/ 374 w 456"/>
                  <a:gd name="T15" fmla="*/ 198 h 581"/>
                  <a:gd name="T16" fmla="*/ 345 w 456"/>
                  <a:gd name="T17" fmla="*/ 225 h 581"/>
                  <a:gd name="T18" fmla="*/ 295 w 456"/>
                  <a:gd name="T19" fmla="*/ 191 h 581"/>
                  <a:gd name="T20" fmla="*/ 281 w 456"/>
                  <a:gd name="T21" fmla="*/ 192 h 581"/>
                  <a:gd name="T22" fmla="*/ 206 w 456"/>
                  <a:gd name="T23" fmla="*/ 214 h 581"/>
                  <a:gd name="T24" fmla="*/ 178 w 456"/>
                  <a:gd name="T25" fmla="*/ 248 h 581"/>
                  <a:gd name="T26" fmla="*/ 183 w 456"/>
                  <a:gd name="T27" fmla="*/ 301 h 581"/>
                  <a:gd name="T28" fmla="*/ 161 w 456"/>
                  <a:gd name="T29" fmla="*/ 318 h 581"/>
                  <a:gd name="T30" fmla="*/ 141 w 456"/>
                  <a:gd name="T31" fmla="*/ 444 h 581"/>
                  <a:gd name="T32" fmla="*/ 130 w 456"/>
                  <a:gd name="T33" fmla="*/ 483 h 581"/>
                  <a:gd name="T34" fmla="*/ 109 w 456"/>
                  <a:gd name="T35" fmla="*/ 501 h 581"/>
                  <a:gd name="T36" fmla="*/ 126 w 456"/>
                  <a:gd name="T37" fmla="*/ 515 h 581"/>
                  <a:gd name="T38" fmla="*/ 129 w 456"/>
                  <a:gd name="T39" fmla="*/ 554 h 581"/>
                  <a:gd name="T40" fmla="*/ 106 w 456"/>
                  <a:gd name="T41" fmla="*/ 555 h 581"/>
                  <a:gd name="T42" fmla="*/ 77 w 456"/>
                  <a:gd name="T43" fmla="*/ 581 h 581"/>
                  <a:gd name="T44" fmla="*/ 37 w 456"/>
                  <a:gd name="T45" fmla="*/ 562 h 581"/>
                  <a:gd name="T46" fmla="*/ 0 w 456"/>
                  <a:gd name="T47" fmla="*/ 573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6" h="581">
                    <a:moveTo>
                      <a:pt x="433" y="0"/>
                    </a:moveTo>
                    <a:lnTo>
                      <a:pt x="450" y="30"/>
                    </a:lnTo>
                    <a:lnTo>
                      <a:pt x="456" y="90"/>
                    </a:lnTo>
                    <a:lnTo>
                      <a:pt x="442" y="107"/>
                    </a:lnTo>
                    <a:lnTo>
                      <a:pt x="419" y="110"/>
                    </a:lnTo>
                    <a:lnTo>
                      <a:pt x="415" y="149"/>
                    </a:lnTo>
                    <a:lnTo>
                      <a:pt x="393" y="158"/>
                    </a:lnTo>
                    <a:lnTo>
                      <a:pt x="374" y="198"/>
                    </a:lnTo>
                    <a:lnTo>
                      <a:pt x="345" y="225"/>
                    </a:lnTo>
                    <a:lnTo>
                      <a:pt x="295" y="191"/>
                    </a:lnTo>
                    <a:lnTo>
                      <a:pt x="281" y="192"/>
                    </a:lnTo>
                    <a:lnTo>
                      <a:pt x="206" y="214"/>
                    </a:lnTo>
                    <a:lnTo>
                      <a:pt x="178" y="248"/>
                    </a:lnTo>
                    <a:lnTo>
                      <a:pt x="183" y="301"/>
                    </a:lnTo>
                    <a:lnTo>
                      <a:pt x="161" y="318"/>
                    </a:lnTo>
                    <a:lnTo>
                      <a:pt x="141" y="444"/>
                    </a:lnTo>
                    <a:lnTo>
                      <a:pt x="130" y="483"/>
                    </a:lnTo>
                    <a:lnTo>
                      <a:pt x="109" y="501"/>
                    </a:lnTo>
                    <a:lnTo>
                      <a:pt x="126" y="515"/>
                    </a:lnTo>
                    <a:lnTo>
                      <a:pt x="129" y="554"/>
                    </a:lnTo>
                    <a:lnTo>
                      <a:pt x="106" y="555"/>
                    </a:lnTo>
                    <a:lnTo>
                      <a:pt x="77" y="581"/>
                    </a:lnTo>
                    <a:lnTo>
                      <a:pt x="37" y="562"/>
                    </a:lnTo>
                    <a:lnTo>
                      <a:pt x="0" y="5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728">
                <a:extLst>
                  <a:ext uri="{FF2B5EF4-FFF2-40B4-BE49-F238E27FC236}">
                    <a16:creationId xmlns:a16="http://schemas.microsoft.com/office/drawing/2014/main" id="{BC90E27B-6193-A22A-7606-602202BFCD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582"/>
                <a:ext cx="144" cy="116"/>
              </a:xfrm>
              <a:custGeom>
                <a:avLst/>
                <a:gdLst>
                  <a:gd name="T0" fmla="*/ 0 w 718"/>
                  <a:gd name="T1" fmla="*/ 0 h 582"/>
                  <a:gd name="T2" fmla="*/ 21 w 718"/>
                  <a:gd name="T3" fmla="*/ 52 h 582"/>
                  <a:gd name="T4" fmla="*/ 51 w 718"/>
                  <a:gd name="T5" fmla="*/ 50 h 582"/>
                  <a:gd name="T6" fmla="*/ 85 w 718"/>
                  <a:gd name="T7" fmla="*/ 85 h 582"/>
                  <a:gd name="T8" fmla="*/ 107 w 718"/>
                  <a:gd name="T9" fmla="*/ 75 h 582"/>
                  <a:gd name="T10" fmla="*/ 125 w 718"/>
                  <a:gd name="T11" fmla="*/ 104 h 582"/>
                  <a:gd name="T12" fmla="*/ 112 w 718"/>
                  <a:gd name="T13" fmla="*/ 121 h 582"/>
                  <a:gd name="T14" fmla="*/ 104 w 718"/>
                  <a:gd name="T15" fmla="*/ 123 h 582"/>
                  <a:gd name="T16" fmla="*/ 106 w 718"/>
                  <a:gd name="T17" fmla="*/ 137 h 582"/>
                  <a:gd name="T18" fmla="*/ 130 w 718"/>
                  <a:gd name="T19" fmla="*/ 150 h 582"/>
                  <a:gd name="T20" fmla="*/ 166 w 718"/>
                  <a:gd name="T21" fmla="*/ 132 h 582"/>
                  <a:gd name="T22" fmla="*/ 183 w 718"/>
                  <a:gd name="T23" fmla="*/ 138 h 582"/>
                  <a:gd name="T24" fmla="*/ 184 w 718"/>
                  <a:gd name="T25" fmla="*/ 161 h 582"/>
                  <a:gd name="T26" fmla="*/ 216 w 718"/>
                  <a:gd name="T27" fmla="*/ 158 h 582"/>
                  <a:gd name="T28" fmla="*/ 217 w 718"/>
                  <a:gd name="T29" fmla="*/ 181 h 582"/>
                  <a:gd name="T30" fmla="*/ 210 w 718"/>
                  <a:gd name="T31" fmla="*/ 267 h 582"/>
                  <a:gd name="T32" fmla="*/ 221 w 718"/>
                  <a:gd name="T33" fmla="*/ 304 h 582"/>
                  <a:gd name="T34" fmla="*/ 230 w 718"/>
                  <a:gd name="T35" fmla="*/ 319 h 582"/>
                  <a:gd name="T36" fmla="*/ 275 w 718"/>
                  <a:gd name="T37" fmla="*/ 299 h 582"/>
                  <a:gd name="T38" fmla="*/ 331 w 718"/>
                  <a:gd name="T39" fmla="*/ 325 h 582"/>
                  <a:gd name="T40" fmla="*/ 389 w 718"/>
                  <a:gd name="T41" fmla="*/ 289 h 582"/>
                  <a:gd name="T42" fmla="*/ 412 w 718"/>
                  <a:gd name="T43" fmla="*/ 286 h 582"/>
                  <a:gd name="T44" fmla="*/ 475 w 718"/>
                  <a:gd name="T45" fmla="*/ 296 h 582"/>
                  <a:gd name="T46" fmla="*/ 480 w 718"/>
                  <a:gd name="T47" fmla="*/ 272 h 582"/>
                  <a:gd name="T48" fmla="*/ 464 w 718"/>
                  <a:gd name="T49" fmla="*/ 258 h 582"/>
                  <a:gd name="T50" fmla="*/ 461 w 718"/>
                  <a:gd name="T51" fmla="*/ 228 h 582"/>
                  <a:gd name="T52" fmla="*/ 499 w 718"/>
                  <a:gd name="T53" fmla="*/ 232 h 582"/>
                  <a:gd name="T54" fmla="*/ 518 w 718"/>
                  <a:gd name="T55" fmla="*/ 253 h 582"/>
                  <a:gd name="T56" fmla="*/ 565 w 718"/>
                  <a:gd name="T57" fmla="*/ 272 h 582"/>
                  <a:gd name="T58" fmla="*/ 577 w 718"/>
                  <a:gd name="T59" fmla="*/ 318 h 582"/>
                  <a:gd name="T60" fmla="*/ 575 w 718"/>
                  <a:gd name="T61" fmla="*/ 371 h 582"/>
                  <a:gd name="T62" fmla="*/ 618 w 718"/>
                  <a:gd name="T63" fmla="*/ 422 h 582"/>
                  <a:gd name="T64" fmla="*/ 651 w 718"/>
                  <a:gd name="T65" fmla="*/ 441 h 582"/>
                  <a:gd name="T66" fmla="*/ 673 w 718"/>
                  <a:gd name="T67" fmla="*/ 516 h 582"/>
                  <a:gd name="T68" fmla="*/ 718 w 718"/>
                  <a:gd name="T69" fmla="*/ 582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8" h="582">
                    <a:moveTo>
                      <a:pt x="0" y="0"/>
                    </a:moveTo>
                    <a:lnTo>
                      <a:pt x="21" y="52"/>
                    </a:lnTo>
                    <a:lnTo>
                      <a:pt x="51" y="50"/>
                    </a:lnTo>
                    <a:lnTo>
                      <a:pt x="85" y="85"/>
                    </a:lnTo>
                    <a:lnTo>
                      <a:pt x="107" y="75"/>
                    </a:lnTo>
                    <a:lnTo>
                      <a:pt x="125" y="104"/>
                    </a:lnTo>
                    <a:lnTo>
                      <a:pt x="112" y="121"/>
                    </a:lnTo>
                    <a:lnTo>
                      <a:pt x="104" y="123"/>
                    </a:lnTo>
                    <a:lnTo>
                      <a:pt x="106" y="137"/>
                    </a:lnTo>
                    <a:lnTo>
                      <a:pt x="130" y="150"/>
                    </a:lnTo>
                    <a:lnTo>
                      <a:pt x="166" y="132"/>
                    </a:lnTo>
                    <a:lnTo>
                      <a:pt x="183" y="138"/>
                    </a:lnTo>
                    <a:lnTo>
                      <a:pt x="184" y="161"/>
                    </a:lnTo>
                    <a:lnTo>
                      <a:pt x="216" y="158"/>
                    </a:lnTo>
                    <a:lnTo>
                      <a:pt x="217" y="181"/>
                    </a:lnTo>
                    <a:lnTo>
                      <a:pt x="210" y="267"/>
                    </a:lnTo>
                    <a:lnTo>
                      <a:pt x="221" y="304"/>
                    </a:lnTo>
                    <a:lnTo>
                      <a:pt x="230" y="319"/>
                    </a:lnTo>
                    <a:lnTo>
                      <a:pt x="275" y="299"/>
                    </a:lnTo>
                    <a:lnTo>
                      <a:pt x="331" y="325"/>
                    </a:lnTo>
                    <a:lnTo>
                      <a:pt x="389" y="289"/>
                    </a:lnTo>
                    <a:lnTo>
                      <a:pt x="412" y="286"/>
                    </a:lnTo>
                    <a:lnTo>
                      <a:pt x="475" y="296"/>
                    </a:lnTo>
                    <a:lnTo>
                      <a:pt x="480" y="272"/>
                    </a:lnTo>
                    <a:lnTo>
                      <a:pt x="464" y="258"/>
                    </a:lnTo>
                    <a:lnTo>
                      <a:pt x="461" y="228"/>
                    </a:lnTo>
                    <a:lnTo>
                      <a:pt x="499" y="232"/>
                    </a:lnTo>
                    <a:lnTo>
                      <a:pt x="518" y="253"/>
                    </a:lnTo>
                    <a:lnTo>
                      <a:pt x="565" y="272"/>
                    </a:lnTo>
                    <a:lnTo>
                      <a:pt x="577" y="318"/>
                    </a:lnTo>
                    <a:lnTo>
                      <a:pt x="575" y="371"/>
                    </a:lnTo>
                    <a:lnTo>
                      <a:pt x="618" y="422"/>
                    </a:lnTo>
                    <a:lnTo>
                      <a:pt x="651" y="441"/>
                    </a:lnTo>
                    <a:lnTo>
                      <a:pt x="673" y="516"/>
                    </a:lnTo>
                    <a:lnTo>
                      <a:pt x="718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729">
                <a:extLst>
                  <a:ext uri="{FF2B5EF4-FFF2-40B4-BE49-F238E27FC236}">
                    <a16:creationId xmlns:a16="http://schemas.microsoft.com/office/drawing/2014/main" id="{D6942C86-FB7C-F85E-B71F-DA9CC8146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98"/>
                <a:ext cx="60" cy="97"/>
              </a:xfrm>
              <a:custGeom>
                <a:avLst/>
                <a:gdLst>
                  <a:gd name="T0" fmla="*/ 0 w 301"/>
                  <a:gd name="T1" fmla="*/ 0 h 484"/>
                  <a:gd name="T2" fmla="*/ 32 w 301"/>
                  <a:gd name="T3" fmla="*/ 21 h 484"/>
                  <a:gd name="T4" fmla="*/ 52 w 301"/>
                  <a:gd name="T5" fmla="*/ 64 h 484"/>
                  <a:gd name="T6" fmla="*/ 38 w 301"/>
                  <a:gd name="T7" fmla="*/ 88 h 484"/>
                  <a:gd name="T8" fmla="*/ 42 w 301"/>
                  <a:gd name="T9" fmla="*/ 127 h 484"/>
                  <a:gd name="T10" fmla="*/ 21 w 301"/>
                  <a:gd name="T11" fmla="*/ 153 h 484"/>
                  <a:gd name="T12" fmla="*/ 32 w 301"/>
                  <a:gd name="T13" fmla="*/ 190 h 484"/>
                  <a:gd name="T14" fmla="*/ 83 w 301"/>
                  <a:gd name="T15" fmla="*/ 231 h 484"/>
                  <a:gd name="T16" fmla="*/ 130 w 301"/>
                  <a:gd name="T17" fmla="*/ 242 h 484"/>
                  <a:gd name="T18" fmla="*/ 133 w 301"/>
                  <a:gd name="T19" fmla="*/ 281 h 484"/>
                  <a:gd name="T20" fmla="*/ 196 w 301"/>
                  <a:gd name="T21" fmla="*/ 282 h 484"/>
                  <a:gd name="T22" fmla="*/ 237 w 301"/>
                  <a:gd name="T23" fmla="*/ 317 h 484"/>
                  <a:gd name="T24" fmla="*/ 244 w 301"/>
                  <a:gd name="T25" fmla="*/ 394 h 484"/>
                  <a:gd name="T26" fmla="*/ 278 w 301"/>
                  <a:gd name="T27" fmla="*/ 429 h 484"/>
                  <a:gd name="T28" fmla="*/ 301 w 301"/>
                  <a:gd name="T29" fmla="*/ 427 h 484"/>
                  <a:gd name="T30" fmla="*/ 269 w 301"/>
                  <a:gd name="T31" fmla="*/ 484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1" h="484">
                    <a:moveTo>
                      <a:pt x="0" y="0"/>
                    </a:moveTo>
                    <a:lnTo>
                      <a:pt x="32" y="21"/>
                    </a:lnTo>
                    <a:lnTo>
                      <a:pt x="52" y="64"/>
                    </a:lnTo>
                    <a:lnTo>
                      <a:pt x="38" y="88"/>
                    </a:lnTo>
                    <a:lnTo>
                      <a:pt x="42" y="127"/>
                    </a:lnTo>
                    <a:lnTo>
                      <a:pt x="21" y="153"/>
                    </a:lnTo>
                    <a:lnTo>
                      <a:pt x="32" y="190"/>
                    </a:lnTo>
                    <a:lnTo>
                      <a:pt x="83" y="231"/>
                    </a:lnTo>
                    <a:lnTo>
                      <a:pt x="130" y="242"/>
                    </a:lnTo>
                    <a:lnTo>
                      <a:pt x="133" y="281"/>
                    </a:lnTo>
                    <a:lnTo>
                      <a:pt x="196" y="282"/>
                    </a:lnTo>
                    <a:lnTo>
                      <a:pt x="237" y="317"/>
                    </a:lnTo>
                    <a:lnTo>
                      <a:pt x="244" y="394"/>
                    </a:lnTo>
                    <a:lnTo>
                      <a:pt x="278" y="429"/>
                    </a:lnTo>
                    <a:lnTo>
                      <a:pt x="301" y="427"/>
                    </a:lnTo>
                    <a:lnTo>
                      <a:pt x="269" y="48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730">
                <a:extLst>
                  <a:ext uri="{FF2B5EF4-FFF2-40B4-BE49-F238E27FC236}">
                    <a16:creationId xmlns:a16="http://schemas.microsoft.com/office/drawing/2014/main" id="{68578AD5-39C6-7118-3A55-88ECD7831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30" cy="27"/>
              </a:xfrm>
              <a:custGeom>
                <a:avLst/>
                <a:gdLst>
                  <a:gd name="T0" fmla="*/ 150 w 150"/>
                  <a:gd name="T1" fmla="*/ 12 h 135"/>
                  <a:gd name="T2" fmla="*/ 119 w 150"/>
                  <a:gd name="T3" fmla="*/ 0 h 135"/>
                  <a:gd name="T4" fmla="*/ 96 w 150"/>
                  <a:gd name="T5" fmla="*/ 10 h 135"/>
                  <a:gd name="T6" fmla="*/ 62 w 150"/>
                  <a:gd name="T7" fmla="*/ 59 h 135"/>
                  <a:gd name="T8" fmla="*/ 66 w 150"/>
                  <a:gd name="T9" fmla="*/ 105 h 135"/>
                  <a:gd name="T10" fmla="*/ 19 w 150"/>
                  <a:gd name="T11" fmla="*/ 95 h 135"/>
                  <a:gd name="T12" fmla="*/ 5 w 150"/>
                  <a:gd name="T13" fmla="*/ 110 h 135"/>
                  <a:gd name="T14" fmla="*/ 0 w 150"/>
                  <a:gd name="T15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35">
                    <a:moveTo>
                      <a:pt x="150" y="12"/>
                    </a:move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731">
                <a:extLst>
                  <a:ext uri="{FF2B5EF4-FFF2-40B4-BE49-F238E27FC236}">
                    <a16:creationId xmlns:a16="http://schemas.microsoft.com/office/drawing/2014/main" id="{F5BD0501-C5AC-DA4E-8325-232F0CC5F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606"/>
                <a:ext cx="49" cy="260"/>
              </a:xfrm>
              <a:custGeom>
                <a:avLst/>
                <a:gdLst>
                  <a:gd name="T0" fmla="*/ 228 w 243"/>
                  <a:gd name="T1" fmla="*/ 1298 h 1298"/>
                  <a:gd name="T2" fmla="*/ 225 w 243"/>
                  <a:gd name="T3" fmla="*/ 1275 h 1298"/>
                  <a:gd name="T4" fmla="*/ 243 w 243"/>
                  <a:gd name="T5" fmla="*/ 1219 h 1298"/>
                  <a:gd name="T6" fmla="*/ 213 w 243"/>
                  <a:gd name="T7" fmla="*/ 1221 h 1298"/>
                  <a:gd name="T8" fmla="*/ 197 w 243"/>
                  <a:gd name="T9" fmla="*/ 1215 h 1298"/>
                  <a:gd name="T10" fmla="*/ 154 w 243"/>
                  <a:gd name="T11" fmla="*/ 1166 h 1298"/>
                  <a:gd name="T12" fmla="*/ 160 w 243"/>
                  <a:gd name="T13" fmla="*/ 1141 h 1298"/>
                  <a:gd name="T14" fmla="*/ 180 w 243"/>
                  <a:gd name="T15" fmla="*/ 1117 h 1298"/>
                  <a:gd name="T16" fmla="*/ 176 w 243"/>
                  <a:gd name="T17" fmla="*/ 1071 h 1298"/>
                  <a:gd name="T18" fmla="*/ 206 w 243"/>
                  <a:gd name="T19" fmla="*/ 1060 h 1298"/>
                  <a:gd name="T20" fmla="*/ 202 w 243"/>
                  <a:gd name="T21" fmla="*/ 1023 h 1298"/>
                  <a:gd name="T22" fmla="*/ 214 w 243"/>
                  <a:gd name="T23" fmla="*/ 990 h 1298"/>
                  <a:gd name="T24" fmla="*/ 174 w 243"/>
                  <a:gd name="T25" fmla="*/ 963 h 1298"/>
                  <a:gd name="T26" fmla="*/ 125 w 243"/>
                  <a:gd name="T27" fmla="*/ 1014 h 1298"/>
                  <a:gd name="T28" fmla="*/ 76 w 243"/>
                  <a:gd name="T29" fmla="*/ 987 h 1298"/>
                  <a:gd name="T30" fmla="*/ 73 w 243"/>
                  <a:gd name="T31" fmla="*/ 950 h 1298"/>
                  <a:gd name="T32" fmla="*/ 85 w 243"/>
                  <a:gd name="T33" fmla="*/ 917 h 1298"/>
                  <a:gd name="T34" fmla="*/ 51 w 243"/>
                  <a:gd name="T35" fmla="*/ 882 h 1298"/>
                  <a:gd name="T36" fmla="*/ 51 w 243"/>
                  <a:gd name="T37" fmla="*/ 797 h 1298"/>
                  <a:gd name="T38" fmla="*/ 26 w 243"/>
                  <a:gd name="T39" fmla="*/ 784 h 1298"/>
                  <a:gd name="T40" fmla="*/ 36 w 243"/>
                  <a:gd name="T41" fmla="*/ 729 h 1298"/>
                  <a:gd name="T42" fmla="*/ 65 w 243"/>
                  <a:gd name="T43" fmla="*/ 703 h 1298"/>
                  <a:gd name="T44" fmla="*/ 62 w 243"/>
                  <a:gd name="T45" fmla="*/ 672 h 1298"/>
                  <a:gd name="T46" fmla="*/ 97 w 243"/>
                  <a:gd name="T47" fmla="*/ 631 h 1298"/>
                  <a:gd name="T48" fmla="*/ 87 w 243"/>
                  <a:gd name="T49" fmla="*/ 608 h 1298"/>
                  <a:gd name="T50" fmla="*/ 63 w 243"/>
                  <a:gd name="T51" fmla="*/ 603 h 1298"/>
                  <a:gd name="T52" fmla="*/ 60 w 243"/>
                  <a:gd name="T53" fmla="*/ 573 h 1298"/>
                  <a:gd name="T54" fmla="*/ 31 w 243"/>
                  <a:gd name="T55" fmla="*/ 591 h 1298"/>
                  <a:gd name="T56" fmla="*/ 14 w 243"/>
                  <a:gd name="T57" fmla="*/ 576 h 1298"/>
                  <a:gd name="T58" fmla="*/ 82 w 243"/>
                  <a:gd name="T59" fmla="*/ 470 h 1298"/>
                  <a:gd name="T60" fmla="*/ 103 w 243"/>
                  <a:gd name="T61" fmla="*/ 446 h 1298"/>
                  <a:gd name="T62" fmla="*/ 59 w 243"/>
                  <a:gd name="T63" fmla="*/ 395 h 1298"/>
                  <a:gd name="T64" fmla="*/ 57 w 243"/>
                  <a:gd name="T65" fmla="*/ 372 h 1298"/>
                  <a:gd name="T66" fmla="*/ 77 w 243"/>
                  <a:gd name="T67" fmla="*/ 339 h 1298"/>
                  <a:gd name="T68" fmla="*/ 45 w 243"/>
                  <a:gd name="T69" fmla="*/ 320 h 1298"/>
                  <a:gd name="T70" fmla="*/ 66 w 243"/>
                  <a:gd name="T71" fmla="*/ 301 h 1298"/>
                  <a:gd name="T72" fmla="*/ 98 w 243"/>
                  <a:gd name="T73" fmla="*/ 306 h 1298"/>
                  <a:gd name="T74" fmla="*/ 104 w 243"/>
                  <a:gd name="T75" fmla="*/ 290 h 1298"/>
                  <a:gd name="T76" fmla="*/ 62 w 243"/>
                  <a:gd name="T77" fmla="*/ 256 h 1298"/>
                  <a:gd name="T78" fmla="*/ 73 w 243"/>
                  <a:gd name="T79" fmla="*/ 209 h 1298"/>
                  <a:gd name="T80" fmla="*/ 51 w 243"/>
                  <a:gd name="T81" fmla="*/ 141 h 1298"/>
                  <a:gd name="T82" fmla="*/ 56 w 243"/>
                  <a:gd name="T83" fmla="*/ 110 h 1298"/>
                  <a:gd name="T84" fmla="*/ 16 w 243"/>
                  <a:gd name="T85" fmla="*/ 90 h 1298"/>
                  <a:gd name="T86" fmla="*/ 13 w 243"/>
                  <a:gd name="T87" fmla="*/ 60 h 1298"/>
                  <a:gd name="T88" fmla="*/ 0 w 243"/>
                  <a:gd name="T89" fmla="*/ 0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3" h="1298">
                    <a:moveTo>
                      <a:pt x="228" y="1298"/>
                    </a:moveTo>
                    <a:lnTo>
                      <a:pt x="225" y="1275"/>
                    </a:lnTo>
                    <a:lnTo>
                      <a:pt x="243" y="1219"/>
                    </a:lnTo>
                    <a:lnTo>
                      <a:pt x="213" y="1221"/>
                    </a:lnTo>
                    <a:lnTo>
                      <a:pt x="197" y="1215"/>
                    </a:lnTo>
                    <a:lnTo>
                      <a:pt x="154" y="1166"/>
                    </a:lnTo>
                    <a:lnTo>
                      <a:pt x="160" y="1141"/>
                    </a:lnTo>
                    <a:lnTo>
                      <a:pt x="180" y="1117"/>
                    </a:lnTo>
                    <a:lnTo>
                      <a:pt x="176" y="1071"/>
                    </a:lnTo>
                    <a:lnTo>
                      <a:pt x="206" y="1060"/>
                    </a:lnTo>
                    <a:lnTo>
                      <a:pt x="202" y="1023"/>
                    </a:lnTo>
                    <a:lnTo>
                      <a:pt x="214" y="990"/>
                    </a:lnTo>
                    <a:lnTo>
                      <a:pt x="174" y="963"/>
                    </a:lnTo>
                    <a:lnTo>
                      <a:pt x="125" y="1014"/>
                    </a:lnTo>
                    <a:lnTo>
                      <a:pt x="76" y="987"/>
                    </a:lnTo>
                    <a:lnTo>
                      <a:pt x="73" y="950"/>
                    </a:lnTo>
                    <a:lnTo>
                      <a:pt x="85" y="917"/>
                    </a:lnTo>
                    <a:lnTo>
                      <a:pt x="51" y="882"/>
                    </a:lnTo>
                    <a:lnTo>
                      <a:pt x="51" y="797"/>
                    </a:lnTo>
                    <a:lnTo>
                      <a:pt x="26" y="784"/>
                    </a:lnTo>
                    <a:lnTo>
                      <a:pt x="36" y="729"/>
                    </a:lnTo>
                    <a:lnTo>
                      <a:pt x="65" y="703"/>
                    </a:lnTo>
                    <a:lnTo>
                      <a:pt x="62" y="672"/>
                    </a:lnTo>
                    <a:lnTo>
                      <a:pt x="97" y="631"/>
                    </a:lnTo>
                    <a:lnTo>
                      <a:pt x="87" y="608"/>
                    </a:lnTo>
                    <a:lnTo>
                      <a:pt x="63" y="603"/>
                    </a:lnTo>
                    <a:lnTo>
                      <a:pt x="60" y="573"/>
                    </a:lnTo>
                    <a:lnTo>
                      <a:pt x="31" y="591"/>
                    </a:lnTo>
                    <a:lnTo>
                      <a:pt x="14" y="576"/>
                    </a:lnTo>
                    <a:lnTo>
                      <a:pt x="82" y="470"/>
                    </a:lnTo>
                    <a:lnTo>
                      <a:pt x="103" y="446"/>
                    </a:lnTo>
                    <a:lnTo>
                      <a:pt x="59" y="395"/>
                    </a:lnTo>
                    <a:lnTo>
                      <a:pt x="57" y="372"/>
                    </a:lnTo>
                    <a:lnTo>
                      <a:pt x="77" y="339"/>
                    </a:lnTo>
                    <a:lnTo>
                      <a:pt x="45" y="320"/>
                    </a:lnTo>
                    <a:lnTo>
                      <a:pt x="66" y="301"/>
                    </a:lnTo>
                    <a:lnTo>
                      <a:pt x="98" y="306"/>
                    </a:lnTo>
                    <a:lnTo>
                      <a:pt x="104" y="290"/>
                    </a:lnTo>
                    <a:lnTo>
                      <a:pt x="62" y="256"/>
                    </a:lnTo>
                    <a:lnTo>
                      <a:pt x="73" y="209"/>
                    </a:lnTo>
                    <a:lnTo>
                      <a:pt x="51" y="141"/>
                    </a:lnTo>
                    <a:lnTo>
                      <a:pt x="56" y="110"/>
                    </a:lnTo>
                    <a:lnTo>
                      <a:pt x="16" y="90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732">
                <a:extLst>
                  <a:ext uri="{FF2B5EF4-FFF2-40B4-BE49-F238E27FC236}">
                    <a16:creationId xmlns:a16="http://schemas.microsoft.com/office/drawing/2014/main" id="{4F053C54-58F9-6208-9A28-4FCEA1C4D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864"/>
                <a:ext cx="58" cy="33"/>
              </a:xfrm>
              <a:custGeom>
                <a:avLst/>
                <a:gdLst>
                  <a:gd name="T0" fmla="*/ 286 w 286"/>
                  <a:gd name="T1" fmla="*/ 11 h 168"/>
                  <a:gd name="T2" fmla="*/ 271 w 286"/>
                  <a:gd name="T3" fmla="*/ 19 h 168"/>
                  <a:gd name="T4" fmla="*/ 264 w 286"/>
                  <a:gd name="T5" fmla="*/ 28 h 168"/>
                  <a:gd name="T6" fmla="*/ 231 w 286"/>
                  <a:gd name="T7" fmla="*/ 0 h 168"/>
                  <a:gd name="T8" fmla="*/ 192 w 286"/>
                  <a:gd name="T9" fmla="*/ 3 h 168"/>
                  <a:gd name="T10" fmla="*/ 186 w 286"/>
                  <a:gd name="T11" fmla="*/ 12 h 168"/>
                  <a:gd name="T12" fmla="*/ 163 w 286"/>
                  <a:gd name="T13" fmla="*/ 14 h 168"/>
                  <a:gd name="T14" fmla="*/ 150 w 286"/>
                  <a:gd name="T15" fmla="*/ 39 h 168"/>
                  <a:gd name="T16" fmla="*/ 121 w 286"/>
                  <a:gd name="T17" fmla="*/ 57 h 168"/>
                  <a:gd name="T18" fmla="*/ 75 w 286"/>
                  <a:gd name="T19" fmla="*/ 60 h 168"/>
                  <a:gd name="T20" fmla="*/ 68 w 286"/>
                  <a:gd name="T21" fmla="*/ 69 h 168"/>
                  <a:gd name="T22" fmla="*/ 77 w 286"/>
                  <a:gd name="T23" fmla="*/ 92 h 168"/>
                  <a:gd name="T24" fmla="*/ 57 w 286"/>
                  <a:gd name="T25" fmla="*/ 109 h 168"/>
                  <a:gd name="T26" fmla="*/ 49 w 286"/>
                  <a:gd name="T27" fmla="*/ 125 h 168"/>
                  <a:gd name="T28" fmla="*/ 59 w 286"/>
                  <a:gd name="T29" fmla="*/ 139 h 168"/>
                  <a:gd name="T30" fmla="*/ 0 w 286"/>
                  <a:gd name="T31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168">
                    <a:moveTo>
                      <a:pt x="286" y="11"/>
                    </a:moveTo>
                    <a:lnTo>
                      <a:pt x="271" y="19"/>
                    </a:lnTo>
                    <a:lnTo>
                      <a:pt x="264" y="28"/>
                    </a:lnTo>
                    <a:lnTo>
                      <a:pt x="231" y="0"/>
                    </a:lnTo>
                    <a:lnTo>
                      <a:pt x="192" y="3"/>
                    </a:lnTo>
                    <a:lnTo>
                      <a:pt x="186" y="12"/>
                    </a:lnTo>
                    <a:lnTo>
                      <a:pt x="163" y="14"/>
                    </a:lnTo>
                    <a:lnTo>
                      <a:pt x="150" y="39"/>
                    </a:lnTo>
                    <a:lnTo>
                      <a:pt x="121" y="57"/>
                    </a:lnTo>
                    <a:lnTo>
                      <a:pt x="75" y="60"/>
                    </a:lnTo>
                    <a:lnTo>
                      <a:pt x="68" y="69"/>
                    </a:lnTo>
                    <a:lnTo>
                      <a:pt x="77" y="92"/>
                    </a:lnTo>
                    <a:lnTo>
                      <a:pt x="57" y="109"/>
                    </a:lnTo>
                    <a:lnTo>
                      <a:pt x="49" y="125"/>
                    </a:lnTo>
                    <a:lnTo>
                      <a:pt x="59" y="139"/>
                    </a:lnTo>
                    <a:lnTo>
                      <a:pt x="0" y="1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733">
                <a:extLst>
                  <a:ext uri="{FF2B5EF4-FFF2-40B4-BE49-F238E27FC236}">
                    <a16:creationId xmlns:a16="http://schemas.microsoft.com/office/drawing/2014/main" id="{EFA90BDF-1E13-1868-FF23-2B9E9A8E6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858"/>
                <a:ext cx="115" cy="22"/>
              </a:xfrm>
              <a:custGeom>
                <a:avLst/>
                <a:gdLst>
                  <a:gd name="T0" fmla="*/ 577 w 577"/>
                  <a:gd name="T1" fmla="*/ 19 h 114"/>
                  <a:gd name="T2" fmla="*/ 568 w 577"/>
                  <a:gd name="T3" fmla="*/ 11 h 114"/>
                  <a:gd name="T4" fmla="*/ 475 w 577"/>
                  <a:gd name="T5" fmla="*/ 5 h 114"/>
                  <a:gd name="T6" fmla="*/ 447 w 577"/>
                  <a:gd name="T7" fmla="*/ 31 h 114"/>
                  <a:gd name="T8" fmla="*/ 448 w 577"/>
                  <a:gd name="T9" fmla="*/ 54 h 114"/>
                  <a:gd name="T10" fmla="*/ 387 w 577"/>
                  <a:gd name="T11" fmla="*/ 60 h 114"/>
                  <a:gd name="T12" fmla="*/ 367 w 577"/>
                  <a:gd name="T13" fmla="*/ 84 h 114"/>
                  <a:gd name="T14" fmla="*/ 318 w 577"/>
                  <a:gd name="T15" fmla="*/ 66 h 114"/>
                  <a:gd name="T16" fmla="*/ 293 w 577"/>
                  <a:gd name="T17" fmla="*/ 37 h 114"/>
                  <a:gd name="T18" fmla="*/ 283 w 577"/>
                  <a:gd name="T19" fmla="*/ 22 h 114"/>
                  <a:gd name="T20" fmla="*/ 282 w 577"/>
                  <a:gd name="T21" fmla="*/ 8 h 114"/>
                  <a:gd name="T22" fmla="*/ 274 w 577"/>
                  <a:gd name="T23" fmla="*/ 0 h 114"/>
                  <a:gd name="T24" fmla="*/ 252 w 577"/>
                  <a:gd name="T25" fmla="*/ 10 h 114"/>
                  <a:gd name="T26" fmla="*/ 231 w 577"/>
                  <a:gd name="T27" fmla="*/ 43 h 114"/>
                  <a:gd name="T28" fmla="*/ 232 w 577"/>
                  <a:gd name="T29" fmla="*/ 59 h 114"/>
                  <a:gd name="T30" fmla="*/ 249 w 577"/>
                  <a:gd name="T31" fmla="*/ 72 h 114"/>
                  <a:gd name="T32" fmla="*/ 244 w 577"/>
                  <a:gd name="T33" fmla="*/ 96 h 114"/>
                  <a:gd name="T34" fmla="*/ 207 w 577"/>
                  <a:gd name="T35" fmla="*/ 114 h 114"/>
                  <a:gd name="T36" fmla="*/ 174 w 577"/>
                  <a:gd name="T37" fmla="*/ 87 h 114"/>
                  <a:gd name="T38" fmla="*/ 74 w 577"/>
                  <a:gd name="T39" fmla="*/ 89 h 114"/>
                  <a:gd name="T40" fmla="*/ 48 w 577"/>
                  <a:gd name="T41" fmla="*/ 67 h 114"/>
                  <a:gd name="T42" fmla="*/ 0 w 577"/>
                  <a:gd name="T43" fmla="*/ 4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7" h="114">
                    <a:moveTo>
                      <a:pt x="577" y="19"/>
                    </a:moveTo>
                    <a:lnTo>
                      <a:pt x="568" y="11"/>
                    </a:lnTo>
                    <a:lnTo>
                      <a:pt x="475" y="5"/>
                    </a:lnTo>
                    <a:lnTo>
                      <a:pt x="447" y="31"/>
                    </a:lnTo>
                    <a:lnTo>
                      <a:pt x="448" y="54"/>
                    </a:lnTo>
                    <a:lnTo>
                      <a:pt x="387" y="60"/>
                    </a:lnTo>
                    <a:lnTo>
                      <a:pt x="367" y="84"/>
                    </a:lnTo>
                    <a:lnTo>
                      <a:pt x="318" y="66"/>
                    </a:lnTo>
                    <a:lnTo>
                      <a:pt x="293" y="37"/>
                    </a:lnTo>
                    <a:lnTo>
                      <a:pt x="283" y="22"/>
                    </a:lnTo>
                    <a:lnTo>
                      <a:pt x="282" y="8"/>
                    </a:lnTo>
                    <a:lnTo>
                      <a:pt x="274" y="0"/>
                    </a:lnTo>
                    <a:lnTo>
                      <a:pt x="252" y="10"/>
                    </a:lnTo>
                    <a:lnTo>
                      <a:pt x="231" y="43"/>
                    </a:lnTo>
                    <a:lnTo>
                      <a:pt x="232" y="59"/>
                    </a:lnTo>
                    <a:lnTo>
                      <a:pt x="249" y="72"/>
                    </a:lnTo>
                    <a:lnTo>
                      <a:pt x="244" y="96"/>
                    </a:lnTo>
                    <a:lnTo>
                      <a:pt x="207" y="114"/>
                    </a:lnTo>
                    <a:lnTo>
                      <a:pt x="174" y="87"/>
                    </a:lnTo>
                    <a:lnTo>
                      <a:pt x="74" y="89"/>
                    </a:lnTo>
                    <a:lnTo>
                      <a:pt x="48" y="6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734">
                <a:extLst>
                  <a:ext uri="{FF2B5EF4-FFF2-40B4-BE49-F238E27FC236}">
                    <a16:creationId xmlns:a16="http://schemas.microsoft.com/office/drawing/2014/main" id="{9D4F55FC-9DD3-0BDD-3D5A-D2DD10B953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97"/>
                <a:ext cx="80" cy="207"/>
              </a:xfrm>
              <a:custGeom>
                <a:avLst/>
                <a:gdLst>
                  <a:gd name="T0" fmla="*/ 337 w 402"/>
                  <a:gd name="T1" fmla="*/ 0 h 1035"/>
                  <a:gd name="T2" fmla="*/ 346 w 402"/>
                  <a:gd name="T3" fmla="*/ 22 h 1035"/>
                  <a:gd name="T4" fmla="*/ 341 w 402"/>
                  <a:gd name="T5" fmla="*/ 54 h 1035"/>
                  <a:gd name="T6" fmla="*/ 295 w 402"/>
                  <a:gd name="T7" fmla="*/ 58 h 1035"/>
                  <a:gd name="T8" fmla="*/ 305 w 402"/>
                  <a:gd name="T9" fmla="*/ 80 h 1035"/>
                  <a:gd name="T10" fmla="*/ 299 w 402"/>
                  <a:gd name="T11" fmla="*/ 96 h 1035"/>
                  <a:gd name="T12" fmla="*/ 318 w 402"/>
                  <a:gd name="T13" fmla="*/ 132 h 1035"/>
                  <a:gd name="T14" fmla="*/ 298 w 402"/>
                  <a:gd name="T15" fmla="*/ 165 h 1035"/>
                  <a:gd name="T16" fmla="*/ 294 w 402"/>
                  <a:gd name="T17" fmla="*/ 205 h 1035"/>
                  <a:gd name="T18" fmla="*/ 282 w 402"/>
                  <a:gd name="T19" fmla="*/ 244 h 1035"/>
                  <a:gd name="T20" fmla="*/ 251 w 402"/>
                  <a:gd name="T21" fmla="*/ 239 h 1035"/>
                  <a:gd name="T22" fmla="*/ 222 w 402"/>
                  <a:gd name="T23" fmla="*/ 250 h 1035"/>
                  <a:gd name="T24" fmla="*/ 195 w 402"/>
                  <a:gd name="T25" fmla="*/ 214 h 1035"/>
                  <a:gd name="T26" fmla="*/ 163 w 402"/>
                  <a:gd name="T27" fmla="*/ 209 h 1035"/>
                  <a:gd name="T28" fmla="*/ 127 w 402"/>
                  <a:gd name="T29" fmla="*/ 235 h 1035"/>
                  <a:gd name="T30" fmla="*/ 58 w 402"/>
                  <a:gd name="T31" fmla="*/ 234 h 1035"/>
                  <a:gd name="T32" fmla="*/ 43 w 402"/>
                  <a:gd name="T33" fmla="*/ 251 h 1035"/>
                  <a:gd name="T34" fmla="*/ 6 w 402"/>
                  <a:gd name="T35" fmla="*/ 262 h 1035"/>
                  <a:gd name="T36" fmla="*/ 0 w 402"/>
                  <a:gd name="T37" fmla="*/ 278 h 1035"/>
                  <a:gd name="T38" fmla="*/ 1 w 402"/>
                  <a:gd name="T39" fmla="*/ 286 h 1035"/>
                  <a:gd name="T40" fmla="*/ 41 w 402"/>
                  <a:gd name="T41" fmla="*/ 297 h 1035"/>
                  <a:gd name="T42" fmla="*/ 30 w 402"/>
                  <a:gd name="T43" fmla="*/ 353 h 1035"/>
                  <a:gd name="T44" fmla="*/ 58 w 402"/>
                  <a:gd name="T45" fmla="*/ 397 h 1035"/>
                  <a:gd name="T46" fmla="*/ 36 w 402"/>
                  <a:gd name="T47" fmla="*/ 414 h 1035"/>
                  <a:gd name="T48" fmla="*/ 24 w 402"/>
                  <a:gd name="T49" fmla="*/ 446 h 1035"/>
                  <a:gd name="T50" fmla="*/ 63 w 402"/>
                  <a:gd name="T51" fmla="*/ 450 h 1035"/>
                  <a:gd name="T52" fmla="*/ 122 w 402"/>
                  <a:gd name="T53" fmla="*/ 514 h 1035"/>
                  <a:gd name="T54" fmla="*/ 132 w 402"/>
                  <a:gd name="T55" fmla="*/ 529 h 1035"/>
                  <a:gd name="T56" fmla="*/ 120 w 402"/>
                  <a:gd name="T57" fmla="*/ 568 h 1035"/>
                  <a:gd name="T58" fmla="*/ 168 w 402"/>
                  <a:gd name="T59" fmla="*/ 587 h 1035"/>
                  <a:gd name="T60" fmla="*/ 178 w 402"/>
                  <a:gd name="T61" fmla="*/ 616 h 1035"/>
                  <a:gd name="T62" fmla="*/ 151 w 402"/>
                  <a:gd name="T63" fmla="*/ 657 h 1035"/>
                  <a:gd name="T64" fmla="*/ 182 w 402"/>
                  <a:gd name="T65" fmla="*/ 732 h 1035"/>
                  <a:gd name="T66" fmla="*/ 123 w 402"/>
                  <a:gd name="T67" fmla="*/ 769 h 1035"/>
                  <a:gd name="T68" fmla="*/ 149 w 402"/>
                  <a:gd name="T69" fmla="*/ 797 h 1035"/>
                  <a:gd name="T70" fmla="*/ 173 w 402"/>
                  <a:gd name="T71" fmla="*/ 810 h 1035"/>
                  <a:gd name="T72" fmla="*/ 166 w 402"/>
                  <a:gd name="T73" fmla="*/ 818 h 1035"/>
                  <a:gd name="T74" fmla="*/ 144 w 402"/>
                  <a:gd name="T75" fmla="*/ 828 h 1035"/>
                  <a:gd name="T76" fmla="*/ 139 w 402"/>
                  <a:gd name="T77" fmla="*/ 867 h 1035"/>
                  <a:gd name="T78" fmla="*/ 156 w 402"/>
                  <a:gd name="T79" fmla="*/ 880 h 1035"/>
                  <a:gd name="T80" fmla="*/ 194 w 402"/>
                  <a:gd name="T81" fmla="*/ 862 h 1035"/>
                  <a:gd name="T82" fmla="*/ 289 w 402"/>
                  <a:gd name="T83" fmla="*/ 900 h 1035"/>
                  <a:gd name="T84" fmla="*/ 302 w 402"/>
                  <a:gd name="T85" fmla="*/ 952 h 1035"/>
                  <a:gd name="T86" fmla="*/ 357 w 402"/>
                  <a:gd name="T87" fmla="*/ 963 h 1035"/>
                  <a:gd name="T88" fmla="*/ 390 w 402"/>
                  <a:gd name="T89" fmla="*/ 982 h 1035"/>
                  <a:gd name="T90" fmla="*/ 402 w 402"/>
                  <a:gd name="T91" fmla="*/ 1035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2" h="1035">
                    <a:moveTo>
                      <a:pt x="337" y="0"/>
                    </a:moveTo>
                    <a:lnTo>
                      <a:pt x="346" y="22"/>
                    </a:lnTo>
                    <a:lnTo>
                      <a:pt x="341" y="54"/>
                    </a:lnTo>
                    <a:lnTo>
                      <a:pt x="295" y="58"/>
                    </a:lnTo>
                    <a:lnTo>
                      <a:pt x="305" y="80"/>
                    </a:lnTo>
                    <a:lnTo>
                      <a:pt x="299" y="96"/>
                    </a:lnTo>
                    <a:lnTo>
                      <a:pt x="318" y="132"/>
                    </a:lnTo>
                    <a:lnTo>
                      <a:pt x="298" y="165"/>
                    </a:lnTo>
                    <a:lnTo>
                      <a:pt x="294" y="205"/>
                    </a:lnTo>
                    <a:lnTo>
                      <a:pt x="282" y="244"/>
                    </a:lnTo>
                    <a:lnTo>
                      <a:pt x="251" y="239"/>
                    </a:lnTo>
                    <a:lnTo>
                      <a:pt x="222" y="250"/>
                    </a:lnTo>
                    <a:lnTo>
                      <a:pt x="195" y="214"/>
                    </a:lnTo>
                    <a:lnTo>
                      <a:pt x="163" y="209"/>
                    </a:lnTo>
                    <a:lnTo>
                      <a:pt x="127" y="235"/>
                    </a:lnTo>
                    <a:lnTo>
                      <a:pt x="58" y="234"/>
                    </a:lnTo>
                    <a:lnTo>
                      <a:pt x="43" y="251"/>
                    </a:lnTo>
                    <a:lnTo>
                      <a:pt x="6" y="262"/>
                    </a:lnTo>
                    <a:lnTo>
                      <a:pt x="0" y="278"/>
                    </a:lnTo>
                    <a:lnTo>
                      <a:pt x="1" y="286"/>
                    </a:lnTo>
                    <a:lnTo>
                      <a:pt x="41" y="297"/>
                    </a:lnTo>
                    <a:lnTo>
                      <a:pt x="30" y="353"/>
                    </a:lnTo>
                    <a:lnTo>
                      <a:pt x="58" y="397"/>
                    </a:lnTo>
                    <a:lnTo>
                      <a:pt x="36" y="414"/>
                    </a:lnTo>
                    <a:lnTo>
                      <a:pt x="24" y="446"/>
                    </a:lnTo>
                    <a:lnTo>
                      <a:pt x="63" y="450"/>
                    </a:lnTo>
                    <a:lnTo>
                      <a:pt x="122" y="514"/>
                    </a:lnTo>
                    <a:lnTo>
                      <a:pt x="132" y="529"/>
                    </a:lnTo>
                    <a:lnTo>
                      <a:pt x="120" y="568"/>
                    </a:lnTo>
                    <a:lnTo>
                      <a:pt x="168" y="587"/>
                    </a:lnTo>
                    <a:lnTo>
                      <a:pt x="178" y="616"/>
                    </a:lnTo>
                    <a:lnTo>
                      <a:pt x="151" y="657"/>
                    </a:lnTo>
                    <a:lnTo>
                      <a:pt x="182" y="732"/>
                    </a:lnTo>
                    <a:lnTo>
                      <a:pt x="123" y="769"/>
                    </a:lnTo>
                    <a:lnTo>
                      <a:pt x="149" y="797"/>
                    </a:lnTo>
                    <a:lnTo>
                      <a:pt x="173" y="810"/>
                    </a:lnTo>
                    <a:lnTo>
                      <a:pt x="166" y="818"/>
                    </a:lnTo>
                    <a:lnTo>
                      <a:pt x="144" y="828"/>
                    </a:lnTo>
                    <a:lnTo>
                      <a:pt x="139" y="867"/>
                    </a:lnTo>
                    <a:lnTo>
                      <a:pt x="156" y="880"/>
                    </a:lnTo>
                    <a:lnTo>
                      <a:pt x="194" y="862"/>
                    </a:lnTo>
                    <a:lnTo>
                      <a:pt x="289" y="900"/>
                    </a:lnTo>
                    <a:lnTo>
                      <a:pt x="302" y="952"/>
                    </a:lnTo>
                    <a:lnTo>
                      <a:pt x="357" y="963"/>
                    </a:lnTo>
                    <a:lnTo>
                      <a:pt x="390" y="982"/>
                    </a:lnTo>
                    <a:lnTo>
                      <a:pt x="402" y="10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735">
                <a:extLst>
                  <a:ext uri="{FF2B5EF4-FFF2-40B4-BE49-F238E27FC236}">
                    <a16:creationId xmlns:a16="http://schemas.microsoft.com/office/drawing/2014/main" id="{5C00ED63-DCA3-AA5E-6805-87574BF2B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970"/>
                <a:ext cx="121" cy="134"/>
              </a:xfrm>
              <a:custGeom>
                <a:avLst/>
                <a:gdLst>
                  <a:gd name="T0" fmla="*/ 0 w 601"/>
                  <a:gd name="T1" fmla="*/ 672 h 672"/>
                  <a:gd name="T2" fmla="*/ 50 w 601"/>
                  <a:gd name="T3" fmla="*/ 629 h 672"/>
                  <a:gd name="T4" fmla="*/ 89 w 601"/>
                  <a:gd name="T5" fmla="*/ 634 h 672"/>
                  <a:gd name="T6" fmla="*/ 121 w 601"/>
                  <a:gd name="T7" fmla="*/ 646 h 672"/>
                  <a:gd name="T8" fmla="*/ 205 w 601"/>
                  <a:gd name="T9" fmla="*/ 554 h 672"/>
                  <a:gd name="T10" fmla="*/ 242 w 601"/>
                  <a:gd name="T11" fmla="*/ 542 h 672"/>
                  <a:gd name="T12" fmla="*/ 255 w 601"/>
                  <a:gd name="T13" fmla="*/ 510 h 672"/>
                  <a:gd name="T14" fmla="*/ 241 w 601"/>
                  <a:gd name="T15" fmla="*/ 442 h 672"/>
                  <a:gd name="T16" fmla="*/ 258 w 601"/>
                  <a:gd name="T17" fmla="*/ 378 h 672"/>
                  <a:gd name="T18" fmla="*/ 295 w 601"/>
                  <a:gd name="T19" fmla="*/ 360 h 672"/>
                  <a:gd name="T20" fmla="*/ 301 w 601"/>
                  <a:gd name="T21" fmla="*/ 335 h 672"/>
                  <a:gd name="T22" fmla="*/ 316 w 601"/>
                  <a:gd name="T23" fmla="*/ 343 h 672"/>
                  <a:gd name="T24" fmla="*/ 360 w 601"/>
                  <a:gd name="T25" fmla="*/ 308 h 672"/>
                  <a:gd name="T26" fmla="*/ 366 w 601"/>
                  <a:gd name="T27" fmla="*/ 299 h 672"/>
                  <a:gd name="T28" fmla="*/ 405 w 601"/>
                  <a:gd name="T29" fmla="*/ 295 h 672"/>
                  <a:gd name="T30" fmla="*/ 445 w 601"/>
                  <a:gd name="T31" fmla="*/ 230 h 672"/>
                  <a:gd name="T32" fmla="*/ 481 w 601"/>
                  <a:gd name="T33" fmla="*/ 211 h 672"/>
                  <a:gd name="T34" fmla="*/ 480 w 601"/>
                  <a:gd name="T35" fmla="*/ 189 h 672"/>
                  <a:gd name="T36" fmla="*/ 492 w 601"/>
                  <a:gd name="T37" fmla="*/ 156 h 672"/>
                  <a:gd name="T38" fmla="*/ 487 w 601"/>
                  <a:gd name="T39" fmla="*/ 110 h 672"/>
                  <a:gd name="T40" fmla="*/ 495 w 601"/>
                  <a:gd name="T41" fmla="*/ 102 h 672"/>
                  <a:gd name="T42" fmla="*/ 509 w 601"/>
                  <a:gd name="T43" fmla="*/ 93 h 672"/>
                  <a:gd name="T44" fmla="*/ 519 w 601"/>
                  <a:gd name="T45" fmla="*/ 108 h 672"/>
                  <a:gd name="T46" fmla="*/ 548 w 601"/>
                  <a:gd name="T47" fmla="*/ 97 h 672"/>
                  <a:gd name="T48" fmla="*/ 547 w 601"/>
                  <a:gd name="T49" fmla="*/ 82 h 672"/>
                  <a:gd name="T50" fmla="*/ 601 w 601"/>
                  <a:gd name="T51" fmla="*/ 0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1" h="672">
                    <a:moveTo>
                      <a:pt x="0" y="672"/>
                    </a:moveTo>
                    <a:lnTo>
                      <a:pt x="50" y="629"/>
                    </a:lnTo>
                    <a:lnTo>
                      <a:pt x="89" y="634"/>
                    </a:lnTo>
                    <a:lnTo>
                      <a:pt x="121" y="646"/>
                    </a:lnTo>
                    <a:lnTo>
                      <a:pt x="205" y="554"/>
                    </a:lnTo>
                    <a:lnTo>
                      <a:pt x="242" y="542"/>
                    </a:lnTo>
                    <a:lnTo>
                      <a:pt x="255" y="510"/>
                    </a:lnTo>
                    <a:lnTo>
                      <a:pt x="241" y="442"/>
                    </a:lnTo>
                    <a:lnTo>
                      <a:pt x="258" y="378"/>
                    </a:lnTo>
                    <a:lnTo>
                      <a:pt x="295" y="360"/>
                    </a:lnTo>
                    <a:lnTo>
                      <a:pt x="301" y="335"/>
                    </a:lnTo>
                    <a:lnTo>
                      <a:pt x="316" y="343"/>
                    </a:lnTo>
                    <a:lnTo>
                      <a:pt x="360" y="308"/>
                    </a:lnTo>
                    <a:lnTo>
                      <a:pt x="366" y="299"/>
                    </a:lnTo>
                    <a:lnTo>
                      <a:pt x="405" y="295"/>
                    </a:lnTo>
                    <a:lnTo>
                      <a:pt x="445" y="230"/>
                    </a:lnTo>
                    <a:lnTo>
                      <a:pt x="481" y="211"/>
                    </a:lnTo>
                    <a:lnTo>
                      <a:pt x="480" y="189"/>
                    </a:lnTo>
                    <a:lnTo>
                      <a:pt x="492" y="156"/>
                    </a:lnTo>
                    <a:lnTo>
                      <a:pt x="487" y="110"/>
                    </a:lnTo>
                    <a:lnTo>
                      <a:pt x="495" y="102"/>
                    </a:lnTo>
                    <a:lnTo>
                      <a:pt x="509" y="93"/>
                    </a:lnTo>
                    <a:lnTo>
                      <a:pt x="519" y="108"/>
                    </a:lnTo>
                    <a:lnTo>
                      <a:pt x="548" y="97"/>
                    </a:lnTo>
                    <a:lnTo>
                      <a:pt x="547" y="82"/>
                    </a:lnTo>
                    <a:lnTo>
                      <a:pt x="6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736">
                <a:extLst>
                  <a:ext uri="{FF2B5EF4-FFF2-40B4-BE49-F238E27FC236}">
                    <a16:creationId xmlns:a16="http://schemas.microsoft.com/office/drawing/2014/main" id="{F66DF6F5-85A2-EBE7-4845-AA5BBF8C1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792"/>
                <a:ext cx="38" cy="14"/>
              </a:xfrm>
              <a:custGeom>
                <a:avLst/>
                <a:gdLst>
                  <a:gd name="T0" fmla="*/ 0 w 190"/>
                  <a:gd name="T1" fmla="*/ 12 h 72"/>
                  <a:gd name="T2" fmla="*/ 18 w 190"/>
                  <a:gd name="T3" fmla="*/ 41 h 72"/>
                  <a:gd name="T4" fmla="*/ 47 w 190"/>
                  <a:gd name="T5" fmla="*/ 30 h 72"/>
                  <a:gd name="T6" fmla="*/ 87 w 190"/>
                  <a:gd name="T7" fmla="*/ 35 h 72"/>
                  <a:gd name="T8" fmla="*/ 107 w 190"/>
                  <a:gd name="T9" fmla="*/ 2 h 72"/>
                  <a:gd name="T10" fmla="*/ 130 w 190"/>
                  <a:gd name="T11" fmla="*/ 0 h 72"/>
                  <a:gd name="T12" fmla="*/ 180 w 190"/>
                  <a:gd name="T13" fmla="*/ 50 h 72"/>
                  <a:gd name="T14" fmla="*/ 190 w 190"/>
                  <a:gd name="T1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0" h="72">
                    <a:moveTo>
                      <a:pt x="0" y="12"/>
                    </a:moveTo>
                    <a:lnTo>
                      <a:pt x="18" y="41"/>
                    </a:lnTo>
                    <a:lnTo>
                      <a:pt x="47" y="30"/>
                    </a:lnTo>
                    <a:lnTo>
                      <a:pt x="87" y="35"/>
                    </a:lnTo>
                    <a:lnTo>
                      <a:pt x="107" y="2"/>
                    </a:lnTo>
                    <a:lnTo>
                      <a:pt x="130" y="0"/>
                    </a:lnTo>
                    <a:lnTo>
                      <a:pt x="180" y="50"/>
                    </a:lnTo>
                    <a:lnTo>
                      <a:pt x="190" y="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737">
                <a:extLst>
                  <a:ext uri="{FF2B5EF4-FFF2-40B4-BE49-F238E27FC236}">
                    <a16:creationId xmlns:a16="http://schemas.microsoft.com/office/drawing/2014/main" id="{7DB3366E-3D13-5DBB-CDD9-EDCF4063C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0 w 30"/>
                  <a:gd name="T1" fmla="*/ 3 h 3"/>
                  <a:gd name="T2" fmla="*/ 14 w 30"/>
                  <a:gd name="T3" fmla="*/ 1 h 3"/>
                  <a:gd name="T4" fmla="*/ 30 w 3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">
                    <a:moveTo>
                      <a:pt x="0" y="3"/>
                    </a:moveTo>
                    <a:lnTo>
                      <a:pt x="14" y="1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738">
                <a:extLst>
                  <a:ext uri="{FF2B5EF4-FFF2-40B4-BE49-F238E27FC236}">
                    <a16:creationId xmlns:a16="http://schemas.microsoft.com/office/drawing/2014/main" id="{6EEF5BF0-C1FE-9960-D273-1FC79B577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1794"/>
                <a:ext cx="9" cy="1"/>
              </a:xfrm>
              <a:custGeom>
                <a:avLst/>
                <a:gdLst>
                  <a:gd name="T0" fmla="*/ 46 w 46"/>
                  <a:gd name="T1" fmla="*/ 0 h 5"/>
                  <a:gd name="T2" fmla="*/ 16 w 46"/>
                  <a:gd name="T3" fmla="*/ 4 h 5"/>
                  <a:gd name="T4" fmla="*/ 0 w 4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5">
                    <a:moveTo>
                      <a:pt x="46" y="0"/>
                    </a:moveTo>
                    <a:lnTo>
                      <a:pt x="16" y="4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Line 739">
                <a:extLst>
                  <a:ext uri="{FF2B5EF4-FFF2-40B4-BE49-F238E27FC236}">
                    <a16:creationId xmlns:a16="http://schemas.microsoft.com/office/drawing/2014/main" id="{2BF67E55-FF38-27E7-0578-F56FF23525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8" y="1795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740">
                <a:extLst>
                  <a:ext uri="{FF2B5EF4-FFF2-40B4-BE49-F238E27FC236}">
                    <a16:creationId xmlns:a16="http://schemas.microsoft.com/office/drawing/2014/main" id="{E5D96664-886E-D491-E85D-EDF7D9843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795"/>
                <a:ext cx="66" cy="66"/>
              </a:xfrm>
              <a:custGeom>
                <a:avLst/>
                <a:gdLst>
                  <a:gd name="T0" fmla="*/ 333 w 333"/>
                  <a:gd name="T1" fmla="*/ 0 h 330"/>
                  <a:gd name="T2" fmla="*/ 299 w 333"/>
                  <a:gd name="T3" fmla="*/ 48 h 330"/>
                  <a:gd name="T4" fmla="*/ 273 w 333"/>
                  <a:gd name="T5" fmla="*/ 28 h 330"/>
                  <a:gd name="T6" fmla="*/ 236 w 333"/>
                  <a:gd name="T7" fmla="*/ 31 h 330"/>
                  <a:gd name="T8" fmla="*/ 214 w 333"/>
                  <a:gd name="T9" fmla="*/ 50 h 330"/>
                  <a:gd name="T10" fmla="*/ 210 w 333"/>
                  <a:gd name="T11" fmla="*/ 88 h 330"/>
                  <a:gd name="T12" fmla="*/ 183 w 333"/>
                  <a:gd name="T13" fmla="*/ 130 h 330"/>
                  <a:gd name="T14" fmla="*/ 98 w 333"/>
                  <a:gd name="T15" fmla="*/ 121 h 330"/>
                  <a:gd name="T16" fmla="*/ 84 w 333"/>
                  <a:gd name="T17" fmla="*/ 145 h 330"/>
                  <a:gd name="T18" fmla="*/ 41 w 333"/>
                  <a:gd name="T19" fmla="*/ 173 h 330"/>
                  <a:gd name="T20" fmla="*/ 42 w 333"/>
                  <a:gd name="T21" fmla="*/ 196 h 330"/>
                  <a:gd name="T22" fmla="*/ 4 w 333"/>
                  <a:gd name="T23" fmla="*/ 200 h 330"/>
                  <a:gd name="T24" fmla="*/ 0 w 333"/>
                  <a:gd name="T25" fmla="*/ 231 h 330"/>
                  <a:gd name="T26" fmla="*/ 26 w 333"/>
                  <a:gd name="T27" fmla="*/ 267 h 330"/>
                  <a:gd name="T28" fmla="*/ 29 w 333"/>
                  <a:gd name="T29" fmla="*/ 298 h 330"/>
                  <a:gd name="T30" fmla="*/ 38 w 333"/>
                  <a:gd name="T31" fmla="*/ 320 h 330"/>
                  <a:gd name="T32" fmla="*/ 17 w 333"/>
                  <a:gd name="T33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3" h="330">
                    <a:moveTo>
                      <a:pt x="333" y="0"/>
                    </a:moveTo>
                    <a:lnTo>
                      <a:pt x="299" y="48"/>
                    </a:lnTo>
                    <a:lnTo>
                      <a:pt x="273" y="28"/>
                    </a:lnTo>
                    <a:lnTo>
                      <a:pt x="236" y="31"/>
                    </a:lnTo>
                    <a:lnTo>
                      <a:pt x="214" y="50"/>
                    </a:lnTo>
                    <a:lnTo>
                      <a:pt x="210" y="88"/>
                    </a:lnTo>
                    <a:lnTo>
                      <a:pt x="183" y="130"/>
                    </a:lnTo>
                    <a:lnTo>
                      <a:pt x="98" y="121"/>
                    </a:lnTo>
                    <a:lnTo>
                      <a:pt x="84" y="145"/>
                    </a:lnTo>
                    <a:lnTo>
                      <a:pt x="41" y="173"/>
                    </a:lnTo>
                    <a:lnTo>
                      <a:pt x="42" y="196"/>
                    </a:lnTo>
                    <a:lnTo>
                      <a:pt x="4" y="200"/>
                    </a:lnTo>
                    <a:lnTo>
                      <a:pt x="0" y="231"/>
                    </a:lnTo>
                    <a:lnTo>
                      <a:pt x="26" y="267"/>
                    </a:lnTo>
                    <a:lnTo>
                      <a:pt x="29" y="298"/>
                    </a:lnTo>
                    <a:lnTo>
                      <a:pt x="38" y="320"/>
                    </a:lnTo>
                    <a:lnTo>
                      <a:pt x="17" y="3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741">
                <a:extLst>
                  <a:ext uri="{FF2B5EF4-FFF2-40B4-BE49-F238E27FC236}">
                    <a16:creationId xmlns:a16="http://schemas.microsoft.com/office/drawing/2014/main" id="{CC4B9D82-C283-41D2-B5AD-3D6EE38A2C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861"/>
                <a:ext cx="60" cy="109"/>
              </a:xfrm>
              <a:custGeom>
                <a:avLst/>
                <a:gdLst>
                  <a:gd name="T0" fmla="*/ 197 w 302"/>
                  <a:gd name="T1" fmla="*/ 0 h 543"/>
                  <a:gd name="T2" fmla="*/ 190 w 302"/>
                  <a:gd name="T3" fmla="*/ 15 h 543"/>
                  <a:gd name="T4" fmla="*/ 200 w 302"/>
                  <a:gd name="T5" fmla="*/ 38 h 543"/>
                  <a:gd name="T6" fmla="*/ 190 w 302"/>
                  <a:gd name="T7" fmla="*/ 109 h 543"/>
                  <a:gd name="T8" fmla="*/ 226 w 302"/>
                  <a:gd name="T9" fmla="*/ 151 h 543"/>
                  <a:gd name="T10" fmla="*/ 255 w 302"/>
                  <a:gd name="T11" fmla="*/ 133 h 543"/>
                  <a:gd name="T12" fmla="*/ 280 w 302"/>
                  <a:gd name="T13" fmla="*/ 162 h 543"/>
                  <a:gd name="T14" fmla="*/ 302 w 302"/>
                  <a:gd name="T15" fmla="*/ 221 h 543"/>
                  <a:gd name="T16" fmla="*/ 281 w 302"/>
                  <a:gd name="T17" fmla="*/ 254 h 543"/>
                  <a:gd name="T18" fmla="*/ 245 w 302"/>
                  <a:gd name="T19" fmla="*/ 272 h 543"/>
                  <a:gd name="T20" fmla="*/ 182 w 302"/>
                  <a:gd name="T21" fmla="*/ 263 h 543"/>
                  <a:gd name="T22" fmla="*/ 188 w 302"/>
                  <a:gd name="T23" fmla="*/ 325 h 543"/>
                  <a:gd name="T24" fmla="*/ 176 w 302"/>
                  <a:gd name="T25" fmla="*/ 365 h 543"/>
                  <a:gd name="T26" fmla="*/ 149 w 302"/>
                  <a:gd name="T27" fmla="*/ 406 h 543"/>
                  <a:gd name="T28" fmla="*/ 146 w 302"/>
                  <a:gd name="T29" fmla="*/ 445 h 543"/>
                  <a:gd name="T30" fmla="*/ 81 w 302"/>
                  <a:gd name="T31" fmla="*/ 426 h 543"/>
                  <a:gd name="T32" fmla="*/ 79 w 302"/>
                  <a:gd name="T33" fmla="*/ 481 h 543"/>
                  <a:gd name="T34" fmla="*/ 43 w 302"/>
                  <a:gd name="T35" fmla="*/ 500 h 543"/>
                  <a:gd name="T36" fmla="*/ 15 w 302"/>
                  <a:gd name="T37" fmla="*/ 533 h 543"/>
                  <a:gd name="T38" fmla="*/ 0 w 302"/>
                  <a:gd name="T39" fmla="*/ 543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02" h="543">
                    <a:moveTo>
                      <a:pt x="197" y="0"/>
                    </a:moveTo>
                    <a:lnTo>
                      <a:pt x="190" y="15"/>
                    </a:lnTo>
                    <a:lnTo>
                      <a:pt x="200" y="38"/>
                    </a:lnTo>
                    <a:lnTo>
                      <a:pt x="190" y="109"/>
                    </a:lnTo>
                    <a:lnTo>
                      <a:pt x="226" y="151"/>
                    </a:lnTo>
                    <a:lnTo>
                      <a:pt x="255" y="133"/>
                    </a:lnTo>
                    <a:lnTo>
                      <a:pt x="280" y="162"/>
                    </a:lnTo>
                    <a:lnTo>
                      <a:pt x="302" y="221"/>
                    </a:lnTo>
                    <a:lnTo>
                      <a:pt x="281" y="254"/>
                    </a:lnTo>
                    <a:lnTo>
                      <a:pt x="245" y="272"/>
                    </a:lnTo>
                    <a:lnTo>
                      <a:pt x="182" y="263"/>
                    </a:lnTo>
                    <a:lnTo>
                      <a:pt x="188" y="325"/>
                    </a:lnTo>
                    <a:lnTo>
                      <a:pt x="176" y="365"/>
                    </a:lnTo>
                    <a:lnTo>
                      <a:pt x="149" y="406"/>
                    </a:lnTo>
                    <a:lnTo>
                      <a:pt x="146" y="445"/>
                    </a:lnTo>
                    <a:lnTo>
                      <a:pt x="81" y="426"/>
                    </a:lnTo>
                    <a:lnTo>
                      <a:pt x="79" y="481"/>
                    </a:lnTo>
                    <a:lnTo>
                      <a:pt x="43" y="500"/>
                    </a:lnTo>
                    <a:lnTo>
                      <a:pt x="15" y="533"/>
                    </a:lnTo>
                    <a:lnTo>
                      <a:pt x="0" y="5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742">
                <a:extLst>
                  <a:ext uri="{FF2B5EF4-FFF2-40B4-BE49-F238E27FC236}">
                    <a16:creationId xmlns:a16="http://schemas.microsoft.com/office/drawing/2014/main" id="{0A5A22E8-BEEF-123C-3C3C-FB3B21D78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970"/>
                <a:ext cx="115" cy="76"/>
              </a:xfrm>
              <a:custGeom>
                <a:avLst/>
                <a:gdLst>
                  <a:gd name="T0" fmla="*/ 0 w 575"/>
                  <a:gd name="T1" fmla="*/ 0 h 379"/>
                  <a:gd name="T2" fmla="*/ 34 w 575"/>
                  <a:gd name="T3" fmla="*/ 35 h 379"/>
                  <a:gd name="T4" fmla="*/ 95 w 575"/>
                  <a:gd name="T5" fmla="*/ 29 h 379"/>
                  <a:gd name="T6" fmla="*/ 130 w 575"/>
                  <a:gd name="T7" fmla="*/ 65 h 379"/>
                  <a:gd name="T8" fmla="*/ 120 w 575"/>
                  <a:gd name="T9" fmla="*/ 135 h 379"/>
                  <a:gd name="T10" fmla="*/ 138 w 575"/>
                  <a:gd name="T11" fmla="*/ 165 h 379"/>
                  <a:gd name="T12" fmla="*/ 163 w 575"/>
                  <a:gd name="T13" fmla="*/ 169 h 379"/>
                  <a:gd name="T14" fmla="*/ 171 w 575"/>
                  <a:gd name="T15" fmla="*/ 184 h 379"/>
                  <a:gd name="T16" fmla="*/ 194 w 575"/>
                  <a:gd name="T17" fmla="*/ 182 h 379"/>
                  <a:gd name="T18" fmla="*/ 221 w 575"/>
                  <a:gd name="T19" fmla="*/ 133 h 379"/>
                  <a:gd name="T20" fmla="*/ 246 w 575"/>
                  <a:gd name="T21" fmla="*/ 154 h 379"/>
                  <a:gd name="T22" fmla="*/ 291 w 575"/>
                  <a:gd name="T23" fmla="*/ 143 h 379"/>
                  <a:gd name="T24" fmla="*/ 361 w 575"/>
                  <a:gd name="T25" fmla="*/ 151 h 379"/>
                  <a:gd name="T26" fmla="*/ 378 w 575"/>
                  <a:gd name="T27" fmla="*/ 173 h 379"/>
                  <a:gd name="T28" fmla="*/ 383 w 575"/>
                  <a:gd name="T29" fmla="*/ 219 h 379"/>
                  <a:gd name="T30" fmla="*/ 416 w 575"/>
                  <a:gd name="T31" fmla="*/ 246 h 379"/>
                  <a:gd name="T32" fmla="*/ 453 w 575"/>
                  <a:gd name="T33" fmla="*/ 235 h 379"/>
                  <a:gd name="T34" fmla="*/ 495 w 575"/>
                  <a:gd name="T35" fmla="*/ 262 h 379"/>
                  <a:gd name="T36" fmla="*/ 453 w 575"/>
                  <a:gd name="T37" fmla="*/ 312 h 379"/>
                  <a:gd name="T38" fmla="*/ 455 w 575"/>
                  <a:gd name="T39" fmla="*/ 327 h 379"/>
                  <a:gd name="T40" fmla="*/ 493 w 575"/>
                  <a:gd name="T41" fmla="*/ 332 h 379"/>
                  <a:gd name="T42" fmla="*/ 510 w 575"/>
                  <a:gd name="T43" fmla="*/ 354 h 379"/>
                  <a:gd name="T44" fmla="*/ 542 w 575"/>
                  <a:gd name="T45" fmla="*/ 350 h 379"/>
                  <a:gd name="T46" fmla="*/ 558 w 575"/>
                  <a:gd name="T47" fmla="*/ 365 h 379"/>
                  <a:gd name="T48" fmla="*/ 567 w 575"/>
                  <a:gd name="T49" fmla="*/ 379 h 379"/>
                  <a:gd name="T50" fmla="*/ 575 w 575"/>
                  <a:gd name="T51" fmla="*/ 378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5" h="379">
                    <a:moveTo>
                      <a:pt x="0" y="0"/>
                    </a:moveTo>
                    <a:lnTo>
                      <a:pt x="34" y="35"/>
                    </a:lnTo>
                    <a:lnTo>
                      <a:pt x="95" y="29"/>
                    </a:lnTo>
                    <a:lnTo>
                      <a:pt x="130" y="65"/>
                    </a:lnTo>
                    <a:lnTo>
                      <a:pt x="120" y="135"/>
                    </a:lnTo>
                    <a:lnTo>
                      <a:pt x="138" y="165"/>
                    </a:lnTo>
                    <a:lnTo>
                      <a:pt x="163" y="169"/>
                    </a:lnTo>
                    <a:lnTo>
                      <a:pt x="171" y="184"/>
                    </a:lnTo>
                    <a:lnTo>
                      <a:pt x="194" y="182"/>
                    </a:lnTo>
                    <a:lnTo>
                      <a:pt x="221" y="133"/>
                    </a:lnTo>
                    <a:lnTo>
                      <a:pt x="246" y="154"/>
                    </a:lnTo>
                    <a:lnTo>
                      <a:pt x="291" y="143"/>
                    </a:lnTo>
                    <a:lnTo>
                      <a:pt x="361" y="151"/>
                    </a:lnTo>
                    <a:lnTo>
                      <a:pt x="378" y="173"/>
                    </a:lnTo>
                    <a:lnTo>
                      <a:pt x="383" y="219"/>
                    </a:lnTo>
                    <a:lnTo>
                      <a:pt x="416" y="246"/>
                    </a:lnTo>
                    <a:lnTo>
                      <a:pt x="453" y="235"/>
                    </a:lnTo>
                    <a:lnTo>
                      <a:pt x="495" y="262"/>
                    </a:lnTo>
                    <a:lnTo>
                      <a:pt x="453" y="312"/>
                    </a:lnTo>
                    <a:lnTo>
                      <a:pt x="455" y="327"/>
                    </a:lnTo>
                    <a:lnTo>
                      <a:pt x="493" y="332"/>
                    </a:lnTo>
                    <a:lnTo>
                      <a:pt x="510" y="354"/>
                    </a:lnTo>
                    <a:lnTo>
                      <a:pt x="542" y="350"/>
                    </a:lnTo>
                    <a:lnTo>
                      <a:pt x="558" y="365"/>
                    </a:lnTo>
                    <a:lnTo>
                      <a:pt x="567" y="379"/>
                    </a:lnTo>
                    <a:lnTo>
                      <a:pt x="575" y="3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743">
                <a:extLst>
                  <a:ext uri="{FF2B5EF4-FFF2-40B4-BE49-F238E27FC236}">
                    <a16:creationId xmlns:a16="http://schemas.microsoft.com/office/drawing/2014/main" id="{D0B331C6-251A-B0A6-468D-FE62D1BF4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046"/>
                <a:ext cx="41" cy="112"/>
              </a:xfrm>
              <a:custGeom>
                <a:avLst/>
                <a:gdLst>
                  <a:gd name="T0" fmla="*/ 201 w 201"/>
                  <a:gd name="T1" fmla="*/ 562 h 562"/>
                  <a:gd name="T2" fmla="*/ 158 w 201"/>
                  <a:gd name="T3" fmla="*/ 504 h 562"/>
                  <a:gd name="T4" fmla="*/ 144 w 201"/>
                  <a:gd name="T5" fmla="*/ 452 h 562"/>
                  <a:gd name="T6" fmla="*/ 160 w 201"/>
                  <a:gd name="T7" fmla="*/ 442 h 562"/>
                  <a:gd name="T8" fmla="*/ 166 w 201"/>
                  <a:gd name="T9" fmla="*/ 427 h 562"/>
                  <a:gd name="T10" fmla="*/ 109 w 201"/>
                  <a:gd name="T11" fmla="*/ 401 h 562"/>
                  <a:gd name="T12" fmla="*/ 55 w 201"/>
                  <a:gd name="T13" fmla="*/ 399 h 562"/>
                  <a:gd name="T14" fmla="*/ 22 w 201"/>
                  <a:gd name="T15" fmla="*/ 371 h 562"/>
                  <a:gd name="T16" fmla="*/ 51 w 201"/>
                  <a:gd name="T17" fmla="*/ 353 h 562"/>
                  <a:gd name="T18" fmla="*/ 49 w 201"/>
                  <a:gd name="T19" fmla="*/ 330 h 562"/>
                  <a:gd name="T20" fmla="*/ 1 w 201"/>
                  <a:gd name="T21" fmla="*/ 319 h 562"/>
                  <a:gd name="T22" fmla="*/ 7 w 201"/>
                  <a:gd name="T23" fmla="*/ 294 h 562"/>
                  <a:gd name="T24" fmla="*/ 43 w 201"/>
                  <a:gd name="T25" fmla="*/ 260 h 562"/>
                  <a:gd name="T26" fmla="*/ 41 w 201"/>
                  <a:gd name="T27" fmla="*/ 253 h 562"/>
                  <a:gd name="T28" fmla="*/ 17 w 201"/>
                  <a:gd name="T29" fmla="*/ 240 h 562"/>
                  <a:gd name="T30" fmla="*/ 0 w 201"/>
                  <a:gd name="T31" fmla="*/ 227 h 562"/>
                  <a:gd name="T32" fmla="*/ 12 w 201"/>
                  <a:gd name="T33" fmla="*/ 187 h 562"/>
                  <a:gd name="T34" fmla="*/ 10 w 201"/>
                  <a:gd name="T35" fmla="*/ 164 h 562"/>
                  <a:gd name="T36" fmla="*/ 33 w 201"/>
                  <a:gd name="T37" fmla="*/ 154 h 562"/>
                  <a:gd name="T38" fmla="*/ 52 w 201"/>
                  <a:gd name="T39" fmla="*/ 121 h 562"/>
                  <a:gd name="T40" fmla="*/ 75 w 201"/>
                  <a:gd name="T41" fmla="*/ 111 h 562"/>
                  <a:gd name="T42" fmla="*/ 89 w 201"/>
                  <a:gd name="T43" fmla="*/ 94 h 562"/>
                  <a:gd name="T44" fmla="*/ 79 w 201"/>
                  <a:gd name="T45" fmla="*/ 73 h 562"/>
                  <a:gd name="T46" fmla="*/ 49 w 201"/>
                  <a:gd name="T47" fmla="*/ 75 h 562"/>
                  <a:gd name="T48" fmla="*/ 30 w 201"/>
                  <a:gd name="T49" fmla="*/ 53 h 562"/>
                  <a:gd name="T50" fmla="*/ 29 w 201"/>
                  <a:gd name="T51" fmla="*/ 39 h 562"/>
                  <a:gd name="T52" fmla="*/ 52 w 201"/>
                  <a:gd name="T53" fmla="*/ 36 h 562"/>
                  <a:gd name="T54" fmla="*/ 58 w 201"/>
                  <a:gd name="T55" fmla="*/ 20 h 562"/>
                  <a:gd name="T56" fmla="*/ 58 w 201"/>
                  <a:gd name="T57" fmla="*/ 12 h 562"/>
                  <a:gd name="T58" fmla="*/ 26 w 201"/>
                  <a:gd name="T59" fmla="*/ 0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1" h="562">
                    <a:moveTo>
                      <a:pt x="201" y="562"/>
                    </a:moveTo>
                    <a:lnTo>
                      <a:pt x="158" y="504"/>
                    </a:lnTo>
                    <a:lnTo>
                      <a:pt x="144" y="452"/>
                    </a:lnTo>
                    <a:lnTo>
                      <a:pt x="160" y="442"/>
                    </a:lnTo>
                    <a:lnTo>
                      <a:pt x="166" y="427"/>
                    </a:lnTo>
                    <a:lnTo>
                      <a:pt x="109" y="401"/>
                    </a:lnTo>
                    <a:lnTo>
                      <a:pt x="55" y="399"/>
                    </a:lnTo>
                    <a:lnTo>
                      <a:pt x="22" y="371"/>
                    </a:lnTo>
                    <a:lnTo>
                      <a:pt x="51" y="353"/>
                    </a:lnTo>
                    <a:lnTo>
                      <a:pt x="49" y="330"/>
                    </a:lnTo>
                    <a:lnTo>
                      <a:pt x="1" y="319"/>
                    </a:lnTo>
                    <a:lnTo>
                      <a:pt x="7" y="294"/>
                    </a:lnTo>
                    <a:lnTo>
                      <a:pt x="43" y="260"/>
                    </a:lnTo>
                    <a:lnTo>
                      <a:pt x="41" y="253"/>
                    </a:lnTo>
                    <a:lnTo>
                      <a:pt x="17" y="240"/>
                    </a:lnTo>
                    <a:lnTo>
                      <a:pt x="0" y="227"/>
                    </a:lnTo>
                    <a:lnTo>
                      <a:pt x="12" y="187"/>
                    </a:lnTo>
                    <a:lnTo>
                      <a:pt x="10" y="164"/>
                    </a:lnTo>
                    <a:lnTo>
                      <a:pt x="33" y="154"/>
                    </a:lnTo>
                    <a:lnTo>
                      <a:pt x="52" y="121"/>
                    </a:lnTo>
                    <a:lnTo>
                      <a:pt x="75" y="111"/>
                    </a:lnTo>
                    <a:lnTo>
                      <a:pt x="89" y="94"/>
                    </a:lnTo>
                    <a:lnTo>
                      <a:pt x="79" y="73"/>
                    </a:lnTo>
                    <a:lnTo>
                      <a:pt x="49" y="75"/>
                    </a:lnTo>
                    <a:lnTo>
                      <a:pt x="30" y="53"/>
                    </a:lnTo>
                    <a:lnTo>
                      <a:pt x="29" y="39"/>
                    </a:lnTo>
                    <a:lnTo>
                      <a:pt x="52" y="36"/>
                    </a:lnTo>
                    <a:lnTo>
                      <a:pt x="58" y="20"/>
                    </a:lnTo>
                    <a:lnTo>
                      <a:pt x="58" y="12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744">
                <a:extLst>
                  <a:ext uri="{FF2B5EF4-FFF2-40B4-BE49-F238E27FC236}">
                    <a16:creationId xmlns:a16="http://schemas.microsoft.com/office/drawing/2014/main" id="{4B470B1A-6AE0-E2C1-AB06-5D738E15A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152"/>
                <a:ext cx="115" cy="33"/>
              </a:xfrm>
              <a:custGeom>
                <a:avLst/>
                <a:gdLst>
                  <a:gd name="T0" fmla="*/ 577 w 577"/>
                  <a:gd name="T1" fmla="*/ 101 h 164"/>
                  <a:gd name="T2" fmla="*/ 554 w 577"/>
                  <a:gd name="T3" fmla="*/ 95 h 164"/>
                  <a:gd name="T4" fmla="*/ 508 w 577"/>
                  <a:gd name="T5" fmla="*/ 99 h 164"/>
                  <a:gd name="T6" fmla="*/ 465 w 577"/>
                  <a:gd name="T7" fmla="*/ 126 h 164"/>
                  <a:gd name="T8" fmla="*/ 455 w 577"/>
                  <a:gd name="T9" fmla="*/ 104 h 164"/>
                  <a:gd name="T10" fmla="*/ 431 w 577"/>
                  <a:gd name="T11" fmla="*/ 98 h 164"/>
                  <a:gd name="T12" fmla="*/ 410 w 577"/>
                  <a:gd name="T13" fmla="*/ 124 h 164"/>
                  <a:gd name="T14" fmla="*/ 358 w 577"/>
                  <a:gd name="T15" fmla="*/ 144 h 164"/>
                  <a:gd name="T16" fmla="*/ 345 w 577"/>
                  <a:gd name="T17" fmla="*/ 160 h 164"/>
                  <a:gd name="T18" fmla="*/ 313 w 577"/>
                  <a:gd name="T19" fmla="*/ 155 h 164"/>
                  <a:gd name="T20" fmla="*/ 306 w 577"/>
                  <a:gd name="T21" fmla="*/ 164 h 164"/>
                  <a:gd name="T22" fmla="*/ 282 w 577"/>
                  <a:gd name="T23" fmla="*/ 143 h 164"/>
                  <a:gd name="T24" fmla="*/ 279 w 577"/>
                  <a:gd name="T25" fmla="*/ 127 h 164"/>
                  <a:gd name="T26" fmla="*/ 246 w 577"/>
                  <a:gd name="T27" fmla="*/ 101 h 164"/>
                  <a:gd name="T28" fmla="*/ 220 w 577"/>
                  <a:gd name="T29" fmla="*/ 64 h 164"/>
                  <a:gd name="T30" fmla="*/ 177 w 577"/>
                  <a:gd name="T31" fmla="*/ 22 h 164"/>
                  <a:gd name="T32" fmla="*/ 123 w 577"/>
                  <a:gd name="T33" fmla="*/ 11 h 164"/>
                  <a:gd name="T34" fmla="*/ 92 w 577"/>
                  <a:gd name="T35" fmla="*/ 22 h 164"/>
                  <a:gd name="T36" fmla="*/ 74 w 577"/>
                  <a:gd name="T37" fmla="*/ 0 h 164"/>
                  <a:gd name="T38" fmla="*/ 16 w 577"/>
                  <a:gd name="T39" fmla="*/ 36 h 164"/>
                  <a:gd name="T40" fmla="*/ 0 w 577"/>
                  <a:gd name="T41" fmla="*/ 3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164">
                    <a:moveTo>
                      <a:pt x="577" y="101"/>
                    </a:moveTo>
                    <a:lnTo>
                      <a:pt x="554" y="95"/>
                    </a:lnTo>
                    <a:lnTo>
                      <a:pt x="508" y="99"/>
                    </a:lnTo>
                    <a:lnTo>
                      <a:pt x="465" y="126"/>
                    </a:lnTo>
                    <a:lnTo>
                      <a:pt x="455" y="104"/>
                    </a:lnTo>
                    <a:lnTo>
                      <a:pt x="431" y="98"/>
                    </a:lnTo>
                    <a:lnTo>
                      <a:pt x="410" y="124"/>
                    </a:lnTo>
                    <a:lnTo>
                      <a:pt x="358" y="144"/>
                    </a:lnTo>
                    <a:lnTo>
                      <a:pt x="345" y="160"/>
                    </a:lnTo>
                    <a:lnTo>
                      <a:pt x="313" y="155"/>
                    </a:lnTo>
                    <a:lnTo>
                      <a:pt x="306" y="164"/>
                    </a:lnTo>
                    <a:lnTo>
                      <a:pt x="282" y="143"/>
                    </a:lnTo>
                    <a:lnTo>
                      <a:pt x="279" y="127"/>
                    </a:lnTo>
                    <a:lnTo>
                      <a:pt x="246" y="101"/>
                    </a:lnTo>
                    <a:lnTo>
                      <a:pt x="220" y="64"/>
                    </a:lnTo>
                    <a:lnTo>
                      <a:pt x="177" y="22"/>
                    </a:lnTo>
                    <a:lnTo>
                      <a:pt x="123" y="11"/>
                    </a:lnTo>
                    <a:lnTo>
                      <a:pt x="92" y="22"/>
                    </a:lnTo>
                    <a:lnTo>
                      <a:pt x="74" y="0"/>
                    </a:lnTo>
                    <a:lnTo>
                      <a:pt x="16" y="36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745">
                <a:extLst>
                  <a:ext uri="{FF2B5EF4-FFF2-40B4-BE49-F238E27FC236}">
                    <a16:creationId xmlns:a16="http://schemas.microsoft.com/office/drawing/2014/main" id="{053E66F4-9101-7C04-701D-4BE20B600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158"/>
                <a:ext cx="73" cy="118"/>
              </a:xfrm>
              <a:custGeom>
                <a:avLst/>
                <a:gdLst>
                  <a:gd name="T0" fmla="*/ 362 w 362"/>
                  <a:gd name="T1" fmla="*/ 0 h 588"/>
                  <a:gd name="T2" fmla="*/ 326 w 362"/>
                  <a:gd name="T3" fmla="*/ 27 h 588"/>
                  <a:gd name="T4" fmla="*/ 331 w 362"/>
                  <a:gd name="T5" fmla="*/ 80 h 588"/>
                  <a:gd name="T6" fmla="*/ 351 w 362"/>
                  <a:gd name="T7" fmla="*/ 132 h 588"/>
                  <a:gd name="T8" fmla="*/ 322 w 362"/>
                  <a:gd name="T9" fmla="*/ 151 h 588"/>
                  <a:gd name="T10" fmla="*/ 348 w 362"/>
                  <a:gd name="T11" fmla="*/ 178 h 588"/>
                  <a:gd name="T12" fmla="*/ 350 w 362"/>
                  <a:gd name="T13" fmla="*/ 194 h 588"/>
                  <a:gd name="T14" fmla="*/ 327 w 362"/>
                  <a:gd name="T15" fmla="*/ 197 h 588"/>
                  <a:gd name="T16" fmla="*/ 314 w 362"/>
                  <a:gd name="T17" fmla="*/ 228 h 588"/>
                  <a:gd name="T18" fmla="*/ 276 w 362"/>
                  <a:gd name="T19" fmla="*/ 240 h 588"/>
                  <a:gd name="T20" fmla="*/ 273 w 362"/>
                  <a:gd name="T21" fmla="*/ 279 h 588"/>
                  <a:gd name="T22" fmla="*/ 213 w 362"/>
                  <a:gd name="T23" fmla="*/ 300 h 588"/>
                  <a:gd name="T24" fmla="*/ 215 w 362"/>
                  <a:gd name="T25" fmla="*/ 323 h 588"/>
                  <a:gd name="T26" fmla="*/ 233 w 362"/>
                  <a:gd name="T27" fmla="*/ 345 h 588"/>
                  <a:gd name="T28" fmla="*/ 207 w 362"/>
                  <a:gd name="T29" fmla="*/ 400 h 588"/>
                  <a:gd name="T30" fmla="*/ 183 w 362"/>
                  <a:gd name="T31" fmla="*/ 395 h 588"/>
                  <a:gd name="T32" fmla="*/ 133 w 362"/>
                  <a:gd name="T33" fmla="*/ 438 h 588"/>
                  <a:gd name="T34" fmla="*/ 65 w 362"/>
                  <a:gd name="T35" fmla="*/ 460 h 588"/>
                  <a:gd name="T36" fmla="*/ 70 w 362"/>
                  <a:gd name="T37" fmla="*/ 506 h 588"/>
                  <a:gd name="T38" fmla="*/ 21 w 362"/>
                  <a:gd name="T39" fmla="*/ 557 h 588"/>
                  <a:gd name="T40" fmla="*/ 16 w 362"/>
                  <a:gd name="T41" fmla="*/ 588 h 588"/>
                  <a:gd name="T42" fmla="*/ 0 w 362"/>
                  <a:gd name="T43" fmla="*/ 58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2" h="588">
                    <a:moveTo>
                      <a:pt x="362" y="0"/>
                    </a:moveTo>
                    <a:lnTo>
                      <a:pt x="326" y="27"/>
                    </a:lnTo>
                    <a:lnTo>
                      <a:pt x="331" y="80"/>
                    </a:lnTo>
                    <a:lnTo>
                      <a:pt x="351" y="132"/>
                    </a:lnTo>
                    <a:lnTo>
                      <a:pt x="322" y="151"/>
                    </a:lnTo>
                    <a:lnTo>
                      <a:pt x="348" y="178"/>
                    </a:lnTo>
                    <a:lnTo>
                      <a:pt x="350" y="194"/>
                    </a:lnTo>
                    <a:lnTo>
                      <a:pt x="327" y="197"/>
                    </a:lnTo>
                    <a:lnTo>
                      <a:pt x="314" y="228"/>
                    </a:lnTo>
                    <a:lnTo>
                      <a:pt x="276" y="240"/>
                    </a:lnTo>
                    <a:lnTo>
                      <a:pt x="273" y="279"/>
                    </a:lnTo>
                    <a:lnTo>
                      <a:pt x="213" y="300"/>
                    </a:lnTo>
                    <a:lnTo>
                      <a:pt x="215" y="323"/>
                    </a:lnTo>
                    <a:lnTo>
                      <a:pt x="233" y="345"/>
                    </a:lnTo>
                    <a:lnTo>
                      <a:pt x="207" y="400"/>
                    </a:lnTo>
                    <a:lnTo>
                      <a:pt x="183" y="395"/>
                    </a:lnTo>
                    <a:lnTo>
                      <a:pt x="133" y="438"/>
                    </a:lnTo>
                    <a:lnTo>
                      <a:pt x="65" y="460"/>
                    </a:lnTo>
                    <a:lnTo>
                      <a:pt x="70" y="506"/>
                    </a:lnTo>
                    <a:lnTo>
                      <a:pt x="21" y="557"/>
                    </a:lnTo>
                    <a:lnTo>
                      <a:pt x="16" y="588"/>
                    </a:lnTo>
                    <a:lnTo>
                      <a:pt x="0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746">
                <a:extLst>
                  <a:ext uri="{FF2B5EF4-FFF2-40B4-BE49-F238E27FC236}">
                    <a16:creationId xmlns:a16="http://schemas.microsoft.com/office/drawing/2014/main" id="{4AE682BE-B17E-2DC1-F024-31A7C8654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23"/>
                <a:ext cx="65" cy="91"/>
              </a:xfrm>
              <a:custGeom>
                <a:avLst/>
                <a:gdLst>
                  <a:gd name="T0" fmla="*/ 0 w 326"/>
                  <a:gd name="T1" fmla="*/ 19 h 456"/>
                  <a:gd name="T2" fmla="*/ 37 w 326"/>
                  <a:gd name="T3" fmla="*/ 0 h 456"/>
                  <a:gd name="T4" fmla="*/ 75 w 326"/>
                  <a:gd name="T5" fmla="*/ 5 h 456"/>
                  <a:gd name="T6" fmla="*/ 102 w 326"/>
                  <a:gd name="T7" fmla="*/ 32 h 456"/>
                  <a:gd name="T8" fmla="*/ 104 w 326"/>
                  <a:gd name="T9" fmla="*/ 71 h 456"/>
                  <a:gd name="T10" fmla="*/ 72 w 326"/>
                  <a:gd name="T11" fmla="*/ 128 h 456"/>
                  <a:gd name="T12" fmla="*/ 69 w 326"/>
                  <a:gd name="T13" fmla="*/ 183 h 456"/>
                  <a:gd name="T14" fmla="*/ 55 w 326"/>
                  <a:gd name="T15" fmla="*/ 191 h 456"/>
                  <a:gd name="T16" fmla="*/ 41 w 326"/>
                  <a:gd name="T17" fmla="*/ 224 h 456"/>
                  <a:gd name="T18" fmla="*/ 62 w 326"/>
                  <a:gd name="T19" fmla="*/ 276 h 456"/>
                  <a:gd name="T20" fmla="*/ 7 w 326"/>
                  <a:gd name="T21" fmla="*/ 350 h 456"/>
                  <a:gd name="T22" fmla="*/ 55 w 326"/>
                  <a:gd name="T23" fmla="*/ 361 h 456"/>
                  <a:gd name="T24" fmla="*/ 73 w 326"/>
                  <a:gd name="T25" fmla="*/ 390 h 456"/>
                  <a:gd name="T26" fmla="*/ 96 w 326"/>
                  <a:gd name="T27" fmla="*/ 396 h 456"/>
                  <a:gd name="T28" fmla="*/ 126 w 326"/>
                  <a:gd name="T29" fmla="*/ 385 h 456"/>
                  <a:gd name="T30" fmla="*/ 136 w 326"/>
                  <a:gd name="T31" fmla="*/ 400 h 456"/>
                  <a:gd name="T32" fmla="*/ 158 w 326"/>
                  <a:gd name="T33" fmla="*/ 390 h 456"/>
                  <a:gd name="T34" fmla="*/ 205 w 326"/>
                  <a:gd name="T35" fmla="*/ 401 h 456"/>
                  <a:gd name="T36" fmla="*/ 212 w 326"/>
                  <a:gd name="T37" fmla="*/ 401 h 456"/>
                  <a:gd name="T38" fmla="*/ 255 w 326"/>
                  <a:gd name="T39" fmla="*/ 359 h 456"/>
                  <a:gd name="T40" fmla="*/ 261 w 326"/>
                  <a:gd name="T41" fmla="*/ 342 h 456"/>
                  <a:gd name="T42" fmla="*/ 292 w 326"/>
                  <a:gd name="T43" fmla="*/ 346 h 456"/>
                  <a:gd name="T44" fmla="*/ 326 w 326"/>
                  <a:gd name="T45" fmla="*/ 374 h 456"/>
                  <a:gd name="T46" fmla="*/ 312 w 326"/>
                  <a:gd name="T47" fmla="*/ 391 h 456"/>
                  <a:gd name="T48" fmla="*/ 274 w 326"/>
                  <a:gd name="T49" fmla="*/ 402 h 456"/>
                  <a:gd name="T50" fmla="*/ 287 w 326"/>
                  <a:gd name="T5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26" h="456">
                    <a:moveTo>
                      <a:pt x="0" y="19"/>
                    </a:moveTo>
                    <a:lnTo>
                      <a:pt x="37" y="0"/>
                    </a:lnTo>
                    <a:lnTo>
                      <a:pt x="75" y="5"/>
                    </a:lnTo>
                    <a:lnTo>
                      <a:pt x="102" y="32"/>
                    </a:lnTo>
                    <a:lnTo>
                      <a:pt x="104" y="71"/>
                    </a:lnTo>
                    <a:lnTo>
                      <a:pt x="72" y="128"/>
                    </a:lnTo>
                    <a:lnTo>
                      <a:pt x="69" y="183"/>
                    </a:lnTo>
                    <a:lnTo>
                      <a:pt x="55" y="191"/>
                    </a:lnTo>
                    <a:lnTo>
                      <a:pt x="41" y="224"/>
                    </a:lnTo>
                    <a:lnTo>
                      <a:pt x="62" y="276"/>
                    </a:lnTo>
                    <a:lnTo>
                      <a:pt x="7" y="350"/>
                    </a:lnTo>
                    <a:lnTo>
                      <a:pt x="55" y="361"/>
                    </a:lnTo>
                    <a:lnTo>
                      <a:pt x="73" y="390"/>
                    </a:lnTo>
                    <a:lnTo>
                      <a:pt x="96" y="396"/>
                    </a:lnTo>
                    <a:lnTo>
                      <a:pt x="126" y="385"/>
                    </a:lnTo>
                    <a:lnTo>
                      <a:pt x="136" y="400"/>
                    </a:lnTo>
                    <a:lnTo>
                      <a:pt x="158" y="390"/>
                    </a:lnTo>
                    <a:lnTo>
                      <a:pt x="205" y="401"/>
                    </a:lnTo>
                    <a:lnTo>
                      <a:pt x="212" y="401"/>
                    </a:lnTo>
                    <a:lnTo>
                      <a:pt x="255" y="359"/>
                    </a:lnTo>
                    <a:lnTo>
                      <a:pt x="261" y="342"/>
                    </a:lnTo>
                    <a:lnTo>
                      <a:pt x="292" y="346"/>
                    </a:lnTo>
                    <a:lnTo>
                      <a:pt x="326" y="374"/>
                    </a:lnTo>
                    <a:lnTo>
                      <a:pt x="312" y="391"/>
                    </a:lnTo>
                    <a:lnTo>
                      <a:pt x="274" y="402"/>
                    </a:lnTo>
                    <a:lnTo>
                      <a:pt x="287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747">
                <a:extLst>
                  <a:ext uri="{FF2B5EF4-FFF2-40B4-BE49-F238E27FC236}">
                    <a16:creationId xmlns:a16="http://schemas.microsoft.com/office/drawing/2014/main" id="{ED29D6FB-A314-1E23-C903-36CC4F77FF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04"/>
                <a:ext cx="10" cy="23"/>
              </a:xfrm>
              <a:custGeom>
                <a:avLst/>
                <a:gdLst>
                  <a:gd name="T0" fmla="*/ 0 w 51"/>
                  <a:gd name="T1" fmla="*/ 113 h 113"/>
                  <a:gd name="T2" fmla="*/ 11 w 51"/>
                  <a:gd name="T3" fmla="*/ 66 h 113"/>
                  <a:gd name="T4" fmla="*/ 40 w 51"/>
                  <a:gd name="T5" fmla="*/ 48 h 113"/>
                  <a:gd name="T6" fmla="*/ 30 w 51"/>
                  <a:gd name="T7" fmla="*/ 33 h 113"/>
                  <a:gd name="T8" fmla="*/ 51 w 51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3">
                    <a:moveTo>
                      <a:pt x="0" y="113"/>
                    </a:moveTo>
                    <a:lnTo>
                      <a:pt x="11" y="66"/>
                    </a:lnTo>
                    <a:lnTo>
                      <a:pt x="40" y="48"/>
                    </a:lnTo>
                    <a:lnTo>
                      <a:pt x="30" y="33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748">
                <a:extLst>
                  <a:ext uri="{FF2B5EF4-FFF2-40B4-BE49-F238E27FC236}">
                    <a16:creationId xmlns:a16="http://schemas.microsoft.com/office/drawing/2014/main" id="{9086AFA0-08C8-A63F-70AD-0065F3412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87" cy="139"/>
              </a:xfrm>
              <a:custGeom>
                <a:avLst/>
                <a:gdLst>
                  <a:gd name="T0" fmla="*/ 0 w 438"/>
                  <a:gd name="T1" fmla="*/ 698 h 698"/>
                  <a:gd name="T2" fmla="*/ 52 w 438"/>
                  <a:gd name="T3" fmla="*/ 679 h 698"/>
                  <a:gd name="T4" fmla="*/ 95 w 438"/>
                  <a:gd name="T5" fmla="*/ 637 h 698"/>
                  <a:gd name="T6" fmla="*/ 99 w 438"/>
                  <a:gd name="T7" fmla="*/ 605 h 698"/>
                  <a:gd name="T8" fmla="*/ 63 w 438"/>
                  <a:gd name="T9" fmla="*/ 547 h 698"/>
                  <a:gd name="T10" fmla="*/ 70 w 438"/>
                  <a:gd name="T11" fmla="*/ 530 h 698"/>
                  <a:gd name="T12" fmla="*/ 152 w 438"/>
                  <a:gd name="T13" fmla="*/ 500 h 698"/>
                  <a:gd name="T14" fmla="*/ 139 w 438"/>
                  <a:gd name="T15" fmla="*/ 455 h 698"/>
                  <a:gd name="T16" fmla="*/ 143 w 438"/>
                  <a:gd name="T17" fmla="*/ 407 h 698"/>
                  <a:gd name="T18" fmla="*/ 131 w 438"/>
                  <a:gd name="T19" fmla="*/ 355 h 698"/>
                  <a:gd name="T20" fmla="*/ 136 w 438"/>
                  <a:gd name="T21" fmla="*/ 331 h 698"/>
                  <a:gd name="T22" fmla="*/ 162 w 438"/>
                  <a:gd name="T23" fmla="*/ 283 h 698"/>
                  <a:gd name="T24" fmla="*/ 216 w 438"/>
                  <a:gd name="T25" fmla="*/ 270 h 698"/>
                  <a:gd name="T26" fmla="*/ 235 w 438"/>
                  <a:gd name="T27" fmla="*/ 229 h 698"/>
                  <a:gd name="T28" fmla="*/ 286 w 438"/>
                  <a:gd name="T29" fmla="*/ 201 h 698"/>
                  <a:gd name="T30" fmla="*/ 291 w 438"/>
                  <a:gd name="T31" fmla="*/ 170 h 698"/>
                  <a:gd name="T32" fmla="*/ 305 w 438"/>
                  <a:gd name="T33" fmla="*/ 161 h 698"/>
                  <a:gd name="T34" fmla="*/ 319 w 438"/>
                  <a:gd name="T35" fmla="*/ 137 h 698"/>
                  <a:gd name="T36" fmla="*/ 278 w 438"/>
                  <a:gd name="T37" fmla="*/ 110 h 698"/>
                  <a:gd name="T38" fmla="*/ 261 w 438"/>
                  <a:gd name="T39" fmla="*/ 89 h 698"/>
                  <a:gd name="T40" fmla="*/ 258 w 438"/>
                  <a:gd name="T41" fmla="*/ 73 h 698"/>
                  <a:gd name="T42" fmla="*/ 302 w 438"/>
                  <a:gd name="T43" fmla="*/ 38 h 698"/>
                  <a:gd name="T44" fmla="*/ 332 w 438"/>
                  <a:gd name="T45" fmla="*/ 28 h 698"/>
                  <a:gd name="T46" fmla="*/ 356 w 438"/>
                  <a:gd name="T47" fmla="*/ 49 h 698"/>
                  <a:gd name="T48" fmla="*/ 376 w 438"/>
                  <a:gd name="T49" fmla="*/ 0 h 698"/>
                  <a:gd name="T50" fmla="*/ 400 w 438"/>
                  <a:gd name="T51" fmla="*/ 14 h 698"/>
                  <a:gd name="T52" fmla="*/ 438 w 438"/>
                  <a:gd name="T53" fmla="*/ 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698">
                    <a:moveTo>
                      <a:pt x="0" y="698"/>
                    </a:moveTo>
                    <a:lnTo>
                      <a:pt x="52" y="679"/>
                    </a:lnTo>
                    <a:lnTo>
                      <a:pt x="95" y="637"/>
                    </a:lnTo>
                    <a:lnTo>
                      <a:pt x="99" y="605"/>
                    </a:lnTo>
                    <a:lnTo>
                      <a:pt x="63" y="547"/>
                    </a:lnTo>
                    <a:lnTo>
                      <a:pt x="70" y="530"/>
                    </a:lnTo>
                    <a:lnTo>
                      <a:pt x="152" y="500"/>
                    </a:lnTo>
                    <a:lnTo>
                      <a:pt x="139" y="455"/>
                    </a:lnTo>
                    <a:lnTo>
                      <a:pt x="143" y="407"/>
                    </a:lnTo>
                    <a:lnTo>
                      <a:pt x="131" y="355"/>
                    </a:lnTo>
                    <a:lnTo>
                      <a:pt x="136" y="331"/>
                    </a:lnTo>
                    <a:lnTo>
                      <a:pt x="162" y="283"/>
                    </a:lnTo>
                    <a:lnTo>
                      <a:pt x="216" y="270"/>
                    </a:lnTo>
                    <a:lnTo>
                      <a:pt x="235" y="229"/>
                    </a:lnTo>
                    <a:lnTo>
                      <a:pt x="286" y="201"/>
                    </a:lnTo>
                    <a:lnTo>
                      <a:pt x="291" y="170"/>
                    </a:lnTo>
                    <a:lnTo>
                      <a:pt x="305" y="161"/>
                    </a:lnTo>
                    <a:lnTo>
                      <a:pt x="319" y="137"/>
                    </a:lnTo>
                    <a:lnTo>
                      <a:pt x="278" y="110"/>
                    </a:lnTo>
                    <a:lnTo>
                      <a:pt x="261" y="89"/>
                    </a:lnTo>
                    <a:lnTo>
                      <a:pt x="258" y="73"/>
                    </a:lnTo>
                    <a:lnTo>
                      <a:pt x="302" y="38"/>
                    </a:lnTo>
                    <a:lnTo>
                      <a:pt x="332" y="28"/>
                    </a:lnTo>
                    <a:lnTo>
                      <a:pt x="356" y="49"/>
                    </a:lnTo>
                    <a:lnTo>
                      <a:pt x="376" y="0"/>
                    </a:lnTo>
                    <a:lnTo>
                      <a:pt x="400" y="14"/>
                    </a:lnTo>
                    <a:lnTo>
                      <a:pt x="438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Line 749">
                <a:extLst>
                  <a:ext uri="{FF2B5EF4-FFF2-40B4-BE49-F238E27FC236}">
                    <a16:creationId xmlns:a16="http://schemas.microsoft.com/office/drawing/2014/main" id="{9027836B-2042-DC7E-7D19-AF9A3F525B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3" y="2214"/>
                <a:ext cx="3" cy="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750">
                <a:extLst>
                  <a:ext uri="{FF2B5EF4-FFF2-40B4-BE49-F238E27FC236}">
                    <a16:creationId xmlns:a16="http://schemas.microsoft.com/office/drawing/2014/main" id="{667D9321-7D0C-B4EA-85F3-735AFB79D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2232"/>
                <a:ext cx="138" cy="42"/>
              </a:xfrm>
              <a:custGeom>
                <a:avLst/>
                <a:gdLst>
                  <a:gd name="T0" fmla="*/ 0 w 691"/>
                  <a:gd name="T1" fmla="*/ 0 h 214"/>
                  <a:gd name="T2" fmla="*/ 3 w 691"/>
                  <a:gd name="T3" fmla="*/ 23 h 214"/>
                  <a:gd name="T4" fmla="*/ 11 w 691"/>
                  <a:gd name="T5" fmla="*/ 37 h 214"/>
                  <a:gd name="T6" fmla="*/ 6 w 691"/>
                  <a:gd name="T7" fmla="*/ 69 h 214"/>
                  <a:gd name="T8" fmla="*/ 7 w 691"/>
                  <a:gd name="T9" fmla="*/ 84 h 214"/>
                  <a:gd name="T10" fmla="*/ 63 w 691"/>
                  <a:gd name="T11" fmla="*/ 103 h 214"/>
                  <a:gd name="T12" fmla="*/ 160 w 691"/>
                  <a:gd name="T13" fmla="*/ 63 h 214"/>
                  <a:gd name="T14" fmla="*/ 193 w 691"/>
                  <a:gd name="T15" fmla="*/ 82 h 214"/>
                  <a:gd name="T16" fmla="*/ 215 w 691"/>
                  <a:gd name="T17" fmla="*/ 65 h 214"/>
                  <a:gd name="T18" fmla="*/ 228 w 691"/>
                  <a:gd name="T19" fmla="*/ 41 h 214"/>
                  <a:gd name="T20" fmla="*/ 258 w 691"/>
                  <a:gd name="T21" fmla="*/ 46 h 214"/>
                  <a:gd name="T22" fmla="*/ 273 w 691"/>
                  <a:gd name="T23" fmla="*/ 29 h 214"/>
                  <a:gd name="T24" fmla="*/ 289 w 691"/>
                  <a:gd name="T25" fmla="*/ 35 h 214"/>
                  <a:gd name="T26" fmla="*/ 300 w 691"/>
                  <a:gd name="T27" fmla="*/ 65 h 214"/>
                  <a:gd name="T28" fmla="*/ 323 w 691"/>
                  <a:gd name="T29" fmla="*/ 70 h 214"/>
                  <a:gd name="T30" fmla="*/ 392 w 691"/>
                  <a:gd name="T31" fmla="*/ 64 h 214"/>
                  <a:gd name="T32" fmla="*/ 437 w 691"/>
                  <a:gd name="T33" fmla="*/ 44 h 214"/>
                  <a:gd name="T34" fmla="*/ 452 w 691"/>
                  <a:gd name="T35" fmla="*/ 50 h 214"/>
                  <a:gd name="T36" fmla="*/ 472 w 691"/>
                  <a:gd name="T37" fmla="*/ 88 h 214"/>
                  <a:gd name="T38" fmla="*/ 445 w 691"/>
                  <a:gd name="T39" fmla="*/ 144 h 214"/>
                  <a:gd name="T40" fmla="*/ 472 w 691"/>
                  <a:gd name="T41" fmla="*/ 173 h 214"/>
                  <a:gd name="T42" fmla="*/ 487 w 691"/>
                  <a:gd name="T43" fmla="*/ 179 h 214"/>
                  <a:gd name="T44" fmla="*/ 501 w 691"/>
                  <a:gd name="T45" fmla="*/ 162 h 214"/>
                  <a:gd name="T46" fmla="*/ 552 w 691"/>
                  <a:gd name="T47" fmla="*/ 127 h 214"/>
                  <a:gd name="T48" fmla="*/ 598 w 691"/>
                  <a:gd name="T49" fmla="*/ 122 h 214"/>
                  <a:gd name="T50" fmla="*/ 632 w 691"/>
                  <a:gd name="T51" fmla="*/ 157 h 214"/>
                  <a:gd name="T52" fmla="*/ 681 w 691"/>
                  <a:gd name="T53" fmla="*/ 191 h 214"/>
                  <a:gd name="T54" fmla="*/ 691 w 691"/>
                  <a:gd name="T55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1" h="214">
                    <a:moveTo>
                      <a:pt x="0" y="0"/>
                    </a:moveTo>
                    <a:lnTo>
                      <a:pt x="3" y="23"/>
                    </a:lnTo>
                    <a:lnTo>
                      <a:pt x="11" y="37"/>
                    </a:lnTo>
                    <a:lnTo>
                      <a:pt x="6" y="69"/>
                    </a:lnTo>
                    <a:lnTo>
                      <a:pt x="7" y="84"/>
                    </a:lnTo>
                    <a:lnTo>
                      <a:pt x="63" y="103"/>
                    </a:lnTo>
                    <a:lnTo>
                      <a:pt x="160" y="63"/>
                    </a:lnTo>
                    <a:lnTo>
                      <a:pt x="193" y="82"/>
                    </a:lnTo>
                    <a:lnTo>
                      <a:pt x="215" y="65"/>
                    </a:lnTo>
                    <a:lnTo>
                      <a:pt x="228" y="41"/>
                    </a:lnTo>
                    <a:lnTo>
                      <a:pt x="258" y="46"/>
                    </a:lnTo>
                    <a:lnTo>
                      <a:pt x="273" y="29"/>
                    </a:lnTo>
                    <a:lnTo>
                      <a:pt x="289" y="35"/>
                    </a:lnTo>
                    <a:lnTo>
                      <a:pt x="300" y="65"/>
                    </a:lnTo>
                    <a:lnTo>
                      <a:pt x="323" y="70"/>
                    </a:lnTo>
                    <a:lnTo>
                      <a:pt x="392" y="64"/>
                    </a:lnTo>
                    <a:lnTo>
                      <a:pt x="437" y="44"/>
                    </a:lnTo>
                    <a:lnTo>
                      <a:pt x="452" y="50"/>
                    </a:lnTo>
                    <a:lnTo>
                      <a:pt x="472" y="88"/>
                    </a:lnTo>
                    <a:lnTo>
                      <a:pt x="445" y="144"/>
                    </a:lnTo>
                    <a:lnTo>
                      <a:pt x="472" y="173"/>
                    </a:lnTo>
                    <a:lnTo>
                      <a:pt x="487" y="179"/>
                    </a:lnTo>
                    <a:lnTo>
                      <a:pt x="501" y="162"/>
                    </a:lnTo>
                    <a:lnTo>
                      <a:pt x="552" y="127"/>
                    </a:lnTo>
                    <a:lnTo>
                      <a:pt x="598" y="122"/>
                    </a:lnTo>
                    <a:lnTo>
                      <a:pt x="632" y="157"/>
                    </a:lnTo>
                    <a:lnTo>
                      <a:pt x="681" y="191"/>
                    </a:lnTo>
                    <a:lnTo>
                      <a:pt x="691" y="2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751">
                <a:extLst>
                  <a:ext uri="{FF2B5EF4-FFF2-40B4-BE49-F238E27FC236}">
                    <a16:creationId xmlns:a16="http://schemas.microsoft.com/office/drawing/2014/main" id="{8F33608E-748C-4578-500B-F57BC164B4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359"/>
                <a:ext cx="51" cy="66"/>
              </a:xfrm>
              <a:custGeom>
                <a:avLst/>
                <a:gdLst>
                  <a:gd name="T0" fmla="*/ 193 w 255"/>
                  <a:gd name="T1" fmla="*/ 330 h 330"/>
                  <a:gd name="T2" fmla="*/ 190 w 255"/>
                  <a:gd name="T3" fmla="*/ 300 h 330"/>
                  <a:gd name="T4" fmla="*/ 181 w 255"/>
                  <a:gd name="T5" fmla="*/ 277 h 330"/>
                  <a:gd name="T6" fmla="*/ 213 w 255"/>
                  <a:gd name="T7" fmla="*/ 220 h 330"/>
                  <a:gd name="T8" fmla="*/ 221 w 255"/>
                  <a:gd name="T9" fmla="*/ 211 h 330"/>
                  <a:gd name="T10" fmla="*/ 227 w 255"/>
                  <a:gd name="T11" fmla="*/ 188 h 330"/>
                  <a:gd name="T12" fmla="*/ 255 w 255"/>
                  <a:gd name="T13" fmla="*/ 163 h 330"/>
                  <a:gd name="T14" fmla="*/ 253 w 255"/>
                  <a:gd name="T15" fmla="*/ 147 h 330"/>
                  <a:gd name="T16" fmla="*/ 167 w 255"/>
                  <a:gd name="T17" fmla="*/ 131 h 330"/>
                  <a:gd name="T18" fmla="*/ 126 w 255"/>
                  <a:gd name="T19" fmla="*/ 105 h 330"/>
                  <a:gd name="T20" fmla="*/ 9 w 255"/>
                  <a:gd name="T21" fmla="*/ 92 h 330"/>
                  <a:gd name="T22" fmla="*/ 0 w 255"/>
                  <a:gd name="T23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30">
                    <a:moveTo>
                      <a:pt x="193" y="330"/>
                    </a:moveTo>
                    <a:lnTo>
                      <a:pt x="190" y="300"/>
                    </a:lnTo>
                    <a:lnTo>
                      <a:pt x="181" y="277"/>
                    </a:lnTo>
                    <a:lnTo>
                      <a:pt x="213" y="220"/>
                    </a:lnTo>
                    <a:lnTo>
                      <a:pt x="221" y="211"/>
                    </a:lnTo>
                    <a:lnTo>
                      <a:pt x="227" y="188"/>
                    </a:lnTo>
                    <a:lnTo>
                      <a:pt x="255" y="163"/>
                    </a:lnTo>
                    <a:lnTo>
                      <a:pt x="253" y="147"/>
                    </a:lnTo>
                    <a:lnTo>
                      <a:pt x="167" y="131"/>
                    </a:lnTo>
                    <a:lnTo>
                      <a:pt x="126" y="105"/>
                    </a:lnTo>
                    <a:lnTo>
                      <a:pt x="9" y="9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752">
                <a:extLst>
                  <a:ext uri="{FF2B5EF4-FFF2-40B4-BE49-F238E27FC236}">
                    <a16:creationId xmlns:a16="http://schemas.microsoft.com/office/drawing/2014/main" id="{5EF1D458-6D33-F0AF-8502-0ECBA3EA1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24"/>
                <a:ext cx="72" cy="104"/>
              </a:xfrm>
              <a:custGeom>
                <a:avLst/>
                <a:gdLst>
                  <a:gd name="T0" fmla="*/ 360 w 360"/>
                  <a:gd name="T1" fmla="*/ 6 h 522"/>
                  <a:gd name="T2" fmla="*/ 348 w 360"/>
                  <a:gd name="T3" fmla="*/ 38 h 522"/>
                  <a:gd name="T4" fmla="*/ 360 w 360"/>
                  <a:gd name="T5" fmla="*/ 91 h 522"/>
                  <a:gd name="T6" fmla="*/ 339 w 360"/>
                  <a:gd name="T7" fmla="*/ 116 h 522"/>
                  <a:gd name="T8" fmla="*/ 316 w 360"/>
                  <a:gd name="T9" fmla="*/ 110 h 522"/>
                  <a:gd name="T10" fmla="*/ 274 w 360"/>
                  <a:gd name="T11" fmla="*/ 75 h 522"/>
                  <a:gd name="T12" fmla="*/ 294 w 360"/>
                  <a:gd name="T13" fmla="*/ 42 h 522"/>
                  <a:gd name="T14" fmla="*/ 259 w 360"/>
                  <a:gd name="T15" fmla="*/ 0 h 522"/>
                  <a:gd name="T16" fmla="*/ 218 w 360"/>
                  <a:gd name="T17" fmla="*/ 50 h 522"/>
                  <a:gd name="T18" fmla="*/ 195 w 360"/>
                  <a:gd name="T19" fmla="*/ 52 h 522"/>
                  <a:gd name="T20" fmla="*/ 196 w 360"/>
                  <a:gd name="T21" fmla="*/ 68 h 522"/>
                  <a:gd name="T22" fmla="*/ 172 w 360"/>
                  <a:gd name="T23" fmla="*/ 55 h 522"/>
                  <a:gd name="T24" fmla="*/ 119 w 360"/>
                  <a:gd name="T25" fmla="*/ 59 h 522"/>
                  <a:gd name="T26" fmla="*/ 90 w 360"/>
                  <a:gd name="T27" fmla="*/ 85 h 522"/>
                  <a:gd name="T28" fmla="*/ 68 w 360"/>
                  <a:gd name="T29" fmla="*/ 95 h 522"/>
                  <a:gd name="T30" fmla="*/ 62 w 360"/>
                  <a:gd name="T31" fmla="*/ 110 h 522"/>
                  <a:gd name="T32" fmla="*/ 102 w 360"/>
                  <a:gd name="T33" fmla="*/ 130 h 522"/>
                  <a:gd name="T34" fmla="*/ 103 w 360"/>
                  <a:gd name="T35" fmla="*/ 145 h 522"/>
                  <a:gd name="T36" fmla="*/ 90 w 360"/>
                  <a:gd name="T37" fmla="*/ 162 h 522"/>
                  <a:gd name="T38" fmla="*/ 99 w 360"/>
                  <a:gd name="T39" fmla="*/ 193 h 522"/>
                  <a:gd name="T40" fmla="*/ 94 w 360"/>
                  <a:gd name="T41" fmla="*/ 223 h 522"/>
                  <a:gd name="T42" fmla="*/ 64 w 360"/>
                  <a:gd name="T43" fmla="*/ 227 h 522"/>
                  <a:gd name="T44" fmla="*/ 77 w 360"/>
                  <a:gd name="T45" fmla="*/ 287 h 522"/>
                  <a:gd name="T46" fmla="*/ 71 w 360"/>
                  <a:gd name="T47" fmla="*/ 303 h 522"/>
                  <a:gd name="T48" fmla="*/ 87 w 360"/>
                  <a:gd name="T49" fmla="*/ 309 h 522"/>
                  <a:gd name="T50" fmla="*/ 88 w 360"/>
                  <a:gd name="T51" fmla="*/ 316 h 522"/>
                  <a:gd name="T52" fmla="*/ 37 w 360"/>
                  <a:gd name="T53" fmla="*/ 353 h 522"/>
                  <a:gd name="T54" fmla="*/ 47 w 360"/>
                  <a:gd name="T55" fmla="*/ 375 h 522"/>
                  <a:gd name="T56" fmla="*/ 34 w 360"/>
                  <a:gd name="T57" fmla="*/ 392 h 522"/>
                  <a:gd name="T58" fmla="*/ 42 w 360"/>
                  <a:gd name="T59" fmla="*/ 406 h 522"/>
                  <a:gd name="T60" fmla="*/ 43 w 360"/>
                  <a:gd name="T61" fmla="*/ 421 h 522"/>
                  <a:gd name="T62" fmla="*/ 16 w 360"/>
                  <a:gd name="T63" fmla="*/ 447 h 522"/>
                  <a:gd name="T64" fmla="*/ 0 w 360"/>
                  <a:gd name="T65" fmla="*/ 448 h 522"/>
                  <a:gd name="T66" fmla="*/ 10 w 360"/>
                  <a:gd name="T67" fmla="*/ 470 h 522"/>
                  <a:gd name="T68" fmla="*/ 34 w 360"/>
                  <a:gd name="T69" fmla="*/ 484 h 522"/>
                  <a:gd name="T70" fmla="*/ 28 w 360"/>
                  <a:gd name="T71" fmla="*/ 499 h 522"/>
                  <a:gd name="T72" fmla="*/ 37 w 360"/>
                  <a:gd name="T73" fmla="*/ 522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0" h="522">
                    <a:moveTo>
                      <a:pt x="360" y="6"/>
                    </a:moveTo>
                    <a:lnTo>
                      <a:pt x="348" y="38"/>
                    </a:lnTo>
                    <a:lnTo>
                      <a:pt x="360" y="91"/>
                    </a:lnTo>
                    <a:lnTo>
                      <a:pt x="339" y="116"/>
                    </a:lnTo>
                    <a:lnTo>
                      <a:pt x="316" y="110"/>
                    </a:lnTo>
                    <a:lnTo>
                      <a:pt x="274" y="75"/>
                    </a:lnTo>
                    <a:lnTo>
                      <a:pt x="294" y="42"/>
                    </a:lnTo>
                    <a:lnTo>
                      <a:pt x="259" y="0"/>
                    </a:lnTo>
                    <a:lnTo>
                      <a:pt x="218" y="50"/>
                    </a:lnTo>
                    <a:lnTo>
                      <a:pt x="195" y="52"/>
                    </a:lnTo>
                    <a:lnTo>
                      <a:pt x="196" y="68"/>
                    </a:lnTo>
                    <a:lnTo>
                      <a:pt x="172" y="55"/>
                    </a:lnTo>
                    <a:lnTo>
                      <a:pt x="119" y="59"/>
                    </a:lnTo>
                    <a:lnTo>
                      <a:pt x="90" y="85"/>
                    </a:lnTo>
                    <a:lnTo>
                      <a:pt x="68" y="95"/>
                    </a:lnTo>
                    <a:lnTo>
                      <a:pt x="62" y="110"/>
                    </a:lnTo>
                    <a:lnTo>
                      <a:pt x="102" y="130"/>
                    </a:lnTo>
                    <a:lnTo>
                      <a:pt x="103" y="145"/>
                    </a:lnTo>
                    <a:lnTo>
                      <a:pt x="90" y="162"/>
                    </a:lnTo>
                    <a:lnTo>
                      <a:pt x="99" y="193"/>
                    </a:lnTo>
                    <a:lnTo>
                      <a:pt x="94" y="223"/>
                    </a:lnTo>
                    <a:lnTo>
                      <a:pt x="64" y="227"/>
                    </a:lnTo>
                    <a:lnTo>
                      <a:pt x="77" y="287"/>
                    </a:lnTo>
                    <a:lnTo>
                      <a:pt x="71" y="303"/>
                    </a:lnTo>
                    <a:lnTo>
                      <a:pt x="87" y="309"/>
                    </a:lnTo>
                    <a:lnTo>
                      <a:pt x="88" y="316"/>
                    </a:lnTo>
                    <a:lnTo>
                      <a:pt x="37" y="353"/>
                    </a:lnTo>
                    <a:lnTo>
                      <a:pt x="47" y="375"/>
                    </a:lnTo>
                    <a:lnTo>
                      <a:pt x="34" y="392"/>
                    </a:lnTo>
                    <a:lnTo>
                      <a:pt x="42" y="406"/>
                    </a:lnTo>
                    <a:lnTo>
                      <a:pt x="43" y="421"/>
                    </a:lnTo>
                    <a:lnTo>
                      <a:pt x="16" y="447"/>
                    </a:lnTo>
                    <a:lnTo>
                      <a:pt x="0" y="448"/>
                    </a:lnTo>
                    <a:lnTo>
                      <a:pt x="10" y="470"/>
                    </a:lnTo>
                    <a:lnTo>
                      <a:pt x="34" y="484"/>
                    </a:lnTo>
                    <a:lnTo>
                      <a:pt x="28" y="499"/>
                    </a:lnTo>
                    <a:lnTo>
                      <a:pt x="37" y="5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753">
                <a:extLst>
                  <a:ext uri="{FF2B5EF4-FFF2-40B4-BE49-F238E27FC236}">
                    <a16:creationId xmlns:a16="http://schemas.microsoft.com/office/drawing/2014/main" id="{DE98F576-1EAD-3CFE-850E-97284C2CD8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2404"/>
                <a:ext cx="130" cy="23"/>
              </a:xfrm>
              <a:custGeom>
                <a:avLst/>
                <a:gdLst>
                  <a:gd name="T0" fmla="*/ 648 w 648"/>
                  <a:gd name="T1" fmla="*/ 24 h 117"/>
                  <a:gd name="T2" fmla="*/ 641 w 648"/>
                  <a:gd name="T3" fmla="*/ 26 h 117"/>
                  <a:gd name="T4" fmla="*/ 611 w 648"/>
                  <a:gd name="T5" fmla="*/ 35 h 117"/>
                  <a:gd name="T6" fmla="*/ 567 w 648"/>
                  <a:gd name="T7" fmla="*/ 63 h 117"/>
                  <a:gd name="T8" fmla="*/ 516 w 648"/>
                  <a:gd name="T9" fmla="*/ 22 h 117"/>
                  <a:gd name="T10" fmla="*/ 499 w 648"/>
                  <a:gd name="T11" fmla="*/ 0 h 117"/>
                  <a:gd name="T12" fmla="*/ 455 w 648"/>
                  <a:gd name="T13" fmla="*/ 27 h 117"/>
                  <a:gd name="T14" fmla="*/ 432 w 648"/>
                  <a:gd name="T15" fmla="*/ 29 h 117"/>
                  <a:gd name="T16" fmla="*/ 378 w 648"/>
                  <a:gd name="T17" fmla="*/ 27 h 117"/>
                  <a:gd name="T18" fmla="*/ 343 w 648"/>
                  <a:gd name="T19" fmla="*/ 61 h 117"/>
                  <a:gd name="T20" fmla="*/ 298 w 648"/>
                  <a:gd name="T21" fmla="*/ 80 h 117"/>
                  <a:gd name="T22" fmla="*/ 237 w 648"/>
                  <a:gd name="T23" fmla="*/ 86 h 117"/>
                  <a:gd name="T24" fmla="*/ 223 w 648"/>
                  <a:gd name="T25" fmla="*/ 103 h 117"/>
                  <a:gd name="T26" fmla="*/ 168 w 648"/>
                  <a:gd name="T27" fmla="*/ 85 h 117"/>
                  <a:gd name="T28" fmla="*/ 143 w 648"/>
                  <a:gd name="T29" fmla="*/ 64 h 117"/>
                  <a:gd name="T30" fmla="*/ 112 w 648"/>
                  <a:gd name="T31" fmla="*/ 74 h 117"/>
                  <a:gd name="T32" fmla="*/ 79 w 648"/>
                  <a:gd name="T33" fmla="*/ 117 h 117"/>
                  <a:gd name="T34" fmla="*/ 70 w 648"/>
                  <a:gd name="T35" fmla="*/ 117 h 117"/>
                  <a:gd name="T36" fmla="*/ 60 w 648"/>
                  <a:gd name="T37" fmla="*/ 95 h 117"/>
                  <a:gd name="T38" fmla="*/ 0 w 648"/>
                  <a:gd name="T39" fmla="*/ 10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8" h="117">
                    <a:moveTo>
                      <a:pt x="648" y="24"/>
                    </a:moveTo>
                    <a:lnTo>
                      <a:pt x="641" y="26"/>
                    </a:lnTo>
                    <a:lnTo>
                      <a:pt x="611" y="35"/>
                    </a:lnTo>
                    <a:lnTo>
                      <a:pt x="567" y="63"/>
                    </a:lnTo>
                    <a:lnTo>
                      <a:pt x="516" y="22"/>
                    </a:lnTo>
                    <a:lnTo>
                      <a:pt x="499" y="0"/>
                    </a:lnTo>
                    <a:lnTo>
                      <a:pt x="455" y="27"/>
                    </a:lnTo>
                    <a:lnTo>
                      <a:pt x="432" y="29"/>
                    </a:lnTo>
                    <a:lnTo>
                      <a:pt x="378" y="27"/>
                    </a:lnTo>
                    <a:lnTo>
                      <a:pt x="343" y="61"/>
                    </a:lnTo>
                    <a:lnTo>
                      <a:pt x="298" y="80"/>
                    </a:lnTo>
                    <a:lnTo>
                      <a:pt x="237" y="86"/>
                    </a:lnTo>
                    <a:lnTo>
                      <a:pt x="223" y="103"/>
                    </a:lnTo>
                    <a:lnTo>
                      <a:pt x="168" y="85"/>
                    </a:lnTo>
                    <a:lnTo>
                      <a:pt x="143" y="64"/>
                    </a:lnTo>
                    <a:lnTo>
                      <a:pt x="112" y="74"/>
                    </a:lnTo>
                    <a:lnTo>
                      <a:pt x="79" y="117"/>
                    </a:lnTo>
                    <a:lnTo>
                      <a:pt x="70" y="117"/>
                    </a:lnTo>
                    <a:lnTo>
                      <a:pt x="60" y="95"/>
                    </a:lnTo>
                    <a:lnTo>
                      <a:pt x="0" y="1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754">
                <a:extLst>
                  <a:ext uri="{FF2B5EF4-FFF2-40B4-BE49-F238E27FC236}">
                    <a16:creationId xmlns:a16="http://schemas.microsoft.com/office/drawing/2014/main" id="{84A76DFD-281F-C24E-5FC6-293C4389C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274"/>
                <a:ext cx="17" cy="53"/>
              </a:xfrm>
              <a:custGeom>
                <a:avLst/>
                <a:gdLst>
                  <a:gd name="T0" fmla="*/ 88 w 88"/>
                  <a:gd name="T1" fmla="*/ 0 h 264"/>
                  <a:gd name="T2" fmla="*/ 30 w 88"/>
                  <a:gd name="T3" fmla="*/ 44 h 264"/>
                  <a:gd name="T4" fmla="*/ 14 w 88"/>
                  <a:gd name="T5" fmla="*/ 38 h 264"/>
                  <a:gd name="T6" fmla="*/ 0 w 88"/>
                  <a:gd name="T7" fmla="*/ 39 h 264"/>
                  <a:gd name="T8" fmla="*/ 27 w 88"/>
                  <a:gd name="T9" fmla="*/ 90 h 264"/>
                  <a:gd name="T10" fmla="*/ 23 w 88"/>
                  <a:gd name="T11" fmla="*/ 121 h 264"/>
                  <a:gd name="T12" fmla="*/ 31 w 88"/>
                  <a:gd name="T13" fmla="*/ 136 h 264"/>
                  <a:gd name="T14" fmla="*/ 35 w 88"/>
                  <a:gd name="T15" fmla="*/ 175 h 264"/>
                  <a:gd name="T16" fmla="*/ 60 w 88"/>
                  <a:gd name="T17" fmla="*/ 203 h 264"/>
                  <a:gd name="T18" fmla="*/ 56 w 88"/>
                  <a:gd name="T19" fmla="*/ 241 h 264"/>
                  <a:gd name="T20" fmla="*/ 66 w 88"/>
                  <a:gd name="T21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264">
                    <a:moveTo>
                      <a:pt x="88" y="0"/>
                    </a:moveTo>
                    <a:lnTo>
                      <a:pt x="30" y="44"/>
                    </a:lnTo>
                    <a:lnTo>
                      <a:pt x="14" y="38"/>
                    </a:lnTo>
                    <a:lnTo>
                      <a:pt x="0" y="39"/>
                    </a:lnTo>
                    <a:lnTo>
                      <a:pt x="27" y="90"/>
                    </a:lnTo>
                    <a:lnTo>
                      <a:pt x="23" y="121"/>
                    </a:lnTo>
                    <a:lnTo>
                      <a:pt x="31" y="136"/>
                    </a:lnTo>
                    <a:lnTo>
                      <a:pt x="35" y="175"/>
                    </a:lnTo>
                    <a:lnTo>
                      <a:pt x="60" y="203"/>
                    </a:lnTo>
                    <a:lnTo>
                      <a:pt x="56" y="241"/>
                    </a:lnTo>
                    <a:lnTo>
                      <a:pt x="66" y="2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755">
                <a:extLst>
                  <a:ext uri="{FF2B5EF4-FFF2-40B4-BE49-F238E27FC236}">
                    <a16:creationId xmlns:a16="http://schemas.microsoft.com/office/drawing/2014/main" id="{BD3692D4-7416-8683-315A-7422BB9E03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64" cy="83"/>
              </a:xfrm>
              <a:custGeom>
                <a:avLst/>
                <a:gdLst>
                  <a:gd name="T0" fmla="*/ 319 w 319"/>
                  <a:gd name="T1" fmla="*/ 11 h 417"/>
                  <a:gd name="T2" fmla="*/ 306 w 319"/>
                  <a:gd name="T3" fmla="*/ 27 h 417"/>
                  <a:gd name="T4" fmla="*/ 259 w 319"/>
                  <a:gd name="T5" fmla="*/ 25 h 417"/>
                  <a:gd name="T6" fmla="*/ 205 w 319"/>
                  <a:gd name="T7" fmla="*/ 30 h 417"/>
                  <a:gd name="T8" fmla="*/ 187 w 319"/>
                  <a:gd name="T9" fmla="*/ 0 h 417"/>
                  <a:gd name="T10" fmla="*/ 164 w 319"/>
                  <a:gd name="T11" fmla="*/ 2 h 417"/>
                  <a:gd name="T12" fmla="*/ 158 w 319"/>
                  <a:gd name="T13" fmla="*/ 19 h 417"/>
                  <a:gd name="T14" fmla="*/ 160 w 319"/>
                  <a:gd name="T15" fmla="*/ 49 h 417"/>
                  <a:gd name="T16" fmla="*/ 134 w 319"/>
                  <a:gd name="T17" fmla="*/ 90 h 417"/>
                  <a:gd name="T18" fmla="*/ 159 w 319"/>
                  <a:gd name="T19" fmla="*/ 111 h 417"/>
                  <a:gd name="T20" fmla="*/ 182 w 319"/>
                  <a:gd name="T21" fmla="*/ 108 h 417"/>
                  <a:gd name="T22" fmla="*/ 209 w 319"/>
                  <a:gd name="T23" fmla="*/ 145 h 417"/>
                  <a:gd name="T24" fmla="*/ 193 w 319"/>
                  <a:gd name="T25" fmla="*/ 153 h 417"/>
                  <a:gd name="T26" fmla="*/ 183 w 319"/>
                  <a:gd name="T27" fmla="*/ 209 h 417"/>
                  <a:gd name="T28" fmla="*/ 164 w 319"/>
                  <a:gd name="T29" fmla="*/ 249 h 417"/>
                  <a:gd name="T30" fmla="*/ 119 w 319"/>
                  <a:gd name="T31" fmla="*/ 261 h 417"/>
                  <a:gd name="T32" fmla="*/ 120 w 319"/>
                  <a:gd name="T33" fmla="*/ 277 h 417"/>
                  <a:gd name="T34" fmla="*/ 143 w 319"/>
                  <a:gd name="T35" fmla="*/ 282 h 417"/>
                  <a:gd name="T36" fmla="*/ 147 w 319"/>
                  <a:gd name="T37" fmla="*/ 320 h 417"/>
                  <a:gd name="T38" fmla="*/ 126 w 319"/>
                  <a:gd name="T39" fmla="*/ 337 h 417"/>
                  <a:gd name="T40" fmla="*/ 62 w 319"/>
                  <a:gd name="T41" fmla="*/ 313 h 417"/>
                  <a:gd name="T42" fmla="*/ 57 w 319"/>
                  <a:gd name="T43" fmla="*/ 343 h 417"/>
                  <a:gd name="T44" fmla="*/ 20 w 319"/>
                  <a:gd name="T45" fmla="*/ 363 h 417"/>
                  <a:gd name="T46" fmla="*/ 0 w 319"/>
                  <a:gd name="T47" fmla="*/ 403 h 417"/>
                  <a:gd name="T48" fmla="*/ 2 w 319"/>
                  <a:gd name="T49" fmla="*/ 410 h 417"/>
                  <a:gd name="T50" fmla="*/ 10 w 319"/>
                  <a:gd name="T51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19" h="417">
                    <a:moveTo>
                      <a:pt x="319" y="11"/>
                    </a:moveTo>
                    <a:lnTo>
                      <a:pt x="306" y="27"/>
                    </a:lnTo>
                    <a:lnTo>
                      <a:pt x="259" y="25"/>
                    </a:lnTo>
                    <a:lnTo>
                      <a:pt x="205" y="30"/>
                    </a:lnTo>
                    <a:lnTo>
                      <a:pt x="187" y="0"/>
                    </a:lnTo>
                    <a:lnTo>
                      <a:pt x="164" y="2"/>
                    </a:lnTo>
                    <a:lnTo>
                      <a:pt x="158" y="19"/>
                    </a:lnTo>
                    <a:lnTo>
                      <a:pt x="160" y="49"/>
                    </a:lnTo>
                    <a:lnTo>
                      <a:pt x="134" y="90"/>
                    </a:lnTo>
                    <a:lnTo>
                      <a:pt x="159" y="111"/>
                    </a:lnTo>
                    <a:lnTo>
                      <a:pt x="182" y="108"/>
                    </a:lnTo>
                    <a:lnTo>
                      <a:pt x="209" y="145"/>
                    </a:lnTo>
                    <a:lnTo>
                      <a:pt x="193" y="153"/>
                    </a:lnTo>
                    <a:lnTo>
                      <a:pt x="183" y="209"/>
                    </a:lnTo>
                    <a:lnTo>
                      <a:pt x="164" y="249"/>
                    </a:lnTo>
                    <a:lnTo>
                      <a:pt x="119" y="261"/>
                    </a:lnTo>
                    <a:lnTo>
                      <a:pt x="120" y="277"/>
                    </a:lnTo>
                    <a:lnTo>
                      <a:pt x="143" y="282"/>
                    </a:lnTo>
                    <a:lnTo>
                      <a:pt x="147" y="320"/>
                    </a:lnTo>
                    <a:lnTo>
                      <a:pt x="126" y="337"/>
                    </a:lnTo>
                    <a:lnTo>
                      <a:pt x="62" y="313"/>
                    </a:lnTo>
                    <a:lnTo>
                      <a:pt x="57" y="343"/>
                    </a:lnTo>
                    <a:lnTo>
                      <a:pt x="20" y="363"/>
                    </a:lnTo>
                    <a:lnTo>
                      <a:pt x="0" y="403"/>
                    </a:lnTo>
                    <a:lnTo>
                      <a:pt x="2" y="410"/>
                    </a:lnTo>
                    <a:lnTo>
                      <a:pt x="10" y="4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756">
                <a:extLst>
                  <a:ext uri="{FF2B5EF4-FFF2-40B4-BE49-F238E27FC236}">
                    <a16:creationId xmlns:a16="http://schemas.microsoft.com/office/drawing/2014/main" id="{6B7E2949-38B5-0E2A-099C-66131F0E6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9" y="2325"/>
                <a:ext cx="155" cy="48"/>
              </a:xfrm>
              <a:custGeom>
                <a:avLst/>
                <a:gdLst>
                  <a:gd name="T0" fmla="*/ 0 w 778"/>
                  <a:gd name="T1" fmla="*/ 13 h 242"/>
                  <a:gd name="T2" fmla="*/ 61 w 778"/>
                  <a:gd name="T3" fmla="*/ 0 h 242"/>
                  <a:gd name="T4" fmla="*/ 62 w 778"/>
                  <a:gd name="T5" fmla="*/ 15 h 242"/>
                  <a:gd name="T6" fmla="*/ 26 w 778"/>
                  <a:gd name="T7" fmla="*/ 41 h 242"/>
                  <a:gd name="T8" fmla="*/ 54 w 778"/>
                  <a:gd name="T9" fmla="*/ 85 h 242"/>
                  <a:gd name="T10" fmla="*/ 101 w 778"/>
                  <a:gd name="T11" fmla="*/ 104 h 242"/>
                  <a:gd name="T12" fmla="*/ 119 w 778"/>
                  <a:gd name="T13" fmla="*/ 133 h 242"/>
                  <a:gd name="T14" fmla="*/ 137 w 778"/>
                  <a:gd name="T15" fmla="*/ 155 h 242"/>
                  <a:gd name="T16" fmla="*/ 176 w 778"/>
                  <a:gd name="T17" fmla="*/ 159 h 242"/>
                  <a:gd name="T18" fmla="*/ 189 w 778"/>
                  <a:gd name="T19" fmla="*/ 142 h 242"/>
                  <a:gd name="T20" fmla="*/ 220 w 778"/>
                  <a:gd name="T21" fmla="*/ 131 h 242"/>
                  <a:gd name="T22" fmla="*/ 222 w 778"/>
                  <a:gd name="T23" fmla="*/ 162 h 242"/>
                  <a:gd name="T24" fmla="*/ 211 w 778"/>
                  <a:gd name="T25" fmla="*/ 201 h 242"/>
                  <a:gd name="T26" fmla="*/ 251 w 778"/>
                  <a:gd name="T27" fmla="*/ 221 h 242"/>
                  <a:gd name="T28" fmla="*/ 277 w 778"/>
                  <a:gd name="T29" fmla="*/ 242 h 242"/>
                  <a:gd name="T30" fmla="*/ 364 w 778"/>
                  <a:gd name="T31" fmla="*/ 188 h 242"/>
                  <a:gd name="T32" fmla="*/ 392 w 778"/>
                  <a:gd name="T33" fmla="*/ 154 h 242"/>
                  <a:gd name="T34" fmla="*/ 423 w 778"/>
                  <a:gd name="T35" fmla="*/ 166 h 242"/>
                  <a:gd name="T36" fmla="*/ 443 w 778"/>
                  <a:gd name="T37" fmla="*/ 204 h 242"/>
                  <a:gd name="T38" fmla="*/ 458 w 778"/>
                  <a:gd name="T39" fmla="*/ 217 h 242"/>
                  <a:gd name="T40" fmla="*/ 495 w 778"/>
                  <a:gd name="T41" fmla="*/ 190 h 242"/>
                  <a:gd name="T42" fmla="*/ 476 w 778"/>
                  <a:gd name="T43" fmla="*/ 154 h 242"/>
                  <a:gd name="T44" fmla="*/ 490 w 778"/>
                  <a:gd name="T45" fmla="*/ 130 h 242"/>
                  <a:gd name="T46" fmla="*/ 520 w 778"/>
                  <a:gd name="T47" fmla="*/ 135 h 242"/>
                  <a:gd name="T48" fmla="*/ 547 w 778"/>
                  <a:gd name="T49" fmla="*/ 162 h 242"/>
                  <a:gd name="T50" fmla="*/ 560 w 778"/>
                  <a:gd name="T51" fmla="*/ 138 h 242"/>
                  <a:gd name="T52" fmla="*/ 641 w 778"/>
                  <a:gd name="T53" fmla="*/ 101 h 242"/>
                  <a:gd name="T54" fmla="*/ 680 w 778"/>
                  <a:gd name="T55" fmla="*/ 104 h 242"/>
                  <a:gd name="T56" fmla="*/ 701 w 778"/>
                  <a:gd name="T57" fmla="*/ 87 h 242"/>
                  <a:gd name="T58" fmla="*/ 725 w 778"/>
                  <a:gd name="T59" fmla="*/ 92 h 242"/>
                  <a:gd name="T60" fmla="*/ 778 w 778"/>
                  <a:gd name="T61" fmla="*/ 8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78" h="242">
                    <a:moveTo>
                      <a:pt x="0" y="13"/>
                    </a:moveTo>
                    <a:lnTo>
                      <a:pt x="61" y="0"/>
                    </a:lnTo>
                    <a:lnTo>
                      <a:pt x="62" y="15"/>
                    </a:lnTo>
                    <a:lnTo>
                      <a:pt x="26" y="41"/>
                    </a:lnTo>
                    <a:lnTo>
                      <a:pt x="54" y="85"/>
                    </a:lnTo>
                    <a:lnTo>
                      <a:pt x="101" y="104"/>
                    </a:lnTo>
                    <a:lnTo>
                      <a:pt x="119" y="133"/>
                    </a:lnTo>
                    <a:lnTo>
                      <a:pt x="137" y="155"/>
                    </a:lnTo>
                    <a:lnTo>
                      <a:pt x="176" y="159"/>
                    </a:lnTo>
                    <a:lnTo>
                      <a:pt x="189" y="142"/>
                    </a:lnTo>
                    <a:lnTo>
                      <a:pt x="220" y="131"/>
                    </a:lnTo>
                    <a:lnTo>
                      <a:pt x="222" y="162"/>
                    </a:lnTo>
                    <a:lnTo>
                      <a:pt x="211" y="201"/>
                    </a:lnTo>
                    <a:lnTo>
                      <a:pt x="251" y="221"/>
                    </a:lnTo>
                    <a:lnTo>
                      <a:pt x="277" y="242"/>
                    </a:lnTo>
                    <a:lnTo>
                      <a:pt x="364" y="188"/>
                    </a:lnTo>
                    <a:lnTo>
                      <a:pt x="392" y="154"/>
                    </a:lnTo>
                    <a:lnTo>
                      <a:pt x="423" y="166"/>
                    </a:lnTo>
                    <a:lnTo>
                      <a:pt x="443" y="204"/>
                    </a:lnTo>
                    <a:lnTo>
                      <a:pt x="458" y="217"/>
                    </a:lnTo>
                    <a:lnTo>
                      <a:pt x="495" y="190"/>
                    </a:lnTo>
                    <a:lnTo>
                      <a:pt x="476" y="154"/>
                    </a:lnTo>
                    <a:lnTo>
                      <a:pt x="490" y="130"/>
                    </a:lnTo>
                    <a:lnTo>
                      <a:pt x="520" y="135"/>
                    </a:lnTo>
                    <a:lnTo>
                      <a:pt x="547" y="162"/>
                    </a:lnTo>
                    <a:lnTo>
                      <a:pt x="560" y="138"/>
                    </a:lnTo>
                    <a:lnTo>
                      <a:pt x="641" y="101"/>
                    </a:lnTo>
                    <a:lnTo>
                      <a:pt x="680" y="104"/>
                    </a:lnTo>
                    <a:lnTo>
                      <a:pt x="701" y="87"/>
                    </a:lnTo>
                    <a:lnTo>
                      <a:pt x="725" y="92"/>
                    </a:lnTo>
                    <a:lnTo>
                      <a:pt x="778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757">
                <a:extLst>
                  <a:ext uri="{FF2B5EF4-FFF2-40B4-BE49-F238E27FC236}">
                    <a16:creationId xmlns:a16="http://schemas.microsoft.com/office/drawing/2014/main" id="{5082166F-13E7-7A77-3803-16507C964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2408"/>
                <a:ext cx="38" cy="74"/>
              </a:xfrm>
              <a:custGeom>
                <a:avLst/>
                <a:gdLst>
                  <a:gd name="T0" fmla="*/ 188 w 188"/>
                  <a:gd name="T1" fmla="*/ 369 h 369"/>
                  <a:gd name="T2" fmla="*/ 135 w 188"/>
                  <a:gd name="T3" fmla="*/ 366 h 369"/>
                  <a:gd name="T4" fmla="*/ 160 w 188"/>
                  <a:gd name="T5" fmla="*/ 310 h 369"/>
                  <a:gd name="T6" fmla="*/ 136 w 188"/>
                  <a:gd name="T7" fmla="*/ 296 h 369"/>
                  <a:gd name="T8" fmla="*/ 150 w 188"/>
                  <a:gd name="T9" fmla="*/ 288 h 369"/>
                  <a:gd name="T10" fmla="*/ 124 w 188"/>
                  <a:gd name="T11" fmla="*/ 251 h 369"/>
                  <a:gd name="T12" fmla="*/ 136 w 188"/>
                  <a:gd name="T13" fmla="*/ 220 h 369"/>
                  <a:gd name="T14" fmla="*/ 102 w 188"/>
                  <a:gd name="T15" fmla="*/ 192 h 369"/>
                  <a:gd name="T16" fmla="*/ 87 w 188"/>
                  <a:gd name="T17" fmla="*/ 193 h 369"/>
                  <a:gd name="T18" fmla="*/ 55 w 188"/>
                  <a:gd name="T19" fmla="*/ 173 h 369"/>
                  <a:gd name="T20" fmla="*/ 17 w 188"/>
                  <a:gd name="T21" fmla="*/ 185 h 369"/>
                  <a:gd name="T22" fmla="*/ 7 w 188"/>
                  <a:gd name="T23" fmla="*/ 170 h 369"/>
                  <a:gd name="T24" fmla="*/ 15 w 188"/>
                  <a:gd name="T25" fmla="*/ 153 h 369"/>
                  <a:gd name="T26" fmla="*/ 70 w 188"/>
                  <a:gd name="T27" fmla="*/ 95 h 369"/>
                  <a:gd name="T28" fmla="*/ 66 w 188"/>
                  <a:gd name="T29" fmla="*/ 49 h 369"/>
                  <a:gd name="T30" fmla="*/ 89 w 188"/>
                  <a:gd name="T31" fmla="*/ 46 h 369"/>
                  <a:gd name="T32" fmla="*/ 103 w 188"/>
                  <a:gd name="T33" fmla="*/ 30 h 369"/>
                  <a:gd name="T34" fmla="*/ 70 w 188"/>
                  <a:gd name="T35" fmla="*/ 17 h 369"/>
                  <a:gd name="T36" fmla="*/ 11 w 188"/>
                  <a:gd name="T37" fmla="*/ 38 h 369"/>
                  <a:gd name="T38" fmla="*/ 7 w 188"/>
                  <a:gd name="T39" fmla="*/ 0 h 369"/>
                  <a:gd name="T40" fmla="*/ 0 w 188"/>
                  <a:gd name="T41" fmla="*/ 0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8" h="369">
                    <a:moveTo>
                      <a:pt x="188" y="369"/>
                    </a:moveTo>
                    <a:lnTo>
                      <a:pt x="135" y="366"/>
                    </a:lnTo>
                    <a:lnTo>
                      <a:pt x="160" y="310"/>
                    </a:lnTo>
                    <a:lnTo>
                      <a:pt x="136" y="296"/>
                    </a:lnTo>
                    <a:lnTo>
                      <a:pt x="150" y="288"/>
                    </a:lnTo>
                    <a:lnTo>
                      <a:pt x="124" y="251"/>
                    </a:lnTo>
                    <a:lnTo>
                      <a:pt x="136" y="220"/>
                    </a:lnTo>
                    <a:lnTo>
                      <a:pt x="102" y="192"/>
                    </a:lnTo>
                    <a:lnTo>
                      <a:pt x="87" y="193"/>
                    </a:lnTo>
                    <a:lnTo>
                      <a:pt x="55" y="173"/>
                    </a:lnTo>
                    <a:lnTo>
                      <a:pt x="17" y="185"/>
                    </a:lnTo>
                    <a:lnTo>
                      <a:pt x="7" y="170"/>
                    </a:lnTo>
                    <a:lnTo>
                      <a:pt x="15" y="153"/>
                    </a:lnTo>
                    <a:lnTo>
                      <a:pt x="70" y="95"/>
                    </a:lnTo>
                    <a:lnTo>
                      <a:pt x="66" y="49"/>
                    </a:lnTo>
                    <a:lnTo>
                      <a:pt x="89" y="46"/>
                    </a:lnTo>
                    <a:lnTo>
                      <a:pt x="103" y="30"/>
                    </a:lnTo>
                    <a:lnTo>
                      <a:pt x="70" y="17"/>
                    </a:lnTo>
                    <a:lnTo>
                      <a:pt x="11" y="38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758">
                <a:extLst>
                  <a:ext uri="{FF2B5EF4-FFF2-40B4-BE49-F238E27FC236}">
                    <a16:creationId xmlns:a16="http://schemas.microsoft.com/office/drawing/2014/main" id="{679CB66E-8524-BB91-1126-BA1FD772F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88"/>
                <a:ext cx="87" cy="63"/>
              </a:xfrm>
              <a:custGeom>
                <a:avLst/>
                <a:gdLst>
                  <a:gd name="T0" fmla="*/ 432 w 432"/>
                  <a:gd name="T1" fmla="*/ 16 h 317"/>
                  <a:gd name="T2" fmla="*/ 409 w 432"/>
                  <a:gd name="T3" fmla="*/ 19 h 317"/>
                  <a:gd name="T4" fmla="*/ 353 w 432"/>
                  <a:gd name="T5" fmla="*/ 0 h 317"/>
                  <a:gd name="T6" fmla="*/ 346 w 432"/>
                  <a:gd name="T7" fmla="*/ 9 h 317"/>
                  <a:gd name="T8" fmla="*/ 363 w 432"/>
                  <a:gd name="T9" fmla="*/ 23 h 317"/>
                  <a:gd name="T10" fmla="*/ 355 w 432"/>
                  <a:gd name="T11" fmla="*/ 32 h 317"/>
                  <a:gd name="T12" fmla="*/ 285 w 432"/>
                  <a:gd name="T13" fmla="*/ 22 h 317"/>
                  <a:gd name="T14" fmla="*/ 290 w 432"/>
                  <a:gd name="T15" fmla="*/ 68 h 317"/>
                  <a:gd name="T16" fmla="*/ 257 w 432"/>
                  <a:gd name="T17" fmla="*/ 48 h 317"/>
                  <a:gd name="T18" fmla="*/ 237 w 432"/>
                  <a:gd name="T19" fmla="*/ 80 h 317"/>
                  <a:gd name="T20" fmla="*/ 197 w 432"/>
                  <a:gd name="T21" fmla="*/ 61 h 317"/>
                  <a:gd name="T22" fmla="*/ 119 w 432"/>
                  <a:gd name="T23" fmla="*/ 54 h 317"/>
                  <a:gd name="T24" fmla="*/ 112 w 432"/>
                  <a:gd name="T25" fmla="*/ 69 h 317"/>
                  <a:gd name="T26" fmla="*/ 122 w 432"/>
                  <a:gd name="T27" fmla="*/ 91 h 317"/>
                  <a:gd name="T28" fmla="*/ 117 w 432"/>
                  <a:gd name="T29" fmla="*/ 116 h 317"/>
                  <a:gd name="T30" fmla="*/ 132 w 432"/>
                  <a:gd name="T31" fmla="*/ 122 h 317"/>
                  <a:gd name="T32" fmla="*/ 158 w 432"/>
                  <a:gd name="T33" fmla="*/ 142 h 317"/>
                  <a:gd name="T34" fmla="*/ 145 w 432"/>
                  <a:gd name="T35" fmla="*/ 174 h 317"/>
                  <a:gd name="T36" fmla="*/ 108 w 432"/>
                  <a:gd name="T37" fmla="*/ 193 h 317"/>
                  <a:gd name="T38" fmla="*/ 111 w 432"/>
                  <a:gd name="T39" fmla="*/ 216 h 317"/>
                  <a:gd name="T40" fmla="*/ 88 w 432"/>
                  <a:gd name="T41" fmla="*/ 219 h 317"/>
                  <a:gd name="T42" fmla="*/ 76 w 432"/>
                  <a:gd name="T43" fmla="*/ 257 h 317"/>
                  <a:gd name="T44" fmla="*/ 22 w 432"/>
                  <a:gd name="T45" fmla="*/ 255 h 317"/>
                  <a:gd name="T46" fmla="*/ 6 w 432"/>
                  <a:gd name="T47" fmla="*/ 265 h 317"/>
                  <a:gd name="T48" fmla="*/ 0 w 432"/>
                  <a:gd name="T49" fmla="*/ 273 h 317"/>
                  <a:gd name="T50" fmla="*/ 33 w 432"/>
                  <a:gd name="T51" fmla="*/ 293 h 317"/>
                  <a:gd name="T52" fmla="*/ 27 w 432"/>
                  <a:gd name="T53" fmla="*/ 308 h 317"/>
                  <a:gd name="T54" fmla="*/ 20 w 432"/>
                  <a:gd name="T55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32" h="317">
                    <a:moveTo>
                      <a:pt x="432" y="16"/>
                    </a:moveTo>
                    <a:lnTo>
                      <a:pt x="409" y="19"/>
                    </a:lnTo>
                    <a:lnTo>
                      <a:pt x="353" y="0"/>
                    </a:lnTo>
                    <a:lnTo>
                      <a:pt x="346" y="9"/>
                    </a:lnTo>
                    <a:lnTo>
                      <a:pt x="363" y="23"/>
                    </a:lnTo>
                    <a:lnTo>
                      <a:pt x="355" y="32"/>
                    </a:lnTo>
                    <a:lnTo>
                      <a:pt x="285" y="22"/>
                    </a:lnTo>
                    <a:lnTo>
                      <a:pt x="290" y="68"/>
                    </a:lnTo>
                    <a:lnTo>
                      <a:pt x="257" y="48"/>
                    </a:lnTo>
                    <a:lnTo>
                      <a:pt x="237" y="80"/>
                    </a:lnTo>
                    <a:lnTo>
                      <a:pt x="197" y="61"/>
                    </a:lnTo>
                    <a:lnTo>
                      <a:pt x="119" y="54"/>
                    </a:lnTo>
                    <a:lnTo>
                      <a:pt x="112" y="69"/>
                    </a:lnTo>
                    <a:lnTo>
                      <a:pt x="122" y="91"/>
                    </a:lnTo>
                    <a:lnTo>
                      <a:pt x="117" y="116"/>
                    </a:lnTo>
                    <a:lnTo>
                      <a:pt x="132" y="122"/>
                    </a:lnTo>
                    <a:lnTo>
                      <a:pt x="158" y="142"/>
                    </a:lnTo>
                    <a:lnTo>
                      <a:pt x="145" y="174"/>
                    </a:lnTo>
                    <a:lnTo>
                      <a:pt x="108" y="193"/>
                    </a:lnTo>
                    <a:lnTo>
                      <a:pt x="111" y="216"/>
                    </a:lnTo>
                    <a:lnTo>
                      <a:pt x="88" y="219"/>
                    </a:lnTo>
                    <a:lnTo>
                      <a:pt x="76" y="257"/>
                    </a:lnTo>
                    <a:lnTo>
                      <a:pt x="22" y="255"/>
                    </a:lnTo>
                    <a:lnTo>
                      <a:pt x="6" y="265"/>
                    </a:lnTo>
                    <a:lnTo>
                      <a:pt x="0" y="273"/>
                    </a:lnTo>
                    <a:lnTo>
                      <a:pt x="33" y="293"/>
                    </a:lnTo>
                    <a:lnTo>
                      <a:pt x="27" y="308"/>
                    </a:lnTo>
                    <a:lnTo>
                      <a:pt x="20" y="3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759">
                <a:extLst>
                  <a:ext uri="{FF2B5EF4-FFF2-40B4-BE49-F238E27FC236}">
                    <a16:creationId xmlns:a16="http://schemas.microsoft.com/office/drawing/2014/main" id="{2D6199FA-153A-213A-6857-6A7A9BF04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2451"/>
                <a:ext cx="117" cy="37"/>
              </a:xfrm>
              <a:custGeom>
                <a:avLst/>
                <a:gdLst>
                  <a:gd name="T0" fmla="*/ 0 w 588"/>
                  <a:gd name="T1" fmla="*/ 155 h 185"/>
                  <a:gd name="T2" fmla="*/ 99 w 588"/>
                  <a:gd name="T3" fmla="*/ 138 h 185"/>
                  <a:gd name="T4" fmla="*/ 128 w 588"/>
                  <a:gd name="T5" fmla="*/ 127 h 185"/>
                  <a:gd name="T6" fmla="*/ 154 w 588"/>
                  <a:gd name="T7" fmla="*/ 140 h 185"/>
                  <a:gd name="T8" fmla="*/ 190 w 588"/>
                  <a:gd name="T9" fmla="*/ 122 h 185"/>
                  <a:gd name="T10" fmla="*/ 248 w 588"/>
                  <a:gd name="T11" fmla="*/ 162 h 185"/>
                  <a:gd name="T12" fmla="*/ 250 w 588"/>
                  <a:gd name="T13" fmla="*/ 178 h 185"/>
                  <a:gd name="T14" fmla="*/ 258 w 588"/>
                  <a:gd name="T15" fmla="*/ 185 h 185"/>
                  <a:gd name="T16" fmla="*/ 302 w 588"/>
                  <a:gd name="T17" fmla="*/ 166 h 185"/>
                  <a:gd name="T18" fmla="*/ 316 w 588"/>
                  <a:gd name="T19" fmla="*/ 149 h 185"/>
                  <a:gd name="T20" fmla="*/ 383 w 588"/>
                  <a:gd name="T21" fmla="*/ 127 h 185"/>
                  <a:gd name="T22" fmla="*/ 382 w 588"/>
                  <a:gd name="T23" fmla="*/ 104 h 185"/>
                  <a:gd name="T24" fmla="*/ 350 w 588"/>
                  <a:gd name="T25" fmla="*/ 99 h 185"/>
                  <a:gd name="T26" fmla="*/ 333 w 588"/>
                  <a:gd name="T27" fmla="*/ 86 h 185"/>
                  <a:gd name="T28" fmla="*/ 355 w 588"/>
                  <a:gd name="T29" fmla="*/ 76 h 185"/>
                  <a:gd name="T30" fmla="*/ 387 w 588"/>
                  <a:gd name="T31" fmla="*/ 81 h 185"/>
                  <a:gd name="T32" fmla="*/ 391 w 588"/>
                  <a:gd name="T33" fmla="*/ 49 h 185"/>
                  <a:gd name="T34" fmla="*/ 399 w 588"/>
                  <a:gd name="T35" fmla="*/ 41 h 185"/>
                  <a:gd name="T36" fmla="*/ 477 w 588"/>
                  <a:gd name="T37" fmla="*/ 57 h 185"/>
                  <a:gd name="T38" fmla="*/ 504 w 588"/>
                  <a:gd name="T39" fmla="*/ 16 h 185"/>
                  <a:gd name="T40" fmla="*/ 528 w 588"/>
                  <a:gd name="T41" fmla="*/ 29 h 185"/>
                  <a:gd name="T42" fmla="*/ 565 w 588"/>
                  <a:gd name="T43" fmla="*/ 2 h 185"/>
                  <a:gd name="T44" fmla="*/ 588 w 588"/>
                  <a:gd name="T45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8" h="185">
                    <a:moveTo>
                      <a:pt x="0" y="155"/>
                    </a:moveTo>
                    <a:lnTo>
                      <a:pt x="99" y="138"/>
                    </a:lnTo>
                    <a:lnTo>
                      <a:pt x="128" y="127"/>
                    </a:lnTo>
                    <a:lnTo>
                      <a:pt x="154" y="140"/>
                    </a:lnTo>
                    <a:lnTo>
                      <a:pt x="190" y="122"/>
                    </a:lnTo>
                    <a:lnTo>
                      <a:pt x="248" y="162"/>
                    </a:lnTo>
                    <a:lnTo>
                      <a:pt x="250" y="178"/>
                    </a:lnTo>
                    <a:lnTo>
                      <a:pt x="258" y="185"/>
                    </a:lnTo>
                    <a:lnTo>
                      <a:pt x="302" y="166"/>
                    </a:lnTo>
                    <a:lnTo>
                      <a:pt x="316" y="149"/>
                    </a:lnTo>
                    <a:lnTo>
                      <a:pt x="383" y="127"/>
                    </a:lnTo>
                    <a:lnTo>
                      <a:pt x="382" y="104"/>
                    </a:lnTo>
                    <a:lnTo>
                      <a:pt x="350" y="99"/>
                    </a:lnTo>
                    <a:lnTo>
                      <a:pt x="333" y="86"/>
                    </a:lnTo>
                    <a:lnTo>
                      <a:pt x="355" y="76"/>
                    </a:lnTo>
                    <a:lnTo>
                      <a:pt x="387" y="81"/>
                    </a:lnTo>
                    <a:lnTo>
                      <a:pt x="391" y="49"/>
                    </a:lnTo>
                    <a:lnTo>
                      <a:pt x="399" y="41"/>
                    </a:lnTo>
                    <a:lnTo>
                      <a:pt x="477" y="57"/>
                    </a:lnTo>
                    <a:lnTo>
                      <a:pt x="504" y="16"/>
                    </a:lnTo>
                    <a:lnTo>
                      <a:pt x="528" y="29"/>
                    </a:lnTo>
                    <a:lnTo>
                      <a:pt x="565" y="2"/>
                    </a:lnTo>
                    <a:lnTo>
                      <a:pt x="58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760">
                <a:extLst>
                  <a:ext uri="{FF2B5EF4-FFF2-40B4-BE49-F238E27FC236}">
                    <a16:creationId xmlns:a16="http://schemas.microsoft.com/office/drawing/2014/main" id="{8C350B93-3A98-B231-1F39-371698A3A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2451"/>
                <a:ext cx="94" cy="129"/>
              </a:xfrm>
              <a:custGeom>
                <a:avLst/>
                <a:gdLst>
                  <a:gd name="T0" fmla="*/ 12 w 471"/>
                  <a:gd name="T1" fmla="*/ 0 h 646"/>
                  <a:gd name="T2" fmla="*/ 0 w 471"/>
                  <a:gd name="T3" fmla="*/ 40 h 646"/>
                  <a:gd name="T4" fmla="*/ 19 w 471"/>
                  <a:gd name="T5" fmla="*/ 76 h 646"/>
                  <a:gd name="T6" fmla="*/ 36 w 471"/>
                  <a:gd name="T7" fmla="*/ 98 h 646"/>
                  <a:gd name="T8" fmla="*/ 38 w 471"/>
                  <a:gd name="T9" fmla="*/ 128 h 646"/>
                  <a:gd name="T10" fmla="*/ 88 w 471"/>
                  <a:gd name="T11" fmla="*/ 162 h 646"/>
                  <a:gd name="T12" fmla="*/ 101 w 471"/>
                  <a:gd name="T13" fmla="*/ 223 h 646"/>
                  <a:gd name="T14" fmla="*/ 144 w 471"/>
                  <a:gd name="T15" fmla="*/ 258 h 646"/>
                  <a:gd name="T16" fmla="*/ 138 w 471"/>
                  <a:gd name="T17" fmla="*/ 274 h 646"/>
                  <a:gd name="T18" fmla="*/ 116 w 471"/>
                  <a:gd name="T19" fmla="*/ 291 h 646"/>
                  <a:gd name="T20" fmla="*/ 164 w 471"/>
                  <a:gd name="T21" fmla="*/ 317 h 646"/>
                  <a:gd name="T22" fmla="*/ 167 w 471"/>
                  <a:gd name="T23" fmla="*/ 340 h 646"/>
                  <a:gd name="T24" fmla="*/ 138 w 471"/>
                  <a:gd name="T25" fmla="*/ 359 h 646"/>
                  <a:gd name="T26" fmla="*/ 139 w 471"/>
                  <a:gd name="T27" fmla="*/ 382 h 646"/>
                  <a:gd name="T28" fmla="*/ 230 w 471"/>
                  <a:gd name="T29" fmla="*/ 442 h 646"/>
                  <a:gd name="T30" fmla="*/ 270 w 471"/>
                  <a:gd name="T31" fmla="*/ 454 h 646"/>
                  <a:gd name="T32" fmla="*/ 315 w 471"/>
                  <a:gd name="T33" fmla="*/ 527 h 646"/>
                  <a:gd name="T34" fmla="*/ 349 w 471"/>
                  <a:gd name="T35" fmla="*/ 555 h 646"/>
                  <a:gd name="T36" fmla="*/ 421 w 471"/>
                  <a:gd name="T37" fmla="*/ 586 h 646"/>
                  <a:gd name="T38" fmla="*/ 436 w 471"/>
                  <a:gd name="T39" fmla="*/ 578 h 646"/>
                  <a:gd name="T40" fmla="*/ 448 w 471"/>
                  <a:gd name="T41" fmla="*/ 554 h 646"/>
                  <a:gd name="T42" fmla="*/ 471 w 471"/>
                  <a:gd name="T43" fmla="*/ 551 h 646"/>
                  <a:gd name="T44" fmla="*/ 466 w 471"/>
                  <a:gd name="T45" fmla="*/ 583 h 646"/>
                  <a:gd name="T46" fmla="*/ 447 w 471"/>
                  <a:gd name="T47" fmla="*/ 616 h 646"/>
                  <a:gd name="T48" fmla="*/ 458 w 471"/>
                  <a:gd name="T49" fmla="*/ 646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1" h="646">
                    <a:moveTo>
                      <a:pt x="12" y="0"/>
                    </a:moveTo>
                    <a:lnTo>
                      <a:pt x="0" y="40"/>
                    </a:lnTo>
                    <a:lnTo>
                      <a:pt x="19" y="76"/>
                    </a:lnTo>
                    <a:lnTo>
                      <a:pt x="36" y="98"/>
                    </a:lnTo>
                    <a:lnTo>
                      <a:pt x="38" y="128"/>
                    </a:lnTo>
                    <a:lnTo>
                      <a:pt x="88" y="162"/>
                    </a:lnTo>
                    <a:lnTo>
                      <a:pt x="101" y="223"/>
                    </a:lnTo>
                    <a:lnTo>
                      <a:pt x="144" y="258"/>
                    </a:lnTo>
                    <a:lnTo>
                      <a:pt x="138" y="274"/>
                    </a:lnTo>
                    <a:lnTo>
                      <a:pt x="116" y="291"/>
                    </a:lnTo>
                    <a:lnTo>
                      <a:pt x="164" y="317"/>
                    </a:lnTo>
                    <a:lnTo>
                      <a:pt x="167" y="340"/>
                    </a:lnTo>
                    <a:lnTo>
                      <a:pt x="138" y="359"/>
                    </a:lnTo>
                    <a:lnTo>
                      <a:pt x="139" y="382"/>
                    </a:lnTo>
                    <a:lnTo>
                      <a:pt x="230" y="442"/>
                    </a:lnTo>
                    <a:lnTo>
                      <a:pt x="270" y="454"/>
                    </a:lnTo>
                    <a:lnTo>
                      <a:pt x="315" y="527"/>
                    </a:lnTo>
                    <a:lnTo>
                      <a:pt x="349" y="555"/>
                    </a:lnTo>
                    <a:lnTo>
                      <a:pt x="421" y="586"/>
                    </a:lnTo>
                    <a:lnTo>
                      <a:pt x="436" y="578"/>
                    </a:lnTo>
                    <a:lnTo>
                      <a:pt x="448" y="554"/>
                    </a:lnTo>
                    <a:lnTo>
                      <a:pt x="471" y="551"/>
                    </a:lnTo>
                    <a:lnTo>
                      <a:pt x="466" y="583"/>
                    </a:lnTo>
                    <a:lnTo>
                      <a:pt x="447" y="616"/>
                    </a:lnTo>
                    <a:lnTo>
                      <a:pt x="458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Line 761">
                <a:extLst>
                  <a:ext uri="{FF2B5EF4-FFF2-40B4-BE49-F238E27FC236}">
                    <a16:creationId xmlns:a16="http://schemas.microsoft.com/office/drawing/2014/main" id="{CC4D56F9-772A-7617-856A-B456269B2F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6" y="2220"/>
                <a:ext cx="9" cy="1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Line 762">
                <a:extLst>
                  <a:ext uri="{FF2B5EF4-FFF2-40B4-BE49-F238E27FC236}">
                    <a16:creationId xmlns:a16="http://schemas.microsoft.com/office/drawing/2014/main" id="{E564CE53-6179-9A6D-C205-C870C6184C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3" y="2214"/>
                <a:ext cx="12" cy="1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763">
                <a:extLst>
                  <a:ext uri="{FF2B5EF4-FFF2-40B4-BE49-F238E27FC236}">
                    <a16:creationId xmlns:a16="http://schemas.microsoft.com/office/drawing/2014/main" id="{110D3BBC-405B-CF1B-1E9D-D253438926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74"/>
                <a:ext cx="50" cy="100"/>
              </a:xfrm>
              <a:custGeom>
                <a:avLst/>
                <a:gdLst>
                  <a:gd name="T0" fmla="*/ 249 w 249"/>
                  <a:gd name="T1" fmla="*/ 502 h 502"/>
                  <a:gd name="T2" fmla="*/ 239 w 249"/>
                  <a:gd name="T3" fmla="*/ 488 h 502"/>
                  <a:gd name="T4" fmla="*/ 245 w 249"/>
                  <a:gd name="T5" fmla="*/ 464 h 502"/>
                  <a:gd name="T6" fmla="*/ 194 w 249"/>
                  <a:gd name="T7" fmla="*/ 422 h 502"/>
                  <a:gd name="T8" fmla="*/ 198 w 249"/>
                  <a:gd name="T9" fmla="*/ 368 h 502"/>
                  <a:gd name="T10" fmla="*/ 188 w 249"/>
                  <a:gd name="T11" fmla="*/ 346 h 502"/>
                  <a:gd name="T12" fmla="*/ 217 w 249"/>
                  <a:gd name="T13" fmla="*/ 335 h 502"/>
                  <a:gd name="T14" fmla="*/ 232 w 249"/>
                  <a:gd name="T15" fmla="*/ 319 h 502"/>
                  <a:gd name="T16" fmla="*/ 175 w 249"/>
                  <a:gd name="T17" fmla="*/ 293 h 502"/>
                  <a:gd name="T18" fmla="*/ 154 w 249"/>
                  <a:gd name="T19" fmla="*/ 240 h 502"/>
                  <a:gd name="T20" fmla="*/ 158 w 249"/>
                  <a:gd name="T21" fmla="*/ 194 h 502"/>
                  <a:gd name="T22" fmla="*/ 132 w 249"/>
                  <a:gd name="T23" fmla="*/ 165 h 502"/>
                  <a:gd name="T24" fmla="*/ 112 w 249"/>
                  <a:gd name="T25" fmla="*/ 106 h 502"/>
                  <a:gd name="T26" fmla="*/ 73 w 249"/>
                  <a:gd name="T27" fmla="*/ 102 h 502"/>
                  <a:gd name="T28" fmla="*/ 55 w 249"/>
                  <a:gd name="T29" fmla="*/ 80 h 502"/>
                  <a:gd name="T30" fmla="*/ 0 w 249"/>
                  <a:gd name="T31" fmla="*/ 78 h 502"/>
                  <a:gd name="T32" fmla="*/ 11 w 249"/>
                  <a:gd name="T33" fmla="*/ 24 h 502"/>
                  <a:gd name="T34" fmla="*/ 1 w 249"/>
                  <a:gd name="T35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9" h="502">
                    <a:moveTo>
                      <a:pt x="249" y="502"/>
                    </a:moveTo>
                    <a:lnTo>
                      <a:pt x="239" y="488"/>
                    </a:lnTo>
                    <a:lnTo>
                      <a:pt x="245" y="464"/>
                    </a:lnTo>
                    <a:lnTo>
                      <a:pt x="194" y="422"/>
                    </a:lnTo>
                    <a:lnTo>
                      <a:pt x="198" y="368"/>
                    </a:lnTo>
                    <a:lnTo>
                      <a:pt x="188" y="346"/>
                    </a:lnTo>
                    <a:lnTo>
                      <a:pt x="217" y="335"/>
                    </a:lnTo>
                    <a:lnTo>
                      <a:pt x="232" y="319"/>
                    </a:lnTo>
                    <a:lnTo>
                      <a:pt x="175" y="293"/>
                    </a:lnTo>
                    <a:lnTo>
                      <a:pt x="154" y="240"/>
                    </a:lnTo>
                    <a:lnTo>
                      <a:pt x="158" y="194"/>
                    </a:lnTo>
                    <a:lnTo>
                      <a:pt x="132" y="165"/>
                    </a:lnTo>
                    <a:lnTo>
                      <a:pt x="112" y="106"/>
                    </a:lnTo>
                    <a:lnTo>
                      <a:pt x="73" y="102"/>
                    </a:lnTo>
                    <a:lnTo>
                      <a:pt x="55" y="80"/>
                    </a:lnTo>
                    <a:lnTo>
                      <a:pt x="0" y="78"/>
                    </a:lnTo>
                    <a:lnTo>
                      <a:pt x="11" y="24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764">
                <a:extLst>
                  <a:ext uri="{FF2B5EF4-FFF2-40B4-BE49-F238E27FC236}">
                    <a16:creationId xmlns:a16="http://schemas.microsoft.com/office/drawing/2014/main" id="{54F94986-E3BE-EEDE-BA44-6EEFD896EB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039"/>
                <a:ext cx="112" cy="52"/>
              </a:xfrm>
              <a:custGeom>
                <a:avLst/>
                <a:gdLst>
                  <a:gd name="T0" fmla="*/ 556 w 556"/>
                  <a:gd name="T1" fmla="*/ 172 h 257"/>
                  <a:gd name="T2" fmla="*/ 527 w 556"/>
                  <a:gd name="T3" fmla="*/ 198 h 257"/>
                  <a:gd name="T4" fmla="*/ 516 w 556"/>
                  <a:gd name="T5" fmla="*/ 238 h 257"/>
                  <a:gd name="T6" fmla="*/ 472 w 556"/>
                  <a:gd name="T7" fmla="*/ 257 h 257"/>
                  <a:gd name="T8" fmla="*/ 415 w 556"/>
                  <a:gd name="T9" fmla="*/ 225 h 257"/>
                  <a:gd name="T10" fmla="*/ 398 w 556"/>
                  <a:gd name="T11" fmla="*/ 203 h 257"/>
                  <a:gd name="T12" fmla="*/ 386 w 556"/>
                  <a:gd name="T13" fmla="*/ 158 h 257"/>
                  <a:gd name="T14" fmla="*/ 360 w 556"/>
                  <a:gd name="T15" fmla="*/ 137 h 257"/>
                  <a:gd name="T16" fmla="*/ 337 w 556"/>
                  <a:gd name="T17" fmla="*/ 139 h 257"/>
                  <a:gd name="T18" fmla="*/ 289 w 556"/>
                  <a:gd name="T19" fmla="*/ 113 h 257"/>
                  <a:gd name="T20" fmla="*/ 259 w 556"/>
                  <a:gd name="T21" fmla="*/ 131 h 257"/>
                  <a:gd name="T22" fmla="*/ 219 w 556"/>
                  <a:gd name="T23" fmla="*/ 119 h 257"/>
                  <a:gd name="T24" fmla="*/ 198 w 556"/>
                  <a:gd name="T25" fmla="*/ 129 h 257"/>
                  <a:gd name="T26" fmla="*/ 179 w 556"/>
                  <a:gd name="T27" fmla="*/ 107 h 257"/>
                  <a:gd name="T28" fmla="*/ 164 w 556"/>
                  <a:gd name="T29" fmla="*/ 101 h 257"/>
                  <a:gd name="T30" fmla="*/ 169 w 556"/>
                  <a:gd name="T31" fmla="*/ 62 h 257"/>
                  <a:gd name="T32" fmla="*/ 113 w 556"/>
                  <a:gd name="T33" fmla="*/ 44 h 257"/>
                  <a:gd name="T34" fmla="*/ 110 w 556"/>
                  <a:gd name="T35" fmla="*/ 21 h 257"/>
                  <a:gd name="T36" fmla="*/ 81 w 556"/>
                  <a:gd name="T37" fmla="*/ 39 h 257"/>
                  <a:gd name="T38" fmla="*/ 57 w 556"/>
                  <a:gd name="T39" fmla="*/ 26 h 257"/>
                  <a:gd name="T40" fmla="*/ 33 w 556"/>
                  <a:gd name="T41" fmla="*/ 21 h 257"/>
                  <a:gd name="T42" fmla="*/ 32 w 556"/>
                  <a:gd name="T43" fmla="*/ 5 h 257"/>
                  <a:gd name="T44" fmla="*/ 0 w 556"/>
                  <a:gd name="T45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56" h="257">
                    <a:moveTo>
                      <a:pt x="556" y="172"/>
                    </a:moveTo>
                    <a:lnTo>
                      <a:pt x="527" y="198"/>
                    </a:lnTo>
                    <a:lnTo>
                      <a:pt x="516" y="238"/>
                    </a:lnTo>
                    <a:lnTo>
                      <a:pt x="472" y="257"/>
                    </a:lnTo>
                    <a:lnTo>
                      <a:pt x="415" y="225"/>
                    </a:lnTo>
                    <a:lnTo>
                      <a:pt x="398" y="203"/>
                    </a:lnTo>
                    <a:lnTo>
                      <a:pt x="386" y="158"/>
                    </a:lnTo>
                    <a:lnTo>
                      <a:pt x="360" y="137"/>
                    </a:lnTo>
                    <a:lnTo>
                      <a:pt x="337" y="139"/>
                    </a:lnTo>
                    <a:lnTo>
                      <a:pt x="289" y="113"/>
                    </a:lnTo>
                    <a:lnTo>
                      <a:pt x="259" y="131"/>
                    </a:lnTo>
                    <a:lnTo>
                      <a:pt x="219" y="119"/>
                    </a:lnTo>
                    <a:lnTo>
                      <a:pt x="198" y="129"/>
                    </a:lnTo>
                    <a:lnTo>
                      <a:pt x="179" y="107"/>
                    </a:lnTo>
                    <a:lnTo>
                      <a:pt x="164" y="101"/>
                    </a:lnTo>
                    <a:lnTo>
                      <a:pt x="169" y="62"/>
                    </a:lnTo>
                    <a:lnTo>
                      <a:pt x="113" y="44"/>
                    </a:lnTo>
                    <a:lnTo>
                      <a:pt x="110" y="21"/>
                    </a:lnTo>
                    <a:lnTo>
                      <a:pt x="81" y="39"/>
                    </a:lnTo>
                    <a:lnTo>
                      <a:pt x="57" y="26"/>
                    </a:lnTo>
                    <a:lnTo>
                      <a:pt x="33" y="21"/>
                    </a:lnTo>
                    <a:lnTo>
                      <a:pt x="32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765">
                <a:extLst>
                  <a:ext uri="{FF2B5EF4-FFF2-40B4-BE49-F238E27FC236}">
                    <a16:creationId xmlns:a16="http://schemas.microsoft.com/office/drawing/2014/main" id="{E7A1D275-BD5E-2663-B5A9-4361623272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84"/>
                <a:ext cx="147" cy="84"/>
              </a:xfrm>
              <a:custGeom>
                <a:avLst/>
                <a:gdLst>
                  <a:gd name="T0" fmla="*/ 0 w 737"/>
                  <a:gd name="T1" fmla="*/ 424 h 424"/>
                  <a:gd name="T2" fmla="*/ 7 w 737"/>
                  <a:gd name="T3" fmla="*/ 415 h 424"/>
                  <a:gd name="T4" fmla="*/ 5 w 737"/>
                  <a:gd name="T5" fmla="*/ 392 h 424"/>
                  <a:gd name="T6" fmla="*/ 11 w 737"/>
                  <a:gd name="T7" fmla="*/ 377 h 424"/>
                  <a:gd name="T8" fmla="*/ 71 w 737"/>
                  <a:gd name="T9" fmla="*/ 356 h 424"/>
                  <a:gd name="T10" fmla="*/ 117 w 737"/>
                  <a:gd name="T11" fmla="*/ 351 h 424"/>
                  <a:gd name="T12" fmla="*/ 127 w 737"/>
                  <a:gd name="T13" fmla="*/ 381 h 424"/>
                  <a:gd name="T14" fmla="*/ 143 w 737"/>
                  <a:gd name="T15" fmla="*/ 387 h 424"/>
                  <a:gd name="T16" fmla="*/ 166 w 737"/>
                  <a:gd name="T17" fmla="*/ 378 h 424"/>
                  <a:gd name="T18" fmla="*/ 213 w 737"/>
                  <a:gd name="T19" fmla="*/ 389 h 424"/>
                  <a:gd name="T20" fmla="*/ 235 w 737"/>
                  <a:gd name="T21" fmla="*/ 379 h 424"/>
                  <a:gd name="T22" fmla="*/ 265 w 737"/>
                  <a:gd name="T23" fmla="*/ 377 h 424"/>
                  <a:gd name="T24" fmla="*/ 277 w 737"/>
                  <a:gd name="T25" fmla="*/ 329 h 424"/>
                  <a:gd name="T26" fmla="*/ 334 w 737"/>
                  <a:gd name="T27" fmla="*/ 284 h 424"/>
                  <a:gd name="T28" fmla="*/ 331 w 737"/>
                  <a:gd name="T29" fmla="*/ 238 h 424"/>
                  <a:gd name="T30" fmla="*/ 343 w 737"/>
                  <a:gd name="T31" fmla="*/ 207 h 424"/>
                  <a:gd name="T32" fmla="*/ 372 w 737"/>
                  <a:gd name="T33" fmla="*/ 189 h 424"/>
                  <a:gd name="T34" fmla="*/ 382 w 737"/>
                  <a:gd name="T35" fmla="*/ 126 h 424"/>
                  <a:gd name="T36" fmla="*/ 401 w 737"/>
                  <a:gd name="T37" fmla="*/ 93 h 424"/>
                  <a:gd name="T38" fmla="*/ 424 w 737"/>
                  <a:gd name="T39" fmla="*/ 83 h 424"/>
                  <a:gd name="T40" fmla="*/ 443 w 737"/>
                  <a:gd name="T41" fmla="*/ 50 h 424"/>
                  <a:gd name="T42" fmla="*/ 458 w 737"/>
                  <a:gd name="T43" fmla="*/ 42 h 424"/>
                  <a:gd name="T44" fmla="*/ 474 w 737"/>
                  <a:gd name="T45" fmla="*/ 41 h 424"/>
                  <a:gd name="T46" fmla="*/ 500 w 737"/>
                  <a:gd name="T47" fmla="*/ 0 h 424"/>
                  <a:gd name="T48" fmla="*/ 534 w 737"/>
                  <a:gd name="T49" fmla="*/ 27 h 424"/>
                  <a:gd name="T50" fmla="*/ 533 w 737"/>
                  <a:gd name="T51" fmla="*/ 104 h 424"/>
                  <a:gd name="T52" fmla="*/ 571 w 737"/>
                  <a:gd name="T53" fmla="*/ 86 h 424"/>
                  <a:gd name="T54" fmla="*/ 617 w 737"/>
                  <a:gd name="T55" fmla="*/ 89 h 424"/>
                  <a:gd name="T56" fmla="*/ 619 w 737"/>
                  <a:gd name="T57" fmla="*/ 112 h 424"/>
                  <a:gd name="T58" fmla="*/ 641 w 737"/>
                  <a:gd name="T59" fmla="*/ 186 h 424"/>
                  <a:gd name="T60" fmla="*/ 658 w 737"/>
                  <a:gd name="T61" fmla="*/ 201 h 424"/>
                  <a:gd name="T62" fmla="*/ 681 w 737"/>
                  <a:gd name="T63" fmla="*/ 191 h 424"/>
                  <a:gd name="T64" fmla="*/ 691 w 737"/>
                  <a:gd name="T65" fmla="*/ 213 h 424"/>
                  <a:gd name="T66" fmla="*/ 685 w 737"/>
                  <a:gd name="T67" fmla="*/ 229 h 424"/>
                  <a:gd name="T68" fmla="*/ 669 w 737"/>
                  <a:gd name="T69" fmla="*/ 231 h 424"/>
                  <a:gd name="T70" fmla="*/ 686 w 737"/>
                  <a:gd name="T71" fmla="*/ 252 h 424"/>
                  <a:gd name="T72" fmla="*/ 681 w 737"/>
                  <a:gd name="T73" fmla="*/ 276 h 424"/>
                  <a:gd name="T74" fmla="*/ 693 w 737"/>
                  <a:gd name="T75" fmla="*/ 321 h 424"/>
                  <a:gd name="T76" fmla="*/ 713 w 737"/>
                  <a:gd name="T77" fmla="*/ 366 h 424"/>
                  <a:gd name="T78" fmla="*/ 737 w 737"/>
                  <a:gd name="T7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37" h="424">
                    <a:moveTo>
                      <a:pt x="0" y="424"/>
                    </a:moveTo>
                    <a:lnTo>
                      <a:pt x="7" y="415"/>
                    </a:lnTo>
                    <a:lnTo>
                      <a:pt x="5" y="392"/>
                    </a:lnTo>
                    <a:lnTo>
                      <a:pt x="11" y="377"/>
                    </a:lnTo>
                    <a:lnTo>
                      <a:pt x="71" y="356"/>
                    </a:lnTo>
                    <a:lnTo>
                      <a:pt x="117" y="351"/>
                    </a:lnTo>
                    <a:lnTo>
                      <a:pt x="127" y="381"/>
                    </a:lnTo>
                    <a:lnTo>
                      <a:pt x="143" y="387"/>
                    </a:lnTo>
                    <a:lnTo>
                      <a:pt x="166" y="378"/>
                    </a:lnTo>
                    <a:lnTo>
                      <a:pt x="213" y="389"/>
                    </a:lnTo>
                    <a:lnTo>
                      <a:pt x="235" y="379"/>
                    </a:lnTo>
                    <a:lnTo>
                      <a:pt x="265" y="377"/>
                    </a:lnTo>
                    <a:lnTo>
                      <a:pt x="277" y="329"/>
                    </a:lnTo>
                    <a:lnTo>
                      <a:pt x="334" y="284"/>
                    </a:lnTo>
                    <a:lnTo>
                      <a:pt x="331" y="238"/>
                    </a:lnTo>
                    <a:lnTo>
                      <a:pt x="343" y="207"/>
                    </a:lnTo>
                    <a:lnTo>
                      <a:pt x="372" y="189"/>
                    </a:lnTo>
                    <a:lnTo>
                      <a:pt x="382" y="126"/>
                    </a:lnTo>
                    <a:lnTo>
                      <a:pt x="401" y="93"/>
                    </a:lnTo>
                    <a:lnTo>
                      <a:pt x="424" y="83"/>
                    </a:lnTo>
                    <a:lnTo>
                      <a:pt x="443" y="50"/>
                    </a:lnTo>
                    <a:lnTo>
                      <a:pt x="458" y="42"/>
                    </a:lnTo>
                    <a:lnTo>
                      <a:pt x="474" y="41"/>
                    </a:lnTo>
                    <a:lnTo>
                      <a:pt x="500" y="0"/>
                    </a:lnTo>
                    <a:lnTo>
                      <a:pt x="534" y="27"/>
                    </a:lnTo>
                    <a:lnTo>
                      <a:pt x="533" y="104"/>
                    </a:lnTo>
                    <a:lnTo>
                      <a:pt x="571" y="86"/>
                    </a:lnTo>
                    <a:lnTo>
                      <a:pt x="617" y="89"/>
                    </a:lnTo>
                    <a:lnTo>
                      <a:pt x="619" y="112"/>
                    </a:lnTo>
                    <a:lnTo>
                      <a:pt x="641" y="186"/>
                    </a:lnTo>
                    <a:lnTo>
                      <a:pt x="658" y="201"/>
                    </a:lnTo>
                    <a:lnTo>
                      <a:pt x="681" y="191"/>
                    </a:lnTo>
                    <a:lnTo>
                      <a:pt x="691" y="213"/>
                    </a:lnTo>
                    <a:lnTo>
                      <a:pt x="685" y="229"/>
                    </a:lnTo>
                    <a:lnTo>
                      <a:pt x="669" y="231"/>
                    </a:lnTo>
                    <a:lnTo>
                      <a:pt x="686" y="252"/>
                    </a:lnTo>
                    <a:lnTo>
                      <a:pt x="681" y="276"/>
                    </a:lnTo>
                    <a:lnTo>
                      <a:pt x="693" y="321"/>
                    </a:lnTo>
                    <a:lnTo>
                      <a:pt x="713" y="366"/>
                    </a:lnTo>
                    <a:lnTo>
                      <a:pt x="737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766">
                <a:extLst>
                  <a:ext uri="{FF2B5EF4-FFF2-40B4-BE49-F238E27FC236}">
                    <a16:creationId xmlns:a16="http://schemas.microsoft.com/office/drawing/2014/main" id="{6BE21EB3-D003-1573-FD7B-F34F7D1252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71" cy="87"/>
              </a:xfrm>
              <a:custGeom>
                <a:avLst/>
                <a:gdLst>
                  <a:gd name="T0" fmla="*/ 0 w 354"/>
                  <a:gd name="T1" fmla="*/ 434 h 434"/>
                  <a:gd name="T2" fmla="*/ 31 w 354"/>
                  <a:gd name="T3" fmla="*/ 347 h 434"/>
                  <a:gd name="T4" fmla="*/ 53 w 354"/>
                  <a:gd name="T5" fmla="*/ 337 h 434"/>
                  <a:gd name="T6" fmla="*/ 43 w 354"/>
                  <a:gd name="T7" fmla="*/ 314 h 434"/>
                  <a:gd name="T8" fmla="*/ 55 w 354"/>
                  <a:gd name="T9" fmla="*/ 283 h 434"/>
                  <a:gd name="T10" fmla="*/ 66 w 354"/>
                  <a:gd name="T11" fmla="*/ 227 h 434"/>
                  <a:gd name="T12" fmla="*/ 86 w 354"/>
                  <a:gd name="T13" fmla="*/ 187 h 434"/>
                  <a:gd name="T14" fmla="*/ 109 w 354"/>
                  <a:gd name="T15" fmla="*/ 185 h 434"/>
                  <a:gd name="T16" fmla="*/ 117 w 354"/>
                  <a:gd name="T17" fmla="*/ 114 h 434"/>
                  <a:gd name="T18" fmla="*/ 146 w 354"/>
                  <a:gd name="T19" fmla="*/ 96 h 434"/>
                  <a:gd name="T20" fmla="*/ 173 w 354"/>
                  <a:gd name="T21" fmla="*/ 132 h 434"/>
                  <a:gd name="T22" fmla="*/ 197 w 354"/>
                  <a:gd name="T23" fmla="*/ 146 h 434"/>
                  <a:gd name="T24" fmla="*/ 234 w 354"/>
                  <a:gd name="T25" fmla="*/ 119 h 434"/>
                  <a:gd name="T26" fmla="*/ 230 w 354"/>
                  <a:gd name="T27" fmla="*/ 89 h 434"/>
                  <a:gd name="T28" fmla="*/ 245 w 354"/>
                  <a:gd name="T29" fmla="*/ 72 h 434"/>
                  <a:gd name="T30" fmla="*/ 249 w 354"/>
                  <a:gd name="T31" fmla="*/ 49 h 434"/>
                  <a:gd name="T32" fmla="*/ 282 w 354"/>
                  <a:gd name="T33" fmla="*/ 61 h 434"/>
                  <a:gd name="T34" fmla="*/ 348 w 354"/>
                  <a:gd name="T35" fmla="*/ 25 h 434"/>
                  <a:gd name="T36" fmla="*/ 354 w 354"/>
                  <a:gd name="T37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4" h="434">
                    <a:moveTo>
                      <a:pt x="0" y="434"/>
                    </a:moveTo>
                    <a:lnTo>
                      <a:pt x="31" y="347"/>
                    </a:lnTo>
                    <a:lnTo>
                      <a:pt x="53" y="337"/>
                    </a:lnTo>
                    <a:lnTo>
                      <a:pt x="43" y="314"/>
                    </a:lnTo>
                    <a:lnTo>
                      <a:pt x="55" y="283"/>
                    </a:lnTo>
                    <a:lnTo>
                      <a:pt x="66" y="227"/>
                    </a:lnTo>
                    <a:lnTo>
                      <a:pt x="86" y="187"/>
                    </a:lnTo>
                    <a:lnTo>
                      <a:pt x="109" y="185"/>
                    </a:lnTo>
                    <a:lnTo>
                      <a:pt x="117" y="114"/>
                    </a:lnTo>
                    <a:lnTo>
                      <a:pt x="146" y="96"/>
                    </a:lnTo>
                    <a:lnTo>
                      <a:pt x="173" y="132"/>
                    </a:lnTo>
                    <a:lnTo>
                      <a:pt x="197" y="146"/>
                    </a:lnTo>
                    <a:lnTo>
                      <a:pt x="234" y="119"/>
                    </a:lnTo>
                    <a:lnTo>
                      <a:pt x="230" y="89"/>
                    </a:lnTo>
                    <a:lnTo>
                      <a:pt x="245" y="72"/>
                    </a:lnTo>
                    <a:lnTo>
                      <a:pt x="249" y="49"/>
                    </a:lnTo>
                    <a:lnTo>
                      <a:pt x="282" y="61"/>
                    </a:lnTo>
                    <a:lnTo>
                      <a:pt x="348" y="25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Line 767">
                <a:extLst>
                  <a:ext uri="{FF2B5EF4-FFF2-40B4-BE49-F238E27FC236}">
                    <a16:creationId xmlns:a16="http://schemas.microsoft.com/office/drawing/2014/main" id="{153F87CB-1300-E4B9-BF66-6D841B40DB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4" y="2022"/>
                <a:ext cx="2" cy="1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768">
                <a:extLst>
                  <a:ext uri="{FF2B5EF4-FFF2-40B4-BE49-F238E27FC236}">
                    <a16:creationId xmlns:a16="http://schemas.microsoft.com/office/drawing/2014/main" id="{4EBBB418-BF10-DFB1-CB92-B57448E42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55"/>
                <a:ext cx="87" cy="117"/>
              </a:xfrm>
              <a:custGeom>
                <a:avLst/>
                <a:gdLst>
                  <a:gd name="T0" fmla="*/ 401 w 437"/>
                  <a:gd name="T1" fmla="*/ 0 h 586"/>
                  <a:gd name="T2" fmla="*/ 435 w 437"/>
                  <a:gd name="T3" fmla="*/ 28 h 586"/>
                  <a:gd name="T4" fmla="*/ 437 w 437"/>
                  <a:gd name="T5" fmla="*/ 44 h 586"/>
                  <a:gd name="T6" fmla="*/ 392 w 437"/>
                  <a:gd name="T7" fmla="*/ 63 h 586"/>
                  <a:gd name="T8" fmla="*/ 302 w 437"/>
                  <a:gd name="T9" fmla="*/ 10 h 586"/>
                  <a:gd name="T10" fmla="*/ 279 w 437"/>
                  <a:gd name="T11" fmla="*/ 11 h 586"/>
                  <a:gd name="T12" fmla="*/ 290 w 437"/>
                  <a:gd name="T13" fmla="*/ 41 h 586"/>
                  <a:gd name="T14" fmla="*/ 274 w 437"/>
                  <a:gd name="T15" fmla="*/ 120 h 586"/>
                  <a:gd name="T16" fmla="*/ 237 w 437"/>
                  <a:gd name="T17" fmla="*/ 131 h 586"/>
                  <a:gd name="T18" fmla="*/ 217 w 437"/>
                  <a:gd name="T19" fmla="*/ 171 h 586"/>
                  <a:gd name="T20" fmla="*/ 194 w 437"/>
                  <a:gd name="T21" fmla="*/ 173 h 586"/>
                  <a:gd name="T22" fmla="*/ 167 w 437"/>
                  <a:gd name="T23" fmla="*/ 222 h 586"/>
                  <a:gd name="T24" fmla="*/ 125 w 437"/>
                  <a:gd name="T25" fmla="*/ 266 h 586"/>
                  <a:gd name="T26" fmla="*/ 119 w 437"/>
                  <a:gd name="T27" fmla="*/ 281 h 586"/>
                  <a:gd name="T28" fmla="*/ 130 w 437"/>
                  <a:gd name="T29" fmla="*/ 310 h 586"/>
                  <a:gd name="T30" fmla="*/ 155 w 437"/>
                  <a:gd name="T31" fmla="*/ 340 h 586"/>
                  <a:gd name="T32" fmla="*/ 141 w 437"/>
                  <a:gd name="T33" fmla="*/ 348 h 586"/>
                  <a:gd name="T34" fmla="*/ 127 w 437"/>
                  <a:gd name="T35" fmla="*/ 372 h 586"/>
                  <a:gd name="T36" fmla="*/ 112 w 437"/>
                  <a:gd name="T37" fmla="*/ 375 h 586"/>
                  <a:gd name="T38" fmla="*/ 114 w 437"/>
                  <a:gd name="T39" fmla="*/ 398 h 586"/>
                  <a:gd name="T40" fmla="*/ 103 w 437"/>
                  <a:gd name="T41" fmla="*/ 445 h 586"/>
                  <a:gd name="T42" fmla="*/ 72 w 437"/>
                  <a:gd name="T43" fmla="*/ 440 h 586"/>
                  <a:gd name="T44" fmla="*/ 29 w 437"/>
                  <a:gd name="T45" fmla="*/ 483 h 586"/>
                  <a:gd name="T46" fmla="*/ 49 w 437"/>
                  <a:gd name="T47" fmla="*/ 526 h 586"/>
                  <a:gd name="T48" fmla="*/ 67 w 437"/>
                  <a:gd name="T49" fmla="*/ 548 h 586"/>
                  <a:gd name="T50" fmla="*/ 69 w 437"/>
                  <a:gd name="T51" fmla="*/ 571 h 586"/>
                  <a:gd name="T52" fmla="*/ 0 w 437"/>
                  <a:gd name="T53" fmla="*/ 586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7" h="586">
                    <a:moveTo>
                      <a:pt x="401" y="0"/>
                    </a:moveTo>
                    <a:lnTo>
                      <a:pt x="435" y="28"/>
                    </a:lnTo>
                    <a:lnTo>
                      <a:pt x="437" y="44"/>
                    </a:lnTo>
                    <a:lnTo>
                      <a:pt x="392" y="63"/>
                    </a:lnTo>
                    <a:lnTo>
                      <a:pt x="302" y="10"/>
                    </a:lnTo>
                    <a:lnTo>
                      <a:pt x="279" y="11"/>
                    </a:lnTo>
                    <a:lnTo>
                      <a:pt x="290" y="41"/>
                    </a:lnTo>
                    <a:lnTo>
                      <a:pt x="274" y="120"/>
                    </a:lnTo>
                    <a:lnTo>
                      <a:pt x="237" y="131"/>
                    </a:lnTo>
                    <a:lnTo>
                      <a:pt x="217" y="171"/>
                    </a:lnTo>
                    <a:lnTo>
                      <a:pt x="194" y="173"/>
                    </a:lnTo>
                    <a:lnTo>
                      <a:pt x="167" y="222"/>
                    </a:lnTo>
                    <a:lnTo>
                      <a:pt x="125" y="266"/>
                    </a:lnTo>
                    <a:lnTo>
                      <a:pt x="119" y="281"/>
                    </a:lnTo>
                    <a:lnTo>
                      <a:pt x="130" y="310"/>
                    </a:lnTo>
                    <a:lnTo>
                      <a:pt x="155" y="340"/>
                    </a:lnTo>
                    <a:lnTo>
                      <a:pt x="141" y="348"/>
                    </a:lnTo>
                    <a:lnTo>
                      <a:pt x="127" y="372"/>
                    </a:lnTo>
                    <a:lnTo>
                      <a:pt x="112" y="375"/>
                    </a:lnTo>
                    <a:lnTo>
                      <a:pt x="114" y="398"/>
                    </a:lnTo>
                    <a:lnTo>
                      <a:pt x="103" y="445"/>
                    </a:lnTo>
                    <a:lnTo>
                      <a:pt x="72" y="440"/>
                    </a:lnTo>
                    <a:lnTo>
                      <a:pt x="29" y="483"/>
                    </a:lnTo>
                    <a:lnTo>
                      <a:pt x="49" y="526"/>
                    </a:lnTo>
                    <a:lnTo>
                      <a:pt x="67" y="548"/>
                    </a:lnTo>
                    <a:lnTo>
                      <a:pt x="69" y="571"/>
                    </a:lnTo>
                    <a:lnTo>
                      <a:pt x="0" y="5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Line 769">
                <a:extLst>
                  <a:ext uri="{FF2B5EF4-FFF2-40B4-BE49-F238E27FC236}">
                    <a16:creationId xmlns:a16="http://schemas.microsoft.com/office/drawing/2014/main" id="{E2C03A5C-ACB4-8F53-9624-E7109F770C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1" y="2022"/>
                <a:ext cx="5" cy="3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Line 770">
                <a:extLst>
                  <a:ext uri="{FF2B5EF4-FFF2-40B4-BE49-F238E27FC236}">
                    <a16:creationId xmlns:a16="http://schemas.microsoft.com/office/drawing/2014/main" id="{FA3A2D5D-CC03-6BD8-5C24-961BD4FF8A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39"/>
                <a:ext cx="3" cy="1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771">
                <a:extLst>
                  <a:ext uri="{FF2B5EF4-FFF2-40B4-BE49-F238E27FC236}">
                    <a16:creationId xmlns:a16="http://schemas.microsoft.com/office/drawing/2014/main" id="{8E88065D-27E1-3CF8-6413-01C15B982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26" cy="96"/>
              </a:xfrm>
              <a:custGeom>
                <a:avLst/>
                <a:gdLst>
                  <a:gd name="T0" fmla="*/ 130 w 130"/>
                  <a:gd name="T1" fmla="*/ 481 h 481"/>
                  <a:gd name="T2" fmla="*/ 96 w 130"/>
                  <a:gd name="T3" fmla="*/ 446 h 481"/>
                  <a:gd name="T4" fmla="*/ 98 w 130"/>
                  <a:gd name="T5" fmla="*/ 391 h 481"/>
                  <a:gd name="T6" fmla="*/ 81 w 130"/>
                  <a:gd name="T7" fmla="*/ 369 h 481"/>
                  <a:gd name="T8" fmla="*/ 66 w 130"/>
                  <a:gd name="T9" fmla="*/ 363 h 481"/>
                  <a:gd name="T10" fmla="*/ 77 w 130"/>
                  <a:gd name="T11" fmla="*/ 323 h 481"/>
                  <a:gd name="T12" fmla="*/ 80 w 130"/>
                  <a:gd name="T13" fmla="*/ 277 h 481"/>
                  <a:gd name="T14" fmla="*/ 95 w 130"/>
                  <a:gd name="T15" fmla="*/ 260 h 481"/>
                  <a:gd name="T16" fmla="*/ 91 w 130"/>
                  <a:gd name="T17" fmla="*/ 223 h 481"/>
                  <a:gd name="T18" fmla="*/ 20 w 130"/>
                  <a:gd name="T19" fmla="*/ 121 h 481"/>
                  <a:gd name="T20" fmla="*/ 17 w 130"/>
                  <a:gd name="T21" fmla="*/ 98 h 481"/>
                  <a:gd name="T22" fmla="*/ 39 w 130"/>
                  <a:gd name="T23" fmla="*/ 81 h 481"/>
                  <a:gd name="T24" fmla="*/ 14 w 130"/>
                  <a:gd name="T25" fmla="*/ 52 h 481"/>
                  <a:gd name="T26" fmla="*/ 11 w 130"/>
                  <a:gd name="T27" fmla="*/ 29 h 481"/>
                  <a:gd name="T28" fmla="*/ 0 w 130"/>
                  <a:gd name="T2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481">
                    <a:moveTo>
                      <a:pt x="130" y="481"/>
                    </a:move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69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772">
                <a:extLst>
                  <a:ext uri="{FF2B5EF4-FFF2-40B4-BE49-F238E27FC236}">
                    <a16:creationId xmlns:a16="http://schemas.microsoft.com/office/drawing/2014/main" id="{2A561DA3-8579-E0A9-1BE8-5167C5F09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268"/>
                <a:ext cx="69" cy="73"/>
              </a:xfrm>
              <a:custGeom>
                <a:avLst/>
                <a:gdLst>
                  <a:gd name="T0" fmla="*/ 34 w 347"/>
                  <a:gd name="T1" fmla="*/ 361 h 361"/>
                  <a:gd name="T2" fmla="*/ 62 w 347"/>
                  <a:gd name="T3" fmla="*/ 334 h 361"/>
                  <a:gd name="T4" fmla="*/ 27 w 347"/>
                  <a:gd name="T5" fmla="*/ 285 h 361"/>
                  <a:gd name="T6" fmla="*/ 32 w 347"/>
                  <a:gd name="T7" fmla="*/ 253 h 361"/>
                  <a:gd name="T8" fmla="*/ 5 w 347"/>
                  <a:gd name="T9" fmla="*/ 224 h 361"/>
                  <a:gd name="T10" fmla="*/ 0 w 347"/>
                  <a:gd name="T11" fmla="*/ 171 h 361"/>
                  <a:gd name="T12" fmla="*/ 39 w 347"/>
                  <a:gd name="T13" fmla="*/ 167 h 361"/>
                  <a:gd name="T14" fmla="*/ 44 w 347"/>
                  <a:gd name="T15" fmla="*/ 144 h 361"/>
                  <a:gd name="T16" fmla="*/ 69 w 347"/>
                  <a:gd name="T17" fmla="*/ 157 h 361"/>
                  <a:gd name="T18" fmla="*/ 75 w 347"/>
                  <a:gd name="T19" fmla="*/ 140 h 361"/>
                  <a:gd name="T20" fmla="*/ 112 w 347"/>
                  <a:gd name="T21" fmla="*/ 122 h 361"/>
                  <a:gd name="T22" fmla="*/ 138 w 347"/>
                  <a:gd name="T23" fmla="*/ 81 h 361"/>
                  <a:gd name="T24" fmla="*/ 176 w 347"/>
                  <a:gd name="T25" fmla="*/ 70 h 361"/>
                  <a:gd name="T26" fmla="*/ 205 w 347"/>
                  <a:gd name="T27" fmla="*/ 43 h 361"/>
                  <a:gd name="T28" fmla="*/ 214 w 347"/>
                  <a:gd name="T29" fmla="*/ 58 h 361"/>
                  <a:gd name="T30" fmla="*/ 228 w 347"/>
                  <a:gd name="T31" fmla="*/ 42 h 361"/>
                  <a:gd name="T32" fmla="*/ 252 w 347"/>
                  <a:gd name="T33" fmla="*/ 54 h 361"/>
                  <a:gd name="T34" fmla="*/ 298 w 347"/>
                  <a:gd name="T35" fmla="*/ 51 h 361"/>
                  <a:gd name="T36" fmla="*/ 312 w 347"/>
                  <a:gd name="T37" fmla="*/ 34 h 361"/>
                  <a:gd name="T38" fmla="*/ 335 w 347"/>
                  <a:gd name="T39" fmla="*/ 31 h 361"/>
                  <a:gd name="T40" fmla="*/ 347 w 347"/>
                  <a:gd name="T41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7" h="361">
                    <a:moveTo>
                      <a:pt x="34" y="361"/>
                    </a:moveTo>
                    <a:lnTo>
                      <a:pt x="62" y="334"/>
                    </a:lnTo>
                    <a:lnTo>
                      <a:pt x="27" y="285"/>
                    </a:lnTo>
                    <a:lnTo>
                      <a:pt x="32" y="253"/>
                    </a:lnTo>
                    <a:lnTo>
                      <a:pt x="5" y="224"/>
                    </a:lnTo>
                    <a:lnTo>
                      <a:pt x="0" y="171"/>
                    </a:lnTo>
                    <a:lnTo>
                      <a:pt x="39" y="167"/>
                    </a:lnTo>
                    <a:lnTo>
                      <a:pt x="44" y="144"/>
                    </a:lnTo>
                    <a:lnTo>
                      <a:pt x="69" y="157"/>
                    </a:lnTo>
                    <a:lnTo>
                      <a:pt x="75" y="140"/>
                    </a:lnTo>
                    <a:lnTo>
                      <a:pt x="112" y="122"/>
                    </a:lnTo>
                    <a:lnTo>
                      <a:pt x="138" y="81"/>
                    </a:lnTo>
                    <a:lnTo>
                      <a:pt x="176" y="70"/>
                    </a:lnTo>
                    <a:lnTo>
                      <a:pt x="205" y="43"/>
                    </a:lnTo>
                    <a:lnTo>
                      <a:pt x="214" y="58"/>
                    </a:lnTo>
                    <a:lnTo>
                      <a:pt x="228" y="42"/>
                    </a:lnTo>
                    <a:lnTo>
                      <a:pt x="252" y="54"/>
                    </a:lnTo>
                    <a:lnTo>
                      <a:pt x="298" y="51"/>
                    </a:lnTo>
                    <a:lnTo>
                      <a:pt x="312" y="34"/>
                    </a:lnTo>
                    <a:lnTo>
                      <a:pt x="335" y="31"/>
                    </a:lnTo>
                    <a:lnTo>
                      <a:pt x="34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773">
                <a:extLst>
                  <a:ext uri="{FF2B5EF4-FFF2-40B4-BE49-F238E27FC236}">
                    <a16:creationId xmlns:a16="http://schemas.microsoft.com/office/drawing/2014/main" id="{F35B4D9A-1231-EE3A-2C7D-71D18E281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41"/>
                <a:ext cx="24" cy="50"/>
              </a:xfrm>
              <a:custGeom>
                <a:avLst/>
                <a:gdLst>
                  <a:gd name="T0" fmla="*/ 114 w 120"/>
                  <a:gd name="T1" fmla="*/ 252 h 252"/>
                  <a:gd name="T2" fmla="*/ 120 w 120"/>
                  <a:gd name="T3" fmla="*/ 236 h 252"/>
                  <a:gd name="T4" fmla="*/ 104 w 120"/>
                  <a:gd name="T5" fmla="*/ 230 h 252"/>
                  <a:gd name="T6" fmla="*/ 102 w 120"/>
                  <a:gd name="T7" fmla="*/ 207 h 252"/>
                  <a:gd name="T8" fmla="*/ 79 w 120"/>
                  <a:gd name="T9" fmla="*/ 210 h 252"/>
                  <a:gd name="T10" fmla="*/ 64 w 120"/>
                  <a:gd name="T11" fmla="*/ 218 h 252"/>
                  <a:gd name="T12" fmla="*/ 54 w 120"/>
                  <a:gd name="T13" fmla="*/ 204 h 252"/>
                  <a:gd name="T14" fmla="*/ 39 w 120"/>
                  <a:gd name="T15" fmla="*/ 198 h 252"/>
                  <a:gd name="T16" fmla="*/ 21 w 120"/>
                  <a:gd name="T17" fmla="*/ 169 h 252"/>
                  <a:gd name="T18" fmla="*/ 70 w 120"/>
                  <a:gd name="T19" fmla="*/ 125 h 252"/>
                  <a:gd name="T20" fmla="*/ 86 w 120"/>
                  <a:gd name="T21" fmla="*/ 124 h 252"/>
                  <a:gd name="T22" fmla="*/ 98 w 120"/>
                  <a:gd name="T23" fmla="*/ 85 h 252"/>
                  <a:gd name="T24" fmla="*/ 28 w 120"/>
                  <a:gd name="T25" fmla="*/ 75 h 252"/>
                  <a:gd name="T26" fmla="*/ 4 w 120"/>
                  <a:gd name="T27" fmla="*/ 62 h 252"/>
                  <a:gd name="T28" fmla="*/ 10 w 120"/>
                  <a:gd name="T29" fmla="*/ 46 h 252"/>
                  <a:gd name="T30" fmla="*/ 0 w 120"/>
                  <a:gd name="T31" fmla="*/ 24 h 252"/>
                  <a:gd name="T32" fmla="*/ 13 w 120"/>
                  <a:gd name="T3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252">
                    <a:moveTo>
                      <a:pt x="114" y="252"/>
                    </a:moveTo>
                    <a:lnTo>
                      <a:pt x="120" y="236"/>
                    </a:lnTo>
                    <a:lnTo>
                      <a:pt x="104" y="230"/>
                    </a:lnTo>
                    <a:lnTo>
                      <a:pt x="102" y="207"/>
                    </a:lnTo>
                    <a:lnTo>
                      <a:pt x="79" y="210"/>
                    </a:lnTo>
                    <a:lnTo>
                      <a:pt x="64" y="218"/>
                    </a:lnTo>
                    <a:lnTo>
                      <a:pt x="54" y="204"/>
                    </a:lnTo>
                    <a:lnTo>
                      <a:pt x="39" y="198"/>
                    </a:lnTo>
                    <a:lnTo>
                      <a:pt x="21" y="169"/>
                    </a:lnTo>
                    <a:lnTo>
                      <a:pt x="70" y="125"/>
                    </a:lnTo>
                    <a:lnTo>
                      <a:pt x="86" y="124"/>
                    </a:lnTo>
                    <a:lnTo>
                      <a:pt x="98" y="85"/>
                    </a:lnTo>
                    <a:lnTo>
                      <a:pt x="28" y="75"/>
                    </a:lnTo>
                    <a:lnTo>
                      <a:pt x="4" y="62"/>
                    </a:lnTo>
                    <a:lnTo>
                      <a:pt x="10" y="46"/>
                    </a:lnTo>
                    <a:lnTo>
                      <a:pt x="0" y="24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774">
                <a:extLst>
                  <a:ext uri="{FF2B5EF4-FFF2-40B4-BE49-F238E27FC236}">
                    <a16:creationId xmlns:a16="http://schemas.microsoft.com/office/drawing/2014/main" id="{6B34BA72-D49E-8598-D67F-30CC6835E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2379"/>
                <a:ext cx="180" cy="134"/>
              </a:xfrm>
              <a:custGeom>
                <a:avLst/>
                <a:gdLst>
                  <a:gd name="T0" fmla="*/ 904 w 904"/>
                  <a:gd name="T1" fmla="*/ 670 h 670"/>
                  <a:gd name="T2" fmla="*/ 883 w 904"/>
                  <a:gd name="T3" fmla="*/ 609 h 670"/>
                  <a:gd name="T4" fmla="*/ 812 w 904"/>
                  <a:gd name="T5" fmla="*/ 585 h 670"/>
                  <a:gd name="T6" fmla="*/ 722 w 904"/>
                  <a:gd name="T7" fmla="*/ 617 h 670"/>
                  <a:gd name="T8" fmla="*/ 674 w 904"/>
                  <a:gd name="T9" fmla="*/ 591 h 670"/>
                  <a:gd name="T10" fmla="*/ 641 w 904"/>
                  <a:gd name="T11" fmla="*/ 578 h 670"/>
                  <a:gd name="T12" fmla="*/ 562 w 904"/>
                  <a:gd name="T13" fmla="*/ 477 h 670"/>
                  <a:gd name="T14" fmla="*/ 557 w 904"/>
                  <a:gd name="T15" fmla="*/ 424 h 670"/>
                  <a:gd name="T16" fmla="*/ 537 w 904"/>
                  <a:gd name="T17" fmla="*/ 365 h 670"/>
                  <a:gd name="T18" fmla="*/ 495 w 904"/>
                  <a:gd name="T19" fmla="*/ 338 h 670"/>
                  <a:gd name="T20" fmla="*/ 508 w 904"/>
                  <a:gd name="T21" fmla="*/ 298 h 670"/>
                  <a:gd name="T22" fmla="*/ 470 w 904"/>
                  <a:gd name="T23" fmla="*/ 231 h 670"/>
                  <a:gd name="T24" fmla="*/ 443 w 904"/>
                  <a:gd name="T25" fmla="*/ 196 h 670"/>
                  <a:gd name="T26" fmla="*/ 412 w 904"/>
                  <a:gd name="T27" fmla="*/ 183 h 670"/>
                  <a:gd name="T28" fmla="*/ 403 w 904"/>
                  <a:gd name="T29" fmla="*/ 177 h 670"/>
                  <a:gd name="T30" fmla="*/ 336 w 904"/>
                  <a:gd name="T31" fmla="*/ 105 h 670"/>
                  <a:gd name="T32" fmla="*/ 296 w 904"/>
                  <a:gd name="T33" fmla="*/ 94 h 670"/>
                  <a:gd name="T34" fmla="*/ 279 w 904"/>
                  <a:gd name="T35" fmla="*/ 72 h 670"/>
                  <a:gd name="T36" fmla="*/ 217 w 904"/>
                  <a:gd name="T37" fmla="*/ 70 h 670"/>
                  <a:gd name="T38" fmla="*/ 222 w 904"/>
                  <a:gd name="T39" fmla="*/ 47 h 670"/>
                  <a:gd name="T40" fmla="*/ 190 w 904"/>
                  <a:gd name="T41" fmla="*/ 34 h 670"/>
                  <a:gd name="T42" fmla="*/ 148 w 904"/>
                  <a:gd name="T43" fmla="*/ 0 h 670"/>
                  <a:gd name="T44" fmla="*/ 104 w 904"/>
                  <a:gd name="T45" fmla="*/ 19 h 670"/>
                  <a:gd name="T46" fmla="*/ 73 w 904"/>
                  <a:gd name="T47" fmla="*/ 14 h 670"/>
                  <a:gd name="T48" fmla="*/ 0 w 904"/>
                  <a:gd name="T49" fmla="*/ 59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4" h="670">
                    <a:moveTo>
                      <a:pt x="904" y="670"/>
                    </a:moveTo>
                    <a:lnTo>
                      <a:pt x="883" y="609"/>
                    </a:lnTo>
                    <a:lnTo>
                      <a:pt x="812" y="585"/>
                    </a:lnTo>
                    <a:lnTo>
                      <a:pt x="722" y="617"/>
                    </a:lnTo>
                    <a:lnTo>
                      <a:pt x="674" y="591"/>
                    </a:lnTo>
                    <a:lnTo>
                      <a:pt x="641" y="578"/>
                    </a:lnTo>
                    <a:lnTo>
                      <a:pt x="562" y="477"/>
                    </a:lnTo>
                    <a:lnTo>
                      <a:pt x="557" y="424"/>
                    </a:lnTo>
                    <a:lnTo>
                      <a:pt x="537" y="365"/>
                    </a:lnTo>
                    <a:lnTo>
                      <a:pt x="495" y="338"/>
                    </a:lnTo>
                    <a:lnTo>
                      <a:pt x="508" y="298"/>
                    </a:lnTo>
                    <a:lnTo>
                      <a:pt x="470" y="231"/>
                    </a:lnTo>
                    <a:lnTo>
                      <a:pt x="443" y="196"/>
                    </a:lnTo>
                    <a:lnTo>
                      <a:pt x="412" y="183"/>
                    </a:lnTo>
                    <a:lnTo>
                      <a:pt x="403" y="177"/>
                    </a:lnTo>
                    <a:lnTo>
                      <a:pt x="336" y="105"/>
                    </a:lnTo>
                    <a:lnTo>
                      <a:pt x="296" y="94"/>
                    </a:lnTo>
                    <a:lnTo>
                      <a:pt x="279" y="72"/>
                    </a:lnTo>
                    <a:lnTo>
                      <a:pt x="217" y="70"/>
                    </a:lnTo>
                    <a:lnTo>
                      <a:pt x="222" y="47"/>
                    </a:lnTo>
                    <a:lnTo>
                      <a:pt x="190" y="34"/>
                    </a:lnTo>
                    <a:lnTo>
                      <a:pt x="148" y="0"/>
                    </a:lnTo>
                    <a:lnTo>
                      <a:pt x="104" y="19"/>
                    </a:lnTo>
                    <a:lnTo>
                      <a:pt x="73" y="14"/>
                    </a:lnTo>
                    <a:lnTo>
                      <a:pt x="0" y="5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775">
                <a:extLst>
                  <a:ext uri="{FF2B5EF4-FFF2-40B4-BE49-F238E27FC236}">
                    <a16:creationId xmlns:a16="http://schemas.microsoft.com/office/drawing/2014/main" id="{E9FDEA8B-8D74-3F76-02EF-D9CDCAEE1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261"/>
                <a:ext cx="75" cy="126"/>
              </a:xfrm>
              <a:custGeom>
                <a:avLst/>
                <a:gdLst>
                  <a:gd name="T0" fmla="*/ 0 w 374"/>
                  <a:gd name="T1" fmla="*/ 0 h 629"/>
                  <a:gd name="T2" fmla="*/ 87 w 374"/>
                  <a:gd name="T3" fmla="*/ 100 h 629"/>
                  <a:gd name="T4" fmla="*/ 97 w 374"/>
                  <a:gd name="T5" fmla="*/ 123 h 629"/>
                  <a:gd name="T6" fmla="*/ 87 w 374"/>
                  <a:gd name="T7" fmla="*/ 193 h 629"/>
                  <a:gd name="T8" fmla="*/ 148 w 374"/>
                  <a:gd name="T9" fmla="*/ 256 h 629"/>
                  <a:gd name="T10" fmla="*/ 150 w 374"/>
                  <a:gd name="T11" fmla="*/ 288 h 629"/>
                  <a:gd name="T12" fmla="*/ 137 w 374"/>
                  <a:gd name="T13" fmla="*/ 303 h 629"/>
                  <a:gd name="T14" fmla="*/ 146 w 374"/>
                  <a:gd name="T15" fmla="*/ 334 h 629"/>
                  <a:gd name="T16" fmla="*/ 132 w 374"/>
                  <a:gd name="T17" fmla="*/ 343 h 629"/>
                  <a:gd name="T18" fmla="*/ 134 w 374"/>
                  <a:gd name="T19" fmla="*/ 366 h 629"/>
                  <a:gd name="T20" fmla="*/ 146 w 374"/>
                  <a:gd name="T21" fmla="*/ 411 h 629"/>
                  <a:gd name="T22" fmla="*/ 163 w 374"/>
                  <a:gd name="T23" fmla="*/ 424 h 629"/>
                  <a:gd name="T24" fmla="*/ 157 w 374"/>
                  <a:gd name="T25" fmla="*/ 449 h 629"/>
                  <a:gd name="T26" fmla="*/ 138 w 374"/>
                  <a:gd name="T27" fmla="*/ 481 h 629"/>
                  <a:gd name="T28" fmla="*/ 139 w 374"/>
                  <a:gd name="T29" fmla="*/ 504 h 629"/>
                  <a:gd name="T30" fmla="*/ 162 w 374"/>
                  <a:gd name="T31" fmla="*/ 495 h 629"/>
                  <a:gd name="T32" fmla="*/ 173 w 374"/>
                  <a:gd name="T33" fmla="*/ 532 h 629"/>
                  <a:gd name="T34" fmla="*/ 236 w 374"/>
                  <a:gd name="T35" fmla="*/ 549 h 629"/>
                  <a:gd name="T36" fmla="*/ 226 w 374"/>
                  <a:gd name="T37" fmla="*/ 604 h 629"/>
                  <a:gd name="T38" fmla="*/ 302 w 374"/>
                  <a:gd name="T39" fmla="*/ 582 h 629"/>
                  <a:gd name="T40" fmla="*/ 348 w 374"/>
                  <a:gd name="T41" fmla="*/ 584 h 629"/>
                  <a:gd name="T42" fmla="*/ 374 w 374"/>
                  <a:gd name="T43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4" h="629">
                    <a:moveTo>
                      <a:pt x="0" y="0"/>
                    </a:moveTo>
                    <a:lnTo>
                      <a:pt x="87" y="100"/>
                    </a:lnTo>
                    <a:lnTo>
                      <a:pt x="97" y="123"/>
                    </a:lnTo>
                    <a:lnTo>
                      <a:pt x="87" y="193"/>
                    </a:lnTo>
                    <a:lnTo>
                      <a:pt x="148" y="256"/>
                    </a:lnTo>
                    <a:lnTo>
                      <a:pt x="150" y="288"/>
                    </a:lnTo>
                    <a:lnTo>
                      <a:pt x="137" y="303"/>
                    </a:lnTo>
                    <a:lnTo>
                      <a:pt x="146" y="334"/>
                    </a:lnTo>
                    <a:lnTo>
                      <a:pt x="132" y="343"/>
                    </a:lnTo>
                    <a:lnTo>
                      <a:pt x="134" y="366"/>
                    </a:lnTo>
                    <a:lnTo>
                      <a:pt x="146" y="411"/>
                    </a:lnTo>
                    <a:lnTo>
                      <a:pt x="163" y="424"/>
                    </a:lnTo>
                    <a:lnTo>
                      <a:pt x="157" y="449"/>
                    </a:lnTo>
                    <a:lnTo>
                      <a:pt x="138" y="481"/>
                    </a:lnTo>
                    <a:lnTo>
                      <a:pt x="139" y="504"/>
                    </a:lnTo>
                    <a:lnTo>
                      <a:pt x="162" y="495"/>
                    </a:lnTo>
                    <a:lnTo>
                      <a:pt x="173" y="532"/>
                    </a:lnTo>
                    <a:lnTo>
                      <a:pt x="236" y="549"/>
                    </a:lnTo>
                    <a:lnTo>
                      <a:pt x="226" y="604"/>
                    </a:lnTo>
                    <a:lnTo>
                      <a:pt x="302" y="582"/>
                    </a:lnTo>
                    <a:lnTo>
                      <a:pt x="348" y="584"/>
                    </a:lnTo>
                    <a:lnTo>
                      <a:pt x="374" y="6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776">
                <a:extLst>
                  <a:ext uri="{FF2B5EF4-FFF2-40B4-BE49-F238E27FC236}">
                    <a16:creationId xmlns:a16="http://schemas.microsoft.com/office/drawing/2014/main" id="{3867047C-B670-1D99-A56E-031BD85EA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87"/>
                <a:ext cx="34" cy="68"/>
              </a:xfrm>
              <a:custGeom>
                <a:avLst/>
                <a:gdLst>
                  <a:gd name="T0" fmla="*/ 98 w 171"/>
                  <a:gd name="T1" fmla="*/ 0 h 341"/>
                  <a:gd name="T2" fmla="*/ 62 w 171"/>
                  <a:gd name="T3" fmla="*/ 19 h 341"/>
                  <a:gd name="T4" fmla="*/ 50 w 171"/>
                  <a:gd name="T5" fmla="*/ 51 h 341"/>
                  <a:gd name="T6" fmla="*/ 45 w 171"/>
                  <a:gd name="T7" fmla="*/ 82 h 341"/>
                  <a:gd name="T8" fmla="*/ 0 w 171"/>
                  <a:gd name="T9" fmla="*/ 101 h 341"/>
                  <a:gd name="T10" fmla="*/ 26 w 171"/>
                  <a:gd name="T11" fmla="*/ 130 h 341"/>
                  <a:gd name="T12" fmla="*/ 57 w 171"/>
                  <a:gd name="T13" fmla="*/ 128 h 341"/>
                  <a:gd name="T14" fmla="*/ 75 w 171"/>
                  <a:gd name="T15" fmla="*/ 157 h 341"/>
                  <a:gd name="T16" fmla="*/ 113 w 171"/>
                  <a:gd name="T17" fmla="*/ 153 h 341"/>
                  <a:gd name="T18" fmla="*/ 171 w 171"/>
                  <a:gd name="T19" fmla="*/ 194 h 341"/>
                  <a:gd name="T20" fmla="*/ 166 w 171"/>
                  <a:gd name="T21" fmla="*/ 225 h 341"/>
                  <a:gd name="T22" fmla="*/ 87 w 171"/>
                  <a:gd name="T23" fmla="*/ 294 h 341"/>
                  <a:gd name="T24" fmla="*/ 84 w 171"/>
                  <a:gd name="T25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1" h="341">
                    <a:moveTo>
                      <a:pt x="98" y="0"/>
                    </a:moveTo>
                    <a:lnTo>
                      <a:pt x="62" y="19"/>
                    </a:lnTo>
                    <a:lnTo>
                      <a:pt x="50" y="51"/>
                    </a:lnTo>
                    <a:lnTo>
                      <a:pt x="45" y="82"/>
                    </a:lnTo>
                    <a:lnTo>
                      <a:pt x="0" y="101"/>
                    </a:lnTo>
                    <a:lnTo>
                      <a:pt x="26" y="130"/>
                    </a:lnTo>
                    <a:lnTo>
                      <a:pt x="57" y="128"/>
                    </a:lnTo>
                    <a:lnTo>
                      <a:pt x="75" y="157"/>
                    </a:lnTo>
                    <a:lnTo>
                      <a:pt x="113" y="153"/>
                    </a:lnTo>
                    <a:lnTo>
                      <a:pt x="171" y="194"/>
                    </a:lnTo>
                    <a:lnTo>
                      <a:pt x="166" y="225"/>
                    </a:lnTo>
                    <a:lnTo>
                      <a:pt x="87" y="294"/>
                    </a:lnTo>
                    <a:lnTo>
                      <a:pt x="84" y="3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777">
                <a:extLst>
                  <a:ext uri="{FF2B5EF4-FFF2-40B4-BE49-F238E27FC236}">
                    <a16:creationId xmlns:a16="http://schemas.microsoft.com/office/drawing/2014/main" id="{817D28C8-17DF-86BC-6BFE-3DC4760017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2455"/>
                <a:ext cx="81" cy="58"/>
              </a:xfrm>
              <a:custGeom>
                <a:avLst/>
                <a:gdLst>
                  <a:gd name="T0" fmla="*/ 405 w 405"/>
                  <a:gd name="T1" fmla="*/ 0 h 292"/>
                  <a:gd name="T2" fmla="*/ 384 w 405"/>
                  <a:gd name="T3" fmla="*/ 24 h 292"/>
                  <a:gd name="T4" fmla="*/ 322 w 405"/>
                  <a:gd name="T5" fmla="*/ 23 h 292"/>
                  <a:gd name="T6" fmla="*/ 296 w 405"/>
                  <a:gd name="T7" fmla="*/ 64 h 292"/>
                  <a:gd name="T8" fmla="*/ 308 w 405"/>
                  <a:gd name="T9" fmla="*/ 109 h 292"/>
                  <a:gd name="T10" fmla="*/ 270 w 405"/>
                  <a:gd name="T11" fmla="*/ 127 h 292"/>
                  <a:gd name="T12" fmla="*/ 201 w 405"/>
                  <a:gd name="T13" fmla="*/ 126 h 292"/>
                  <a:gd name="T14" fmla="*/ 153 w 405"/>
                  <a:gd name="T15" fmla="*/ 108 h 292"/>
                  <a:gd name="T16" fmla="*/ 130 w 405"/>
                  <a:gd name="T17" fmla="*/ 102 h 292"/>
                  <a:gd name="T18" fmla="*/ 110 w 405"/>
                  <a:gd name="T19" fmla="*/ 150 h 292"/>
                  <a:gd name="T20" fmla="*/ 138 w 405"/>
                  <a:gd name="T21" fmla="*/ 194 h 292"/>
                  <a:gd name="T22" fmla="*/ 117 w 405"/>
                  <a:gd name="T23" fmla="*/ 219 h 292"/>
                  <a:gd name="T24" fmla="*/ 121 w 405"/>
                  <a:gd name="T25" fmla="*/ 257 h 292"/>
                  <a:gd name="T26" fmla="*/ 130 w 405"/>
                  <a:gd name="T27" fmla="*/ 271 h 292"/>
                  <a:gd name="T28" fmla="*/ 124 w 405"/>
                  <a:gd name="T29" fmla="*/ 288 h 292"/>
                  <a:gd name="T30" fmla="*/ 93 w 405"/>
                  <a:gd name="T31" fmla="*/ 291 h 292"/>
                  <a:gd name="T32" fmla="*/ 52 w 405"/>
                  <a:gd name="T33" fmla="*/ 271 h 292"/>
                  <a:gd name="T34" fmla="*/ 0 w 405"/>
                  <a:gd name="T35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5" h="292">
                    <a:moveTo>
                      <a:pt x="405" y="0"/>
                    </a:moveTo>
                    <a:lnTo>
                      <a:pt x="384" y="24"/>
                    </a:lnTo>
                    <a:lnTo>
                      <a:pt x="322" y="23"/>
                    </a:lnTo>
                    <a:lnTo>
                      <a:pt x="296" y="64"/>
                    </a:lnTo>
                    <a:lnTo>
                      <a:pt x="308" y="109"/>
                    </a:lnTo>
                    <a:lnTo>
                      <a:pt x="270" y="127"/>
                    </a:lnTo>
                    <a:lnTo>
                      <a:pt x="201" y="126"/>
                    </a:lnTo>
                    <a:lnTo>
                      <a:pt x="153" y="108"/>
                    </a:lnTo>
                    <a:lnTo>
                      <a:pt x="130" y="102"/>
                    </a:lnTo>
                    <a:lnTo>
                      <a:pt x="110" y="150"/>
                    </a:lnTo>
                    <a:lnTo>
                      <a:pt x="138" y="194"/>
                    </a:lnTo>
                    <a:lnTo>
                      <a:pt x="117" y="219"/>
                    </a:lnTo>
                    <a:lnTo>
                      <a:pt x="121" y="257"/>
                    </a:lnTo>
                    <a:lnTo>
                      <a:pt x="130" y="271"/>
                    </a:lnTo>
                    <a:lnTo>
                      <a:pt x="124" y="288"/>
                    </a:lnTo>
                    <a:lnTo>
                      <a:pt x="93" y="291"/>
                    </a:lnTo>
                    <a:lnTo>
                      <a:pt x="52" y="271"/>
                    </a:lnTo>
                    <a:lnTo>
                      <a:pt x="0" y="29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778">
                <a:extLst>
                  <a:ext uri="{FF2B5EF4-FFF2-40B4-BE49-F238E27FC236}">
                    <a16:creationId xmlns:a16="http://schemas.microsoft.com/office/drawing/2014/main" id="{3CD76BE0-E012-416C-E763-762ADF42BF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513"/>
                <a:ext cx="70" cy="71"/>
              </a:xfrm>
              <a:custGeom>
                <a:avLst/>
                <a:gdLst>
                  <a:gd name="T0" fmla="*/ 0 w 352"/>
                  <a:gd name="T1" fmla="*/ 356 h 356"/>
                  <a:gd name="T2" fmla="*/ 51 w 352"/>
                  <a:gd name="T3" fmla="*/ 329 h 356"/>
                  <a:gd name="T4" fmla="*/ 72 w 352"/>
                  <a:gd name="T5" fmla="*/ 296 h 356"/>
                  <a:gd name="T6" fmla="*/ 95 w 352"/>
                  <a:gd name="T7" fmla="*/ 302 h 356"/>
                  <a:gd name="T8" fmla="*/ 91 w 352"/>
                  <a:gd name="T9" fmla="*/ 263 h 356"/>
                  <a:gd name="T10" fmla="*/ 95 w 352"/>
                  <a:gd name="T11" fmla="*/ 224 h 356"/>
                  <a:gd name="T12" fmla="*/ 51 w 352"/>
                  <a:gd name="T13" fmla="*/ 166 h 356"/>
                  <a:gd name="T14" fmla="*/ 57 w 352"/>
                  <a:gd name="T15" fmla="*/ 143 h 356"/>
                  <a:gd name="T16" fmla="*/ 48 w 352"/>
                  <a:gd name="T17" fmla="*/ 120 h 356"/>
                  <a:gd name="T18" fmla="*/ 79 w 352"/>
                  <a:gd name="T19" fmla="*/ 49 h 356"/>
                  <a:gd name="T20" fmla="*/ 142 w 352"/>
                  <a:gd name="T21" fmla="*/ 66 h 356"/>
                  <a:gd name="T22" fmla="*/ 192 w 352"/>
                  <a:gd name="T23" fmla="*/ 99 h 356"/>
                  <a:gd name="T24" fmla="*/ 243 w 352"/>
                  <a:gd name="T25" fmla="*/ 72 h 356"/>
                  <a:gd name="T26" fmla="*/ 334 w 352"/>
                  <a:gd name="T27" fmla="*/ 47 h 356"/>
                  <a:gd name="T28" fmla="*/ 346 w 352"/>
                  <a:gd name="T29" fmla="*/ 9 h 356"/>
                  <a:gd name="T30" fmla="*/ 352 w 352"/>
                  <a:gd name="T31" fmla="*/ 0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6">
                    <a:moveTo>
                      <a:pt x="0" y="356"/>
                    </a:moveTo>
                    <a:lnTo>
                      <a:pt x="51" y="329"/>
                    </a:lnTo>
                    <a:lnTo>
                      <a:pt x="72" y="296"/>
                    </a:lnTo>
                    <a:lnTo>
                      <a:pt x="95" y="302"/>
                    </a:lnTo>
                    <a:lnTo>
                      <a:pt x="91" y="263"/>
                    </a:lnTo>
                    <a:lnTo>
                      <a:pt x="95" y="224"/>
                    </a:lnTo>
                    <a:lnTo>
                      <a:pt x="51" y="166"/>
                    </a:lnTo>
                    <a:lnTo>
                      <a:pt x="57" y="143"/>
                    </a:lnTo>
                    <a:lnTo>
                      <a:pt x="48" y="120"/>
                    </a:lnTo>
                    <a:lnTo>
                      <a:pt x="79" y="49"/>
                    </a:lnTo>
                    <a:lnTo>
                      <a:pt x="142" y="66"/>
                    </a:lnTo>
                    <a:lnTo>
                      <a:pt x="192" y="99"/>
                    </a:lnTo>
                    <a:lnTo>
                      <a:pt x="243" y="72"/>
                    </a:lnTo>
                    <a:lnTo>
                      <a:pt x="334" y="47"/>
                    </a:lnTo>
                    <a:lnTo>
                      <a:pt x="346" y="9"/>
                    </a:lnTo>
                    <a:lnTo>
                      <a:pt x="3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779">
                <a:extLst>
                  <a:ext uri="{FF2B5EF4-FFF2-40B4-BE49-F238E27FC236}">
                    <a16:creationId xmlns:a16="http://schemas.microsoft.com/office/drawing/2014/main" id="{FB8F8625-9C3D-4A33-60FE-3B528119A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584"/>
                <a:ext cx="136" cy="56"/>
              </a:xfrm>
              <a:custGeom>
                <a:avLst/>
                <a:gdLst>
                  <a:gd name="T0" fmla="*/ 680 w 680"/>
                  <a:gd name="T1" fmla="*/ 279 h 279"/>
                  <a:gd name="T2" fmla="*/ 629 w 680"/>
                  <a:gd name="T3" fmla="*/ 230 h 279"/>
                  <a:gd name="T4" fmla="*/ 591 w 680"/>
                  <a:gd name="T5" fmla="*/ 240 h 279"/>
                  <a:gd name="T6" fmla="*/ 573 w 680"/>
                  <a:gd name="T7" fmla="*/ 219 h 279"/>
                  <a:gd name="T8" fmla="*/ 543 w 680"/>
                  <a:gd name="T9" fmla="*/ 222 h 279"/>
                  <a:gd name="T10" fmla="*/ 493 w 680"/>
                  <a:gd name="T11" fmla="*/ 188 h 279"/>
                  <a:gd name="T12" fmla="*/ 455 w 680"/>
                  <a:gd name="T13" fmla="*/ 192 h 279"/>
                  <a:gd name="T14" fmla="*/ 442 w 680"/>
                  <a:gd name="T15" fmla="*/ 139 h 279"/>
                  <a:gd name="T16" fmla="*/ 389 w 680"/>
                  <a:gd name="T17" fmla="*/ 143 h 279"/>
                  <a:gd name="T18" fmla="*/ 341 w 680"/>
                  <a:gd name="T19" fmla="*/ 125 h 279"/>
                  <a:gd name="T20" fmla="*/ 329 w 680"/>
                  <a:gd name="T21" fmla="*/ 80 h 279"/>
                  <a:gd name="T22" fmla="*/ 311 w 680"/>
                  <a:gd name="T23" fmla="*/ 59 h 279"/>
                  <a:gd name="T24" fmla="*/ 305 w 680"/>
                  <a:gd name="T25" fmla="*/ 67 h 279"/>
                  <a:gd name="T26" fmla="*/ 315 w 680"/>
                  <a:gd name="T27" fmla="*/ 96 h 279"/>
                  <a:gd name="T28" fmla="*/ 317 w 680"/>
                  <a:gd name="T29" fmla="*/ 119 h 279"/>
                  <a:gd name="T30" fmla="*/ 257 w 680"/>
                  <a:gd name="T31" fmla="*/ 133 h 279"/>
                  <a:gd name="T32" fmla="*/ 259 w 680"/>
                  <a:gd name="T33" fmla="*/ 156 h 279"/>
                  <a:gd name="T34" fmla="*/ 219 w 680"/>
                  <a:gd name="T35" fmla="*/ 221 h 279"/>
                  <a:gd name="T36" fmla="*/ 203 w 680"/>
                  <a:gd name="T37" fmla="*/ 222 h 279"/>
                  <a:gd name="T38" fmla="*/ 155 w 680"/>
                  <a:gd name="T39" fmla="*/ 197 h 279"/>
                  <a:gd name="T40" fmla="*/ 143 w 680"/>
                  <a:gd name="T41" fmla="*/ 143 h 279"/>
                  <a:gd name="T42" fmla="*/ 114 w 680"/>
                  <a:gd name="T43" fmla="*/ 162 h 279"/>
                  <a:gd name="T44" fmla="*/ 68 w 680"/>
                  <a:gd name="T45" fmla="*/ 174 h 279"/>
                  <a:gd name="T46" fmla="*/ 40 w 680"/>
                  <a:gd name="T47" fmla="*/ 122 h 279"/>
                  <a:gd name="T48" fmla="*/ 0 w 680"/>
                  <a:gd name="T49" fmla="*/ 102 h 279"/>
                  <a:gd name="T50" fmla="*/ 9 w 680"/>
                  <a:gd name="T51" fmla="*/ 48 h 279"/>
                  <a:gd name="T52" fmla="*/ 46 w 680"/>
                  <a:gd name="T53" fmla="*/ 21 h 279"/>
                  <a:gd name="T54" fmla="*/ 21 w 680"/>
                  <a:gd name="T55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80" h="279">
                    <a:moveTo>
                      <a:pt x="680" y="279"/>
                    </a:moveTo>
                    <a:lnTo>
                      <a:pt x="629" y="230"/>
                    </a:lnTo>
                    <a:lnTo>
                      <a:pt x="591" y="240"/>
                    </a:lnTo>
                    <a:lnTo>
                      <a:pt x="573" y="219"/>
                    </a:lnTo>
                    <a:lnTo>
                      <a:pt x="543" y="222"/>
                    </a:lnTo>
                    <a:lnTo>
                      <a:pt x="493" y="188"/>
                    </a:lnTo>
                    <a:lnTo>
                      <a:pt x="455" y="192"/>
                    </a:lnTo>
                    <a:lnTo>
                      <a:pt x="442" y="139"/>
                    </a:lnTo>
                    <a:lnTo>
                      <a:pt x="389" y="143"/>
                    </a:lnTo>
                    <a:lnTo>
                      <a:pt x="341" y="125"/>
                    </a:lnTo>
                    <a:lnTo>
                      <a:pt x="329" y="80"/>
                    </a:lnTo>
                    <a:lnTo>
                      <a:pt x="311" y="59"/>
                    </a:lnTo>
                    <a:lnTo>
                      <a:pt x="305" y="67"/>
                    </a:lnTo>
                    <a:lnTo>
                      <a:pt x="315" y="96"/>
                    </a:lnTo>
                    <a:lnTo>
                      <a:pt x="317" y="119"/>
                    </a:lnTo>
                    <a:lnTo>
                      <a:pt x="257" y="133"/>
                    </a:lnTo>
                    <a:lnTo>
                      <a:pt x="259" y="156"/>
                    </a:lnTo>
                    <a:lnTo>
                      <a:pt x="219" y="221"/>
                    </a:lnTo>
                    <a:lnTo>
                      <a:pt x="203" y="222"/>
                    </a:lnTo>
                    <a:lnTo>
                      <a:pt x="155" y="197"/>
                    </a:lnTo>
                    <a:lnTo>
                      <a:pt x="143" y="143"/>
                    </a:lnTo>
                    <a:lnTo>
                      <a:pt x="114" y="162"/>
                    </a:lnTo>
                    <a:lnTo>
                      <a:pt x="68" y="174"/>
                    </a:lnTo>
                    <a:lnTo>
                      <a:pt x="40" y="122"/>
                    </a:lnTo>
                    <a:lnTo>
                      <a:pt x="0" y="102"/>
                    </a:lnTo>
                    <a:lnTo>
                      <a:pt x="9" y="48"/>
                    </a:lnTo>
                    <a:lnTo>
                      <a:pt x="46" y="21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780">
                <a:extLst>
                  <a:ext uri="{FF2B5EF4-FFF2-40B4-BE49-F238E27FC236}">
                    <a16:creationId xmlns:a16="http://schemas.microsoft.com/office/drawing/2014/main" id="{46846E83-CA19-AF1D-42E2-E4D8ACFD3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2640"/>
                <a:ext cx="40" cy="99"/>
              </a:xfrm>
              <a:custGeom>
                <a:avLst/>
                <a:gdLst>
                  <a:gd name="T0" fmla="*/ 4 w 198"/>
                  <a:gd name="T1" fmla="*/ 496 h 496"/>
                  <a:gd name="T2" fmla="*/ 18 w 198"/>
                  <a:gd name="T3" fmla="*/ 394 h 496"/>
                  <a:gd name="T4" fmla="*/ 0 w 198"/>
                  <a:gd name="T5" fmla="*/ 365 h 496"/>
                  <a:gd name="T6" fmla="*/ 5 w 198"/>
                  <a:gd name="T7" fmla="*/ 334 h 496"/>
                  <a:gd name="T8" fmla="*/ 28 w 198"/>
                  <a:gd name="T9" fmla="*/ 247 h 496"/>
                  <a:gd name="T10" fmla="*/ 107 w 198"/>
                  <a:gd name="T11" fmla="*/ 101 h 496"/>
                  <a:gd name="T12" fmla="*/ 198 w 198"/>
                  <a:gd name="T1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496">
                    <a:moveTo>
                      <a:pt x="4" y="496"/>
                    </a:moveTo>
                    <a:lnTo>
                      <a:pt x="18" y="394"/>
                    </a:lnTo>
                    <a:lnTo>
                      <a:pt x="0" y="365"/>
                    </a:lnTo>
                    <a:lnTo>
                      <a:pt x="5" y="334"/>
                    </a:lnTo>
                    <a:lnTo>
                      <a:pt x="28" y="247"/>
                    </a:lnTo>
                    <a:lnTo>
                      <a:pt x="107" y="101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781">
                <a:extLst>
                  <a:ext uri="{FF2B5EF4-FFF2-40B4-BE49-F238E27FC236}">
                    <a16:creationId xmlns:a16="http://schemas.microsoft.com/office/drawing/2014/main" id="{AF7F7305-3080-8C4E-58A0-910B3CF2B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2548"/>
                <a:ext cx="164" cy="92"/>
              </a:xfrm>
              <a:custGeom>
                <a:avLst/>
                <a:gdLst>
                  <a:gd name="T0" fmla="*/ 0 w 820"/>
                  <a:gd name="T1" fmla="*/ 462 h 462"/>
                  <a:gd name="T2" fmla="*/ 71 w 820"/>
                  <a:gd name="T3" fmla="*/ 402 h 462"/>
                  <a:gd name="T4" fmla="*/ 152 w 820"/>
                  <a:gd name="T5" fmla="*/ 363 h 462"/>
                  <a:gd name="T6" fmla="*/ 261 w 820"/>
                  <a:gd name="T7" fmla="*/ 376 h 462"/>
                  <a:gd name="T8" fmla="*/ 387 w 820"/>
                  <a:gd name="T9" fmla="*/ 240 h 462"/>
                  <a:gd name="T10" fmla="*/ 454 w 820"/>
                  <a:gd name="T11" fmla="*/ 211 h 462"/>
                  <a:gd name="T12" fmla="*/ 467 w 820"/>
                  <a:gd name="T13" fmla="*/ 187 h 462"/>
                  <a:gd name="T14" fmla="*/ 527 w 820"/>
                  <a:gd name="T15" fmla="*/ 158 h 462"/>
                  <a:gd name="T16" fmla="*/ 590 w 820"/>
                  <a:gd name="T17" fmla="*/ 90 h 462"/>
                  <a:gd name="T18" fmla="*/ 641 w 820"/>
                  <a:gd name="T19" fmla="*/ 55 h 462"/>
                  <a:gd name="T20" fmla="*/ 736 w 820"/>
                  <a:gd name="T21" fmla="*/ 8 h 462"/>
                  <a:gd name="T22" fmla="*/ 820 w 820"/>
                  <a:gd name="T23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0" h="462">
                    <a:moveTo>
                      <a:pt x="0" y="462"/>
                    </a:moveTo>
                    <a:lnTo>
                      <a:pt x="71" y="402"/>
                    </a:lnTo>
                    <a:lnTo>
                      <a:pt x="152" y="363"/>
                    </a:lnTo>
                    <a:lnTo>
                      <a:pt x="261" y="376"/>
                    </a:lnTo>
                    <a:lnTo>
                      <a:pt x="387" y="240"/>
                    </a:lnTo>
                    <a:lnTo>
                      <a:pt x="454" y="211"/>
                    </a:lnTo>
                    <a:lnTo>
                      <a:pt x="467" y="187"/>
                    </a:lnTo>
                    <a:lnTo>
                      <a:pt x="527" y="158"/>
                    </a:lnTo>
                    <a:lnTo>
                      <a:pt x="590" y="90"/>
                    </a:lnTo>
                    <a:lnTo>
                      <a:pt x="641" y="55"/>
                    </a:lnTo>
                    <a:lnTo>
                      <a:pt x="736" y="8"/>
                    </a:lnTo>
                    <a:lnTo>
                      <a:pt x="82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782">
                <a:extLst>
                  <a:ext uri="{FF2B5EF4-FFF2-40B4-BE49-F238E27FC236}">
                    <a16:creationId xmlns:a16="http://schemas.microsoft.com/office/drawing/2014/main" id="{C2D53BAB-EF2F-7E3D-3545-AE65C2AF2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2575"/>
                <a:ext cx="104" cy="19"/>
              </a:xfrm>
              <a:custGeom>
                <a:avLst/>
                <a:gdLst>
                  <a:gd name="T0" fmla="*/ 0 w 518"/>
                  <a:gd name="T1" fmla="*/ 29 h 97"/>
                  <a:gd name="T2" fmla="*/ 23 w 518"/>
                  <a:gd name="T3" fmla="*/ 34 h 97"/>
                  <a:gd name="T4" fmla="*/ 32 w 518"/>
                  <a:gd name="T5" fmla="*/ 48 h 97"/>
                  <a:gd name="T6" fmla="*/ 42 w 518"/>
                  <a:gd name="T7" fmla="*/ 79 h 97"/>
                  <a:gd name="T8" fmla="*/ 74 w 518"/>
                  <a:gd name="T9" fmla="*/ 83 h 97"/>
                  <a:gd name="T10" fmla="*/ 125 w 518"/>
                  <a:gd name="T11" fmla="*/ 55 h 97"/>
                  <a:gd name="T12" fmla="*/ 175 w 518"/>
                  <a:gd name="T13" fmla="*/ 97 h 97"/>
                  <a:gd name="T14" fmla="*/ 190 w 518"/>
                  <a:gd name="T15" fmla="*/ 88 h 97"/>
                  <a:gd name="T16" fmla="*/ 185 w 518"/>
                  <a:gd name="T17" fmla="*/ 42 h 97"/>
                  <a:gd name="T18" fmla="*/ 220 w 518"/>
                  <a:gd name="T19" fmla="*/ 0 h 97"/>
                  <a:gd name="T20" fmla="*/ 246 w 518"/>
                  <a:gd name="T21" fmla="*/ 20 h 97"/>
                  <a:gd name="T22" fmla="*/ 269 w 518"/>
                  <a:gd name="T23" fmla="*/ 19 h 97"/>
                  <a:gd name="T24" fmla="*/ 349 w 518"/>
                  <a:gd name="T25" fmla="*/ 58 h 97"/>
                  <a:gd name="T26" fmla="*/ 385 w 518"/>
                  <a:gd name="T27" fmla="*/ 31 h 97"/>
                  <a:gd name="T28" fmla="*/ 408 w 518"/>
                  <a:gd name="T29" fmla="*/ 36 h 97"/>
                  <a:gd name="T30" fmla="*/ 447 w 518"/>
                  <a:gd name="T31" fmla="*/ 32 h 97"/>
                  <a:gd name="T32" fmla="*/ 471 w 518"/>
                  <a:gd name="T33" fmla="*/ 46 h 97"/>
                  <a:gd name="T34" fmla="*/ 518 w 518"/>
                  <a:gd name="T35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8" h="97">
                    <a:moveTo>
                      <a:pt x="0" y="29"/>
                    </a:moveTo>
                    <a:lnTo>
                      <a:pt x="23" y="34"/>
                    </a:lnTo>
                    <a:lnTo>
                      <a:pt x="32" y="48"/>
                    </a:lnTo>
                    <a:lnTo>
                      <a:pt x="42" y="79"/>
                    </a:lnTo>
                    <a:lnTo>
                      <a:pt x="74" y="83"/>
                    </a:lnTo>
                    <a:lnTo>
                      <a:pt x="125" y="55"/>
                    </a:lnTo>
                    <a:lnTo>
                      <a:pt x="175" y="97"/>
                    </a:lnTo>
                    <a:lnTo>
                      <a:pt x="190" y="88"/>
                    </a:lnTo>
                    <a:lnTo>
                      <a:pt x="185" y="42"/>
                    </a:lnTo>
                    <a:lnTo>
                      <a:pt x="220" y="0"/>
                    </a:lnTo>
                    <a:lnTo>
                      <a:pt x="246" y="20"/>
                    </a:lnTo>
                    <a:lnTo>
                      <a:pt x="269" y="19"/>
                    </a:lnTo>
                    <a:lnTo>
                      <a:pt x="349" y="58"/>
                    </a:lnTo>
                    <a:lnTo>
                      <a:pt x="385" y="31"/>
                    </a:lnTo>
                    <a:lnTo>
                      <a:pt x="408" y="36"/>
                    </a:lnTo>
                    <a:lnTo>
                      <a:pt x="447" y="32"/>
                    </a:lnTo>
                    <a:lnTo>
                      <a:pt x="471" y="46"/>
                    </a:lnTo>
                    <a:lnTo>
                      <a:pt x="518" y="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783">
                <a:extLst>
                  <a:ext uri="{FF2B5EF4-FFF2-40B4-BE49-F238E27FC236}">
                    <a16:creationId xmlns:a16="http://schemas.microsoft.com/office/drawing/2014/main" id="{3434078D-C604-8C2D-5F5E-73222F140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9"/>
                <a:ext cx="68" cy="43"/>
              </a:xfrm>
              <a:custGeom>
                <a:avLst/>
                <a:gdLst>
                  <a:gd name="T0" fmla="*/ 336 w 337"/>
                  <a:gd name="T1" fmla="*/ 9 h 217"/>
                  <a:gd name="T2" fmla="*/ 337 w 337"/>
                  <a:gd name="T3" fmla="*/ 23 h 217"/>
                  <a:gd name="T4" fmla="*/ 307 w 337"/>
                  <a:gd name="T5" fmla="*/ 34 h 217"/>
                  <a:gd name="T6" fmla="*/ 236 w 337"/>
                  <a:gd name="T7" fmla="*/ 25 h 217"/>
                  <a:gd name="T8" fmla="*/ 216 w 337"/>
                  <a:gd name="T9" fmla="*/ 57 h 217"/>
                  <a:gd name="T10" fmla="*/ 199 w 337"/>
                  <a:gd name="T11" fmla="*/ 28 h 217"/>
                  <a:gd name="T12" fmla="*/ 165 w 337"/>
                  <a:gd name="T13" fmla="*/ 0 h 217"/>
                  <a:gd name="T14" fmla="*/ 116 w 337"/>
                  <a:gd name="T15" fmla="*/ 67 h 217"/>
                  <a:gd name="T16" fmla="*/ 122 w 337"/>
                  <a:gd name="T17" fmla="*/ 120 h 217"/>
                  <a:gd name="T18" fmla="*/ 53 w 337"/>
                  <a:gd name="T19" fmla="*/ 128 h 217"/>
                  <a:gd name="T20" fmla="*/ 41 w 337"/>
                  <a:gd name="T21" fmla="*/ 159 h 217"/>
                  <a:gd name="T22" fmla="*/ 0 w 337"/>
                  <a:gd name="T23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7" h="217">
                    <a:moveTo>
                      <a:pt x="336" y="9"/>
                    </a:moveTo>
                    <a:lnTo>
                      <a:pt x="337" y="23"/>
                    </a:lnTo>
                    <a:lnTo>
                      <a:pt x="307" y="34"/>
                    </a:lnTo>
                    <a:lnTo>
                      <a:pt x="236" y="25"/>
                    </a:lnTo>
                    <a:lnTo>
                      <a:pt x="216" y="57"/>
                    </a:lnTo>
                    <a:lnTo>
                      <a:pt x="199" y="28"/>
                    </a:lnTo>
                    <a:lnTo>
                      <a:pt x="165" y="0"/>
                    </a:lnTo>
                    <a:lnTo>
                      <a:pt x="116" y="67"/>
                    </a:lnTo>
                    <a:lnTo>
                      <a:pt x="122" y="120"/>
                    </a:lnTo>
                    <a:lnTo>
                      <a:pt x="53" y="128"/>
                    </a:lnTo>
                    <a:lnTo>
                      <a:pt x="41" y="159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784">
                <a:extLst>
                  <a:ext uri="{FF2B5EF4-FFF2-40B4-BE49-F238E27FC236}">
                    <a16:creationId xmlns:a16="http://schemas.microsoft.com/office/drawing/2014/main" id="{CDC0F94F-EDA8-0DF8-4E07-025BCAFA8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622"/>
                <a:ext cx="93" cy="163"/>
              </a:xfrm>
              <a:custGeom>
                <a:avLst/>
                <a:gdLst>
                  <a:gd name="T0" fmla="*/ 0 w 465"/>
                  <a:gd name="T1" fmla="*/ 0 h 814"/>
                  <a:gd name="T2" fmla="*/ 29 w 465"/>
                  <a:gd name="T3" fmla="*/ 67 h 814"/>
                  <a:gd name="T4" fmla="*/ 33 w 465"/>
                  <a:gd name="T5" fmla="*/ 112 h 814"/>
                  <a:gd name="T6" fmla="*/ 99 w 465"/>
                  <a:gd name="T7" fmla="*/ 160 h 814"/>
                  <a:gd name="T8" fmla="*/ 138 w 465"/>
                  <a:gd name="T9" fmla="*/ 164 h 814"/>
                  <a:gd name="T10" fmla="*/ 161 w 465"/>
                  <a:gd name="T11" fmla="*/ 163 h 814"/>
                  <a:gd name="T12" fmla="*/ 196 w 465"/>
                  <a:gd name="T13" fmla="*/ 205 h 814"/>
                  <a:gd name="T14" fmla="*/ 218 w 465"/>
                  <a:gd name="T15" fmla="*/ 195 h 814"/>
                  <a:gd name="T16" fmla="*/ 242 w 465"/>
                  <a:gd name="T17" fmla="*/ 202 h 814"/>
                  <a:gd name="T18" fmla="*/ 264 w 465"/>
                  <a:gd name="T19" fmla="*/ 268 h 814"/>
                  <a:gd name="T20" fmla="*/ 251 w 465"/>
                  <a:gd name="T21" fmla="*/ 292 h 814"/>
                  <a:gd name="T22" fmla="*/ 284 w 465"/>
                  <a:gd name="T23" fmla="*/ 320 h 814"/>
                  <a:gd name="T24" fmla="*/ 280 w 465"/>
                  <a:gd name="T25" fmla="*/ 359 h 814"/>
                  <a:gd name="T26" fmla="*/ 292 w 465"/>
                  <a:gd name="T27" fmla="*/ 412 h 814"/>
                  <a:gd name="T28" fmla="*/ 263 w 465"/>
                  <a:gd name="T29" fmla="*/ 423 h 814"/>
                  <a:gd name="T30" fmla="*/ 241 w 465"/>
                  <a:gd name="T31" fmla="*/ 440 h 814"/>
                  <a:gd name="T32" fmla="*/ 282 w 465"/>
                  <a:gd name="T33" fmla="*/ 467 h 814"/>
                  <a:gd name="T34" fmla="*/ 288 w 465"/>
                  <a:gd name="T35" fmla="*/ 529 h 814"/>
                  <a:gd name="T36" fmla="*/ 252 w 465"/>
                  <a:gd name="T37" fmla="*/ 555 h 814"/>
                  <a:gd name="T38" fmla="*/ 183 w 465"/>
                  <a:gd name="T39" fmla="*/ 562 h 814"/>
                  <a:gd name="T40" fmla="*/ 171 w 465"/>
                  <a:gd name="T41" fmla="*/ 602 h 814"/>
                  <a:gd name="T42" fmla="*/ 205 w 465"/>
                  <a:gd name="T43" fmla="*/ 628 h 814"/>
                  <a:gd name="T44" fmla="*/ 223 w 465"/>
                  <a:gd name="T45" fmla="*/ 658 h 814"/>
                  <a:gd name="T46" fmla="*/ 217 w 465"/>
                  <a:gd name="T47" fmla="*/ 674 h 814"/>
                  <a:gd name="T48" fmla="*/ 265 w 465"/>
                  <a:gd name="T49" fmla="*/ 708 h 814"/>
                  <a:gd name="T50" fmla="*/ 305 w 465"/>
                  <a:gd name="T51" fmla="*/ 712 h 814"/>
                  <a:gd name="T52" fmla="*/ 358 w 465"/>
                  <a:gd name="T53" fmla="*/ 691 h 814"/>
                  <a:gd name="T54" fmla="*/ 381 w 465"/>
                  <a:gd name="T55" fmla="*/ 697 h 814"/>
                  <a:gd name="T56" fmla="*/ 465 w 465"/>
                  <a:gd name="T57" fmla="*/ 775 h 814"/>
                  <a:gd name="T58" fmla="*/ 461 w 465"/>
                  <a:gd name="T59" fmla="*/ 814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5" h="814">
                    <a:moveTo>
                      <a:pt x="0" y="0"/>
                    </a:moveTo>
                    <a:lnTo>
                      <a:pt x="29" y="67"/>
                    </a:lnTo>
                    <a:lnTo>
                      <a:pt x="33" y="112"/>
                    </a:lnTo>
                    <a:lnTo>
                      <a:pt x="99" y="160"/>
                    </a:lnTo>
                    <a:lnTo>
                      <a:pt x="138" y="164"/>
                    </a:lnTo>
                    <a:lnTo>
                      <a:pt x="161" y="163"/>
                    </a:lnTo>
                    <a:lnTo>
                      <a:pt x="196" y="205"/>
                    </a:lnTo>
                    <a:lnTo>
                      <a:pt x="218" y="195"/>
                    </a:lnTo>
                    <a:lnTo>
                      <a:pt x="242" y="202"/>
                    </a:lnTo>
                    <a:lnTo>
                      <a:pt x="264" y="268"/>
                    </a:lnTo>
                    <a:lnTo>
                      <a:pt x="251" y="292"/>
                    </a:lnTo>
                    <a:lnTo>
                      <a:pt x="284" y="320"/>
                    </a:lnTo>
                    <a:lnTo>
                      <a:pt x="280" y="359"/>
                    </a:lnTo>
                    <a:lnTo>
                      <a:pt x="292" y="412"/>
                    </a:lnTo>
                    <a:lnTo>
                      <a:pt x="263" y="423"/>
                    </a:lnTo>
                    <a:lnTo>
                      <a:pt x="241" y="440"/>
                    </a:lnTo>
                    <a:lnTo>
                      <a:pt x="282" y="467"/>
                    </a:lnTo>
                    <a:lnTo>
                      <a:pt x="288" y="529"/>
                    </a:lnTo>
                    <a:lnTo>
                      <a:pt x="252" y="555"/>
                    </a:lnTo>
                    <a:lnTo>
                      <a:pt x="183" y="562"/>
                    </a:lnTo>
                    <a:lnTo>
                      <a:pt x="171" y="602"/>
                    </a:lnTo>
                    <a:lnTo>
                      <a:pt x="205" y="628"/>
                    </a:lnTo>
                    <a:lnTo>
                      <a:pt x="223" y="658"/>
                    </a:lnTo>
                    <a:lnTo>
                      <a:pt x="217" y="674"/>
                    </a:lnTo>
                    <a:lnTo>
                      <a:pt x="265" y="708"/>
                    </a:lnTo>
                    <a:lnTo>
                      <a:pt x="305" y="712"/>
                    </a:lnTo>
                    <a:lnTo>
                      <a:pt x="358" y="691"/>
                    </a:lnTo>
                    <a:lnTo>
                      <a:pt x="381" y="697"/>
                    </a:lnTo>
                    <a:lnTo>
                      <a:pt x="465" y="775"/>
                    </a:lnTo>
                    <a:lnTo>
                      <a:pt x="461" y="8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785">
                <a:extLst>
                  <a:ext uri="{FF2B5EF4-FFF2-40B4-BE49-F238E27FC236}">
                    <a16:creationId xmlns:a16="http://schemas.microsoft.com/office/drawing/2014/main" id="{C9500F78-C76C-CE5E-5C27-A968589385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2718"/>
                <a:ext cx="172" cy="69"/>
              </a:xfrm>
              <a:custGeom>
                <a:avLst/>
                <a:gdLst>
                  <a:gd name="T0" fmla="*/ 0 w 858"/>
                  <a:gd name="T1" fmla="*/ 334 h 347"/>
                  <a:gd name="T2" fmla="*/ 17 w 858"/>
                  <a:gd name="T3" fmla="*/ 347 h 347"/>
                  <a:gd name="T4" fmla="*/ 75 w 858"/>
                  <a:gd name="T5" fmla="*/ 311 h 347"/>
                  <a:gd name="T6" fmla="*/ 95 w 858"/>
                  <a:gd name="T7" fmla="*/ 278 h 347"/>
                  <a:gd name="T8" fmla="*/ 141 w 858"/>
                  <a:gd name="T9" fmla="*/ 282 h 347"/>
                  <a:gd name="T10" fmla="*/ 185 w 858"/>
                  <a:gd name="T11" fmla="*/ 246 h 347"/>
                  <a:gd name="T12" fmla="*/ 180 w 858"/>
                  <a:gd name="T13" fmla="*/ 200 h 347"/>
                  <a:gd name="T14" fmla="*/ 157 w 858"/>
                  <a:gd name="T15" fmla="*/ 111 h 347"/>
                  <a:gd name="T16" fmla="*/ 217 w 858"/>
                  <a:gd name="T17" fmla="*/ 90 h 347"/>
                  <a:gd name="T18" fmla="*/ 280 w 858"/>
                  <a:gd name="T19" fmla="*/ 107 h 347"/>
                  <a:gd name="T20" fmla="*/ 332 w 858"/>
                  <a:gd name="T21" fmla="*/ 86 h 347"/>
                  <a:gd name="T22" fmla="*/ 512 w 858"/>
                  <a:gd name="T23" fmla="*/ 115 h 347"/>
                  <a:gd name="T24" fmla="*/ 558 w 858"/>
                  <a:gd name="T25" fmla="*/ 112 h 347"/>
                  <a:gd name="T26" fmla="*/ 604 w 858"/>
                  <a:gd name="T27" fmla="*/ 31 h 347"/>
                  <a:gd name="T28" fmla="*/ 678 w 858"/>
                  <a:gd name="T29" fmla="*/ 0 h 347"/>
                  <a:gd name="T30" fmla="*/ 736 w 858"/>
                  <a:gd name="T31" fmla="*/ 42 h 347"/>
                  <a:gd name="T32" fmla="*/ 792 w 858"/>
                  <a:gd name="T33" fmla="*/ 67 h 347"/>
                  <a:gd name="T34" fmla="*/ 858 w 858"/>
                  <a:gd name="T35" fmla="*/ 10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58" h="347">
                    <a:moveTo>
                      <a:pt x="0" y="334"/>
                    </a:moveTo>
                    <a:lnTo>
                      <a:pt x="17" y="347"/>
                    </a:lnTo>
                    <a:lnTo>
                      <a:pt x="75" y="311"/>
                    </a:lnTo>
                    <a:lnTo>
                      <a:pt x="95" y="278"/>
                    </a:lnTo>
                    <a:lnTo>
                      <a:pt x="141" y="282"/>
                    </a:lnTo>
                    <a:lnTo>
                      <a:pt x="185" y="246"/>
                    </a:lnTo>
                    <a:lnTo>
                      <a:pt x="180" y="200"/>
                    </a:lnTo>
                    <a:lnTo>
                      <a:pt x="157" y="111"/>
                    </a:lnTo>
                    <a:lnTo>
                      <a:pt x="217" y="90"/>
                    </a:lnTo>
                    <a:lnTo>
                      <a:pt x="280" y="107"/>
                    </a:lnTo>
                    <a:lnTo>
                      <a:pt x="332" y="86"/>
                    </a:lnTo>
                    <a:lnTo>
                      <a:pt x="512" y="115"/>
                    </a:lnTo>
                    <a:lnTo>
                      <a:pt x="558" y="112"/>
                    </a:lnTo>
                    <a:lnTo>
                      <a:pt x="604" y="31"/>
                    </a:lnTo>
                    <a:lnTo>
                      <a:pt x="678" y="0"/>
                    </a:lnTo>
                    <a:lnTo>
                      <a:pt x="736" y="42"/>
                    </a:lnTo>
                    <a:lnTo>
                      <a:pt x="792" y="67"/>
                    </a:lnTo>
                    <a:lnTo>
                      <a:pt x="858" y="10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786">
                <a:extLst>
                  <a:ext uri="{FF2B5EF4-FFF2-40B4-BE49-F238E27FC236}">
                    <a16:creationId xmlns:a16="http://schemas.microsoft.com/office/drawing/2014/main" id="{913CC9CB-44F6-987C-E562-506B295382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2782"/>
                <a:ext cx="75" cy="25"/>
              </a:xfrm>
              <a:custGeom>
                <a:avLst/>
                <a:gdLst>
                  <a:gd name="T0" fmla="*/ 375 w 375"/>
                  <a:gd name="T1" fmla="*/ 12 h 123"/>
                  <a:gd name="T2" fmla="*/ 336 w 375"/>
                  <a:gd name="T3" fmla="*/ 0 h 123"/>
                  <a:gd name="T4" fmla="*/ 245 w 375"/>
                  <a:gd name="T5" fmla="*/ 24 h 123"/>
                  <a:gd name="T6" fmla="*/ 213 w 375"/>
                  <a:gd name="T7" fmla="*/ 10 h 123"/>
                  <a:gd name="T8" fmla="*/ 179 w 375"/>
                  <a:gd name="T9" fmla="*/ 67 h 123"/>
                  <a:gd name="T10" fmla="*/ 149 w 375"/>
                  <a:gd name="T11" fmla="*/ 78 h 123"/>
                  <a:gd name="T12" fmla="*/ 110 w 375"/>
                  <a:gd name="T13" fmla="*/ 75 h 123"/>
                  <a:gd name="T14" fmla="*/ 97 w 375"/>
                  <a:gd name="T15" fmla="*/ 99 h 123"/>
                  <a:gd name="T16" fmla="*/ 84 w 375"/>
                  <a:gd name="T17" fmla="*/ 116 h 123"/>
                  <a:gd name="T18" fmla="*/ 0 w 375"/>
                  <a:gd name="T1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5" h="123">
                    <a:moveTo>
                      <a:pt x="375" y="12"/>
                    </a:moveTo>
                    <a:lnTo>
                      <a:pt x="336" y="0"/>
                    </a:lnTo>
                    <a:lnTo>
                      <a:pt x="245" y="24"/>
                    </a:lnTo>
                    <a:lnTo>
                      <a:pt x="213" y="10"/>
                    </a:lnTo>
                    <a:lnTo>
                      <a:pt x="179" y="67"/>
                    </a:lnTo>
                    <a:lnTo>
                      <a:pt x="149" y="78"/>
                    </a:lnTo>
                    <a:lnTo>
                      <a:pt x="110" y="75"/>
                    </a:lnTo>
                    <a:lnTo>
                      <a:pt x="97" y="99"/>
                    </a:lnTo>
                    <a:lnTo>
                      <a:pt x="84" y="116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787">
                <a:extLst>
                  <a:ext uri="{FF2B5EF4-FFF2-40B4-BE49-F238E27FC236}">
                    <a16:creationId xmlns:a16="http://schemas.microsoft.com/office/drawing/2014/main" id="{B8517D78-E95D-77ED-C68A-E5C7634252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739"/>
                <a:ext cx="286" cy="133"/>
              </a:xfrm>
              <a:custGeom>
                <a:avLst/>
                <a:gdLst>
                  <a:gd name="T0" fmla="*/ 63 w 1430"/>
                  <a:gd name="T1" fmla="*/ 338 h 664"/>
                  <a:gd name="T2" fmla="*/ 49 w 1430"/>
                  <a:gd name="T3" fmla="*/ 348 h 664"/>
                  <a:gd name="T4" fmla="*/ 33 w 1430"/>
                  <a:gd name="T5" fmla="*/ 349 h 664"/>
                  <a:gd name="T6" fmla="*/ 12 w 1430"/>
                  <a:gd name="T7" fmla="*/ 373 h 664"/>
                  <a:gd name="T8" fmla="*/ 15 w 1430"/>
                  <a:gd name="T9" fmla="*/ 396 h 664"/>
                  <a:gd name="T10" fmla="*/ 0 w 1430"/>
                  <a:gd name="T11" fmla="*/ 413 h 664"/>
                  <a:gd name="T12" fmla="*/ 1 w 1430"/>
                  <a:gd name="T13" fmla="*/ 429 h 664"/>
                  <a:gd name="T14" fmla="*/ 11 w 1430"/>
                  <a:gd name="T15" fmla="*/ 444 h 664"/>
                  <a:gd name="T16" fmla="*/ 104 w 1430"/>
                  <a:gd name="T17" fmla="*/ 458 h 664"/>
                  <a:gd name="T18" fmla="*/ 164 w 1430"/>
                  <a:gd name="T19" fmla="*/ 507 h 664"/>
                  <a:gd name="T20" fmla="*/ 209 w 1430"/>
                  <a:gd name="T21" fmla="*/ 502 h 664"/>
                  <a:gd name="T22" fmla="*/ 229 w 1430"/>
                  <a:gd name="T23" fmla="*/ 547 h 664"/>
                  <a:gd name="T24" fmla="*/ 241 w 1430"/>
                  <a:gd name="T25" fmla="*/ 599 h 664"/>
                  <a:gd name="T26" fmla="*/ 291 w 1430"/>
                  <a:gd name="T27" fmla="*/ 634 h 664"/>
                  <a:gd name="T28" fmla="*/ 352 w 1430"/>
                  <a:gd name="T29" fmla="*/ 621 h 664"/>
                  <a:gd name="T30" fmla="*/ 421 w 1430"/>
                  <a:gd name="T31" fmla="*/ 544 h 664"/>
                  <a:gd name="T32" fmla="*/ 475 w 1430"/>
                  <a:gd name="T33" fmla="*/ 547 h 664"/>
                  <a:gd name="T34" fmla="*/ 527 w 1430"/>
                  <a:gd name="T35" fmla="*/ 526 h 664"/>
                  <a:gd name="T36" fmla="*/ 575 w 1430"/>
                  <a:gd name="T37" fmla="*/ 537 h 664"/>
                  <a:gd name="T38" fmla="*/ 631 w 1430"/>
                  <a:gd name="T39" fmla="*/ 571 h 664"/>
                  <a:gd name="T40" fmla="*/ 696 w 1430"/>
                  <a:gd name="T41" fmla="*/ 588 h 664"/>
                  <a:gd name="T42" fmla="*/ 748 w 1430"/>
                  <a:gd name="T43" fmla="*/ 652 h 664"/>
                  <a:gd name="T44" fmla="*/ 795 w 1430"/>
                  <a:gd name="T45" fmla="*/ 664 h 664"/>
                  <a:gd name="T46" fmla="*/ 810 w 1430"/>
                  <a:gd name="T47" fmla="*/ 662 h 664"/>
                  <a:gd name="T48" fmla="*/ 830 w 1430"/>
                  <a:gd name="T49" fmla="*/ 638 h 664"/>
                  <a:gd name="T50" fmla="*/ 932 w 1430"/>
                  <a:gd name="T51" fmla="*/ 651 h 664"/>
                  <a:gd name="T52" fmla="*/ 939 w 1430"/>
                  <a:gd name="T53" fmla="*/ 642 h 664"/>
                  <a:gd name="T54" fmla="*/ 920 w 1430"/>
                  <a:gd name="T55" fmla="*/ 598 h 664"/>
                  <a:gd name="T56" fmla="*/ 941 w 1430"/>
                  <a:gd name="T57" fmla="*/ 573 h 664"/>
                  <a:gd name="T58" fmla="*/ 955 w 1430"/>
                  <a:gd name="T59" fmla="*/ 564 h 664"/>
                  <a:gd name="T60" fmla="*/ 1007 w 1430"/>
                  <a:gd name="T61" fmla="*/ 544 h 664"/>
                  <a:gd name="T62" fmla="*/ 1031 w 1430"/>
                  <a:gd name="T63" fmla="*/ 556 h 664"/>
                  <a:gd name="T64" fmla="*/ 1054 w 1430"/>
                  <a:gd name="T65" fmla="*/ 555 h 664"/>
                  <a:gd name="T66" fmla="*/ 1104 w 1430"/>
                  <a:gd name="T67" fmla="*/ 504 h 664"/>
                  <a:gd name="T68" fmla="*/ 1133 w 1430"/>
                  <a:gd name="T69" fmla="*/ 493 h 664"/>
                  <a:gd name="T70" fmla="*/ 1180 w 1430"/>
                  <a:gd name="T71" fmla="*/ 497 h 664"/>
                  <a:gd name="T72" fmla="*/ 1201 w 1430"/>
                  <a:gd name="T73" fmla="*/ 471 h 664"/>
                  <a:gd name="T74" fmla="*/ 1227 w 1430"/>
                  <a:gd name="T75" fmla="*/ 492 h 664"/>
                  <a:gd name="T76" fmla="*/ 1294 w 1430"/>
                  <a:gd name="T77" fmla="*/ 486 h 664"/>
                  <a:gd name="T78" fmla="*/ 1347 w 1430"/>
                  <a:gd name="T79" fmla="*/ 543 h 664"/>
                  <a:gd name="T80" fmla="*/ 1377 w 1430"/>
                  <a:gd name="T81" fmla="*/ 532 h 664"/>
                  <a:gd name="T82" fmla="*/ 1430 w 1430"/>
                  <a:gd name="T83" fmla="*/ 536 h 664"/>
                  <a:gd name="T84" fmla="*/ 1411 w 1430"/>
                  <a:gd name="T85" fmla="*/ 484 h 664"/>
                  <a:gd name="T86" fmla="*/ 1387 w 1430"/>
                  <a:gd name="T87" fmla="*/ 470 h 664"/>
                  <a:gd name="T88" fmla="*/ 1389 w 1430"/>
                  <a:gd name="T89" fmla="*/ 423 h 664"/>
                  <a:gd name="T90" fmla="*/ 1342 w 1430"/>
                  <a:gd name="T91" fmla="*/ 412 h 664"/>
                  <a:gd name="T92" fmla="*/ 1308 w 1430"/>
                  <a:gd name="T93" fmla="*/ 377 h 664"/>
                  <a:gd name="T94" fmla="*/ 1296 w 1430"/>
                  <a:gd name="T95" fmla="*/ 247 h 664"/>
                  <a:gd name="T96" fmla="*/ 1296 w 1430"/>
                  <a:gd name="T97" fmla="*/ 0 h 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30" h="664">
                    <a:moveTo>
                      <a:pt x="63" y="338"/>
                    </a:moveTo>
                    <a:lnTo>
                      <a:pt x="49" y="348"/>
                    </a:lnTo>
                    <a:lnTo>
                      <a:pt x="33" y="349"/>
                    </a:lnTo>
                    <a:lnTo>
                      <a:pt x="12" y="373"/>
                    </a:lnTo>
                    <a:lnTo>
                      <a:pt x="15" y="396"/>
                    </a:lnTo>
                    <a:lnTo>
                      <a:pt x="0" y="413"/>
                    </a:lnTo>
                    <a:lnTo>
                      <a:pt x="1" y="429"/>
                    </a:lnTo>
                    <a:lnTo>
                      <a:pt x="11" y="444"/>
                    </a:lnTo>
                    <a:lnTo>
                      <a:pt x="104" y="458"/>
                    </a:lnTo>
                    <a:lnTo>
                      <a:pt x="164" y="507"/>
                    </a:lnTo>
                    <a:lnTo>
                      <a:pt x="209" y="502"/>
                    </a:lnTo>
                    <a:lnTo>
                      <a:pt x="229" y="547"/>
                    </a:lnTo>
                    <a:lnTo>
                      <a:pt x="241" y="599"/>
                    </a:lnTo>
                    <a:lnTo>
                      <a:pt x="291" y="634"/>
                    </a:lnTo>
                    <a:lnTo>
                      <a:pt x="352" y="621"/>
                    </a:lnTo>
                    <a:lnTo>
                      <a:pt x="421" y="544"/>
                    </a:lnTo>
                    <a:lnTo>
                      <a:pt x="475" y="547"/>
                    </a:lnTo>
                    <a:lnTo>
                      <a:pt x="527" y="526"/>
                    </a:lnTo>
                    <a:lnTo>
                      <a:pt x="575" y="537"/>
                    </a:lnTo>
                    <a:lnTo>
                      <a:pt x="631" y="571"/>
                    </a:lnTo>
                    <a:lnTo>
                      <a:pt x="696" y="588"/>
                    </a:lnTo>
                    <a:lnTo>
                      <a:pt x="748" y="652"/>
                    </a:lnTo>
                    <a:lnTo>
                      <a:pt x="795" y="664"/>
                    </a:lnTo>
                    <a:lnTo>
                      <a:pt x="810" y="662"/>
                    </a:lnTo>
                    <a:lnTo>
                      <a:pt x="830" y="638"/>
                    </a:lnTo>
                    <a:lnTo>
                      <a:pt x="932" y="651"/>
                    </a:lnTo>
                    <a:lnTo>
                      <a:pt x="939" y="642"/>
                    </a:lnTo>
                    <a:lnTo>
                      <a:pt x="920" y="598"/>
                    </a:lnTo>
                    <a:lnTo>
                      <a:pt x="941" y="573"/>
                    </a:lnTo>
                    <a:lnTo>
                      <a:pt x="955" y="564"/>
                    </a:lnTo>
                    <a:lnTo>
                      <a:pt x="1007" y="544"/>
                    </a:lnTo>
                    <a:lnTo>
                      <a:pt x="1031" y="556"/>
                    </a:lnTo>
                    <a:lnTo>
                      <a:pt x="1054" y="555"/>
                    </a:lnTo>
                    <a:lnTo>
                      <a:pt x="1104" y="504"/>
                    </a:lnTo>
                    <a:lnTo>
                      <a:pt x="1133" y="493"/>
                    </a:lnTo>
                    <a:lnTo>
                      <a:pt x="1180" y="497"/>
                    </a:lnTo>
                    <a:lnTo>
                      <a:pt x="1201" y="471"/>
                    </a:lnTo>
                    <a:lnTo>
                      <a:pt x="1227" y="492"/>
                    </a:lnTo>
                    <a:lnTo>
                      <a:pt x="1294" y="486"/>
                    </a:lnTo>
                    <a:lnTo>
                      <a:pt x="1347" y="543"/>
                    </a:lnTo>
                    <a:lnTo>
                      <a:pt x="1377" y="532"/>
                    </a:lnTo>
                    <a:lnTo>
                      <a:pt x="1430" y="536"/>
                    </a:lnTo>
                    <a:lnTo>
                      <a:pt x="1411" y="484"/>
                    </a:lnTo>
                    <a:lnTo>
                      <a:pt x="1387" y="470"/>
                    </a:lnTo>
                    <a:lnTo>
                      <a:pt x="1389" y="423"/>
                    </a:lnTo>
                    <a:lnTo>
                      <a:pt x="1342" y="412"/>
                    </a:lnTo>
                    <a:lnTo>
                      <a:pt x="1308" y="377"/>
                    </a:lnTo>
                    <a:lnTo>
                      <a:pt x="1296" y="247"/>
                    </a:lnTo>
                    <a:lnTo>
                      <a:pt x="129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788">
                <a:extLst>
                  <a:ext uri="{FF2B5EF4-FFF2-40B4-BE49-F238E27FC236}">
                    <a16:creationId xmlns:a16="http://schemas.microsoft.com/office/drawing/2014/main" id="{59307869-882F-1740-582B-9731AB9B47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0" y="2736"/>
                <a:ext cx="181" cy="71"/>
              </a:xfrm>
              <a:custGeom>
                <a:avLst/>
                <a:gdLst>
                  <a:gd name="T0" fmla="*/ 0 w 905"/>
                  <a:gd name="T1" fmla="*/ 0 h 355"/>
                  <a:gd name="T2" fmla="*/ 66 w 905"/>
                  <a:gd name="T3" fmla="*/ 47 h 355"/>
                  <a:gd name="T4" fmla="*/ 104 w 905"/>
                  <a:gd name="T5" fmla="*/ 36 h 355"/>
                  <a:gd name="T6" fmla="*/ 128 w 905"/>
                  <a:gd name="T7" fmla="*/ 57 h 355"/>
                  <a:gd name="T8" fmla="*/ 222 w 905"/>
                  <a:gd name="T9" fmla="*/ 64 h 355"/>
                  <a:gd name="T10" fmla="*/ 248 w 905"/>
                  <a:gd name="T11" fmla="*/ 92 h 355"/>
                  <a:gd name="T12" fmla="*/ 264 w 905"/>
                  <a:gd name="T13" fmla="*/ 107 h 355"/>
                  <a:gd name="T14" fmla="*/ 275 w 905"/>
                  <a:gd name="T15" fmla="*/ 136 h 355"/>
                  <a:gd name="T16" fmla="*/ 309 w 905"/>
                  <a:gd name="T17" fmla="*/ 164 h 355"/>
                  <a:gd name="T18" fmla="*/ 361 w 905"/>
                  <a:gd name="T19" fmla="*/ 143 h 355"/>
                  <a:gd name="T20" fmla="*/ 392 w 905"/>
                  <a:gd name="T21" fmla="*/ 156 h 355"/>
                  <a:gd name="T22" fmla="*/ 485 w 905"/>
                  <a:gd name="T23" fmla="*/ 155 h 355"/>
                  <a:gd name="T24" fmla="*/ 487 w 905"/>
                  <a:gd name="T25" fmla="*/ 178 h 355"/>
                  <a:gd name="T26" fmla="*/ 512 w 905"/>
                  <a:gd name="T27" fmla="*/ 199 h 355"/>
                  <a:gd name="T28" fmla="*/ 522 w 905"/>
                  <a:gd name="T29" fmla="*/ 221 h 355"/>
                  <a:gd name="T30" fmla="*/ 539 w 905"/>
                  <a:gd name="T31" fmla="*/ 242 h 355"/>
                  <a:gd name="T32" fmla="*/ 551 w 905"/>
                  <a:gd name="T33" fmla="*/ 280 h 355"/>
                  <a:gd name="T34" fmla="*/ 568 w 905"/>
                  <a:gd name="T35" fmla="*/ 309 h 355"/>
                  <a:gd name="T36" fmla="*/ 598 w 905"/>
                  <a:gd name="T37" fmla="*/ 299 h 355"/>
                  <a:gd name="T38" fmla="*/ 596 w 905"/>
                  <a:gd name="T39" fmla="*/ 268 h 355"/>
                  <a:gd name="T40" fmla="*/ 609 w 905"/>
                  <a:gd name="T41" fmla="*/ 251 h 355"/>
                  <a:gd name="T42" fmla="*/ 641 w 905"/>
                  <a:gd name="T43" fmla="*/ 256 h 355"/>
                  <a:gd name="T44" fmla="*/ 678 w 905"/>
                  <a:gd name="T45" fmla="*/ 245 h 355"/>
                  <a:gd name="T46" fmla="*/ 728 w 905"/>
                  <a:gd name="T47" fmla="*/ 279 h 355"/>
                  <a:gd name="T48" fmla="*/ 853 w 905"/>
                  <a:gd name="T49" fmla="*/ 298 h 355"/>
                  <a:gd name="T50" fmla="*/ 855 w 905"/>
                  <a:gd name="T51" fmla="*/ 328 h 355"/>
                  <a:gd name="T52" fmla="*/ 905 w 905"/>
                  <a:gd name="T53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5" h="355">
                    <a:moveTo>
                      <a:pt x="0" y="0"/>
                    </a:moveTo>
                    <a:lnTo>
                      <a:pt x="66" y="47"/>
                    </a:lnTo>
                    <a:lnTo>
                      <a:pt x="104" y="36"/>
                    </a:lnTo>
                    <a:lnTo>
                      <a:pt x="128" y="57"/>
                    </a:lnTo>
                    <a:lnTo>
                      <a:pt x="222" y="64"/>
                    </a:lnTo>
                    <a:lnTo>
                      <a:pt x="248" y="92"/>
                    </a:lnTo>
                    <a:lnTo>
                      <a:pt x="264" y="107"/>
                    </a:lnTo>
                    <a:lnTo>
                      <a:pt x="275" y="136"/>
                    </a:lnTo>
                    <a:lnTo>
                      <a:pt x="309" y="164"/>
                    </a:lnTo>
                    <a:lnTo>
                      <a:pt x="361" y="143"/>
                    </a:lnTo>
                    <a:lnTo>
                      <a:pt x="392" y="156"/>
                    </a:lnTo>
                    <a:lnTo>
                      <a:pt x="485" y="155"/>
                    </a:lnTo>
                    <a:lnTo>
                      <a:pt x="487" y="178"/>
                    </a:lnTo>
                    <a:lnTo>
                      <a:pt x="512" y="199"/>
                    </a:lnTo>
                    <a:lnTo>
                      <a:pt x="522" y="221"/>
                    </a:lnTo>
                    <a:lnTo>
                      <a:pt x="539" y="242"/>
                    </a:lnTo>
                    <a:lnTo>
                      <a:pt x="551" y="280"/>
                    </a:lnTo>
                    <a:lnTo>
                      <a:pt x="568" y="309"/>
                    </a:lnTo>
                    <a:lnTo>
                      <a:pt x="598" y="299"/>
                    </a:lnTo>
                    <a:lnTo>
                      <a:pt x="596" y="268"/>
                    </a:lnTo>
                    <a:lnTo>
                      <a:pt x="609" y="251"/>
                    </a:lnTo>
                    <a:lnTo>
                      <a:pt x="641" y="256"/>
                    </a:lnTo>
                    <a:lnTo>
                      <a:pt x="678" y="245"/>
                    </a:lnTo>
                    <a:lnTo>
                      <a:pt x="728" y="279"/>
                    </a:lnTo>
                    <a:lnTo>
                      <a:pt x="853" y="298"/>
                    </a:lnTo>
                    <a:lnTo>
                      <a:pt x="855" y="328"/>
                    </a:lnTo>
                    <a:lnTo>
                      <a:pt x="905" y="3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789">
                <a:extLst>
                  <a:ext uri="{FF2B5EF4-FFF2-40B4-BE49-F238E27FC236}">
                    <a16:creationId xmlns:a16="http://schemas.microsoft.com/office/drawing/2014/main" id="{1DCC76F4-5FD7-1920-84A6-52C8C1AC3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790">
                <a:extLst>
                  <a:ext uri="{FF2B5EF4-FFF2-40B4-BE49-F238E27FC236}">
                    <a16:creationId xmlns:a16="http://schemas.microsoft.com/office/drawing/2014/main" id="{43770048-A411-8592-96B5-EA18C552B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6" y="2482"/>
                <a:ext cx="115" cy="124"/>
              </a:xfrm>
              <a:custGeom>
                <a:avLst/>
                <a:gdLst>
                  <a:gd name="T0" fmla="*/ 0 w 576"/>
                  <a:gd name="T1" fmla="*/ 618 h 618"/>
                  <a:gd name="T2" fmla="*/ 52 w 576"/>
                  <a:gd name="T3" fmla="*/ 606 h 618"/>
                  <a:gd name="T4" fmla="*/ 93 w 576"/>
                  <a:gd name="T5" fmla="*/ 548 h 618"/>
                  <a:gd name="T6" fmla="*/ 124 w 576"/>
                  <a:gd name="T7" fmla="*/ 537 h 618"/>
                  <a:gd name="T8" fmla="*/ 149 w 576"/>
                  <a:gd name="T9" fmla="*/ 488 h 618"/>
                  <a:gd name="T10" fmla="*/ 190 w 576"/>
                  <a:gd name="T11" fmla="*/ 508 h 618"/>
                  <a:gd name="T12" fmla="*/ 219 w 576"/>
                  <a:gd name="T13" fmla="*/ 490 h 618"/>
                  <a:gd name="T14" fmla="*/ 290 w 576"/>
                  <a:gd name="T15" fmla="*/ 507 h 618"/>
                  <a:gd name="T16" fmla="*/ 365 w 576"/>
                  <a:gd name="T17" fmla="*/ 561 h 618"/>
                  <a:gd name="T18" fmla="*/ 378 w 576"/>
                  <a:gd name="T19" fmla="*/ 544 h 618"/>
                  <a:gd name="T20" fmla="*/ 383 w 576"/>
                  <a:gd name="T21" fmla="*/ 505 h 618"/>
                  <a:gd name="T22" fmla="*/ 405 w 576"/>
                  <a:gd name="T23" fmla="*/ 496 h 618"/>
                  <a:gd name="T24" fmla="*/ 402 w 576"/>
                  <a:gd name="T25" fmla="*/ 473 h 618"/>
                  <a:gd name="T26" fmla="*/ 416 w 576"/>
                  <a:gd name="T27" fmla="*/ 441 h 618"/>
                  <a:gd name="T28" fmla="*/ 406 w 576"/>
                  <a:gd name="T29" fmla="*/ 418 h 618"/>
                  <a:gd name="T30" fmla="*/ 434 w 576"/>
                  <a:gd name="T31" fmla="*/ 393 h 618"/>
                  <a:gd name="T32" fmla="*/ 440 w 576"/>
                  <a:gd name="T33" fmla="*/ 377 h 618"/>
                  <a:gd name="T34" fmla="*/ 439 w 576"/>
                  <a:gd name="T35" fmla="*/ 361 h 618"/>
                  <a:gd name="T36" fmla="*/ 453 w 576"/>
                  <a:gd name="T37" fmla="*/ 353 h 618"/>
                  <a:gd name="T38" fmla="*/ 451 w 576"/>
                  <a:gd name="T39" fmla="*/ 330 h 618"/>
                  <a:gd name="T40" fmla="*/ 467 w 576"/>
                  <a:gd name="T41" fmla="*/ 328 h 618"/>
                  <a:gd name="T42" fmla="*/ 482 w 576"/>
                  <a:gd name="T43" fmla="*/ 334 h 618"/>
                  <a:gd name="T44" fmla="*/ 496 w 576"/>
                  <a:gd name="T45" fmla="*/ 310 h 618"/>
                  <a:gd name="T46" fmla="*/ 527 w 576"/>
                  <a:gd name="T47" fmla="*/ 315 h 618"/>
                  <a:gd name="T48" fmla="*/ 548 w 576"/>
                  <a:gd name="T49" fmla="*/ 290 h 618"/>
                  <a:gd name="T50" fmla="*/ 571 w 576"/>
                  <a:gd name="T51" fmla="*/ 294 h 618"/>
                  <a:gd name="T52" fmla="*/ 576 w 576"/>
                  <a:gd name="T53" fmla="*/ 264 h 618"/>
                  <a:gd name="T54" fmla="*/ 559 w 576"/>
                  <a:gd name="T55" fmla="*/ 242 h 618"/>
                  <a:gd name="T56" fmla="*/ 536 w 576"/>
                  <a:gd name="T57" fmla="*/ 245 h 618"/>
                  <a:gd name="T58" fmla="*/ 518 w 576"/>
                  <a:gd name="T59" fmla="*/ 207 h 618"/>
                  <a:gd name="T60" fmla="*/ 478 w 576"/>
                  <a:gd name="T61" fmla="*/ 196 h 618"/>
                  <a:gd name="T62" fmla="*/ 475 w 576"/>
                  <a:gd name="T63" fmla="*/ 173 h 618"/>
                  <a:gd name="T64" fmla="*/ 435 w 576"/>
                  <a:gd name="T65" fmla="*/ 154 h 618"/>
                  <a:gd name="T66" fmla="*/ 447 w 576"/>
                  <a:gd name="T67" fmla="*/ 121 h 618"/>
                  <a:gd name="T68" fmla="*/ 381 w 576"/>
                  <a:gd name="T69" fmla="*/ 74 h 618"/>
                  <a:gd name="T70" fmla="*/ 343 w 576"/>
                  <a:gd name="T71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6" h="618">
                    <a:moveTo>
                      <a:pt x="0" y="618"/>
                    </a:moveTo>
                    <a:lnTo>
                      <a:pt x="52" y="606"/>
                    </a:lnTo>
                    <a:lnTo>
                      <a:pt x="93" y="548"/>
                    </a:lnTo>
                    <a:lnTo>
                      <a:pt x="124" y="537"/>
                    </a:lnTo>
                    <a:lnTo>
                      <a:pt x="149" y="488"/>
                    </a:lnTo>
                    <a:lnTo>
                      <a:pt x="190" y="508"/>
                    </a:lnTo>
                    <a:lnTo>
                      <a:pt x="219" y="490"/>
                    </a:lnTo>
                    <a:lnTo>
                      <a:pt x="290" y="507"/>
                    </a:lnTo>
                    <a:lnTo>
                      <a:pt x="365" y="561"/>
                    </a:lnTo>
                    <a:lnTo>
                      <a:pt x="378" y="544"/>
                    </a:lnTo>
                    <a:lnTo>
                      <a:pt x="383" y="505"/>
                    </a:lnTo>
                    <a:lnTo>
                      <a:pt x="405" y="496"/>
                    </a:lnTo>
                    <a:lnTo>
                      <a:pt x="402" y="473"/>
                    </a:lnTo>
                    <a:lnTo>
                      <a:pt x="416" y="441"/>
                    </a:lnTo>
                    <a:lnTo>
                      <a:pt x="406" y="418"/>
                    </a:lnTo>
                    <a:lnTo>
                      <a:pt x="434" y="393"/>
                    </a:lnTo>
                    <a:lnTo>
                      <a:pt x="440" y="377"/>
                    </a:lnTo>
                    <a:lnTo>
                      <a:pt x="439" y="361"/>
                    </a:lnTo>
                    <a:lnTo>
                      <a:pt x="453" y="353"/>
                    </a:lnTo>
                    <a:lnTo>
                      <a:pt x="451" y="330"/>
                    </a:lnTo>
                    <a:lnTo>
                      <a:pt x="467" y="328"/>
                    </a:lnTo>
                    <a:lnTo>
                      <a:pt x="482" y="334"/>
                    </a:lnTo>
                    <a:lnTo>
                      <a:pt x="496" y="310"/>
                    </a:lnTo>
                    <a:lnTo>
                      <a:pt x="527" y="315"/>
                    </a:lnTo>
                    <a:lnTo>
                      <a:pt x="548" y="290"/>
                    </a:lnTo>
                    <a:lnTo>
                      <a:pt x="571" y="294"/>
                    </a:lnTo>
                    <a:lnTo>
                      <a:pt x="576" y="264"/>
                    </a:lnTo>
                    <a:lnTo>
                      <a:pt x="559" y="242"/>
                    </a:lnTo>
                    <a:lnTo>
                      <a:pt x="536" y="245"/>
                    </a:lnTo>
                    <a:lnTo>
                      <a:pt x="518" y="207"/>
                    </a:lnTo>
                    <a:lnTo>
                      <a:pt x="478" y="196"/>
                    </a:lnTo>
                    <a:lnTo>
                      <a:pt x="475" y="173"/>
                    </a:lnTo>
                    <a:lnTo>
                      <a:pt x="435" y="154"/>
                    </a:lnTo>
                    <a:lnTo>
                      <a:pt x="447" y="121"/>
                    </a:lnTo>
                    <a:lnTo>
                      <a:pt x="381" y="74"/>
                    </a:lnTo>
                    <a:lnTo>
                      <a:pt x="34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791">
                <a:extLst>
                  <a:ext uri="{FF2B5EF4-FFF2-40B4-BE49-F238E27FC236}">
                    <a16:creationId xmlns:a16="http://schemas.microsoft.com/office/drawing/2014/main" id="{9070903A-245B-17D5-71B3-8DAE2918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167" cy="125"/>
              </a:xfrm>
              <a:custGeom>
                <a:avLst/>
                <a:gdLst>
                  <a:gd name="T0" fmla="*/ 837 w 837"/>
                  <a:gd name="T1" fmla="*/ 55 h 625"/>
                  <a:gd name="T2" fmla="*/ 814 w 837"/>
                  <a:gd name="T3" fmla="*/ 57 h 625"/>
                  <a:gd name="T4" fmla="*/ 795 w 837"/>
                  <a:gd name="T5" fmla="*/ 98 h 625"/>
                  <a:gd name="T6" fmla="*/ 769 w 837"/>
                  <a:gd name="T7" fmla="*/ 69 h 625"/>
                  <a:gd name="T8" fmla="*/ 736 w 837"/>
                  <a:gd name="T9" fmla="*/ 57 h 625"/>
                  <a:gd name="T10" fmla="*/ 715 w 837"/>
                  <a:gd name="T11" fmla="*/ 66 h 625"/>
                  <a:gd name="T12" fmla="*/ 658 w 837"/>
                  <a:gd name="T13" fmla="*/ 33 h 625"/>
                  <a:gd name="T14" fmla="*/ 652 w 837"/>
                  <a:gd name="T15" fmla="*/ 57 h 625"/>
                  <a:gd name="T16" fmla="*/ 656 w 837"/>
                  <a:gd name="T17" fmla="*/ 110 h 625"/>
                  <a:gd name="T18" fmla="*/ 620 w 837"/>
                  <a:gd name="T19" fmla="*/ 129 h 625"/>
                  <a:gd name="T20" fmla="*/ 580 w 837"/>
                  <a:gd name="T21" fmla="*/ 110 h 625"/>
                  <a:gd name="T22" fmla="*/ 575 w 837"/>
                  <a:gd name="T23" fmla="*/ 64 h 625"/>
                  <a:gd name="T24" fmla="*/ 523 w 837"/>
                  <a:gd name="T25" fmla="*/ 0 h 625"/>
                  <a:gd name="T26" fmla="*/ 493 w 837"/>
                  <a:gd name="T27" fmla="*/ 2 h 625"/>
                  <a:gd name="T28" fmla="*/ 464 w 837"/>
                  <a:gd name="T29" fmla="*/ 27 h 625"/>
                  <a:gd name="T30" fmla="*/ 459 w 837"/>
                  <a:gd name="T31" fmla="*/ 59 h 625"/>
                  <a:gd name="T32" fmla="*/ 532 w 837"/>
                  <a:gd name="T33" fmla="*/ 90 h 625"/>
                  <a:gd name="T34" fmla="*/ 534 w 837"/>
                  <a:gd name="T35" fmla="*/ 122 h 625"/>
                  <a:gd name="T36" fmla="*/ 460 w 837"/>
                  <a:gd name="T37" fmla="*/ 151 h 625"/>
                  <a:gd name="T38" fmla="*/ 398 w 837"/>
                  <a:gd name="T39" fmla="*/ 157 h 625"/>
                  <a:gd name="T40" fmla="*/ 379 w 837"/>
                  <a:gd name="T41" fmla="*/ 190 h 625"/>
                  <a:gd name="T42" fmla="*/ 396 w 837"/>
                  <a:gd name="T43" fmla="*/ 203 h 625"/>
                  <a:gd name="T44" fmla="*/ 435 w 837"/>
                  <a:gd name="T45" fmla="*/ 215 h 625"/>
                  <a:gd name="T46" fmla="*/ 453 w 837"/>
                  <a:gd name="T47" fmla="*/ 244 h 625"/>
                  <a:gd name="T48" fmla="*/ 410 w 837"/>
                  <a:gd name="T49" fmla="*/ 287 h 625"/>
                  <a:gd name="T50" fmla="*/ 389 w 837"/>
                  <a:gd name="T51" fmla="*/ 289 h 625"/>
                  <a:gd name="T52" fmla="*/ 344 w 837"/>
                  <a:gd name="T53" fmla="*/ 232 h 625"/>
                  <a:gd name="T54" fmla="*/ 321 w 837"/>
                  <a:gd name="T55" fmla="*/ 226 h 625"/>
                  <a:gd name="T56" fmla="*/ 288 w 837"/>
                  <a:gd name="T57" fmla="*/ 206 h 625"/>
                  <a:gd name="T58" fmla="*/ 250 w 837"/>
                  <a:gd name="T59" fmla="*/ 218 h 625"/>
                  <a:gd name="T60" fmla="*/ 220 w 837"/>
                  <a:gd name="T61" fmla="*/ 220 h 625"/>
                  <a:gd name="T62" fmla="*/ 201 w 837"/>
                  <a:gd name="T63" fmla="*/ 260 h 625"/>
                  <a:gd name="T64" fmla="*/ 169 w 837"/>
                  <a:gd name="T65" fmla="*/ 255 h 625"/>
                  <a:gd name="T66" fmla="*/ 152 w 837"/>
                  <a:gd name="T67" fmla="*/ 327 h 625"/>
                  <a:gd name="T68" fmla="*/ 155 w 837"/>
                  <a:gd name="T69" fmla="*/ 357 h 625"/>
                  <a:gd name="T70" fmla="*/ 173 w 837"/>
                  <a:gd name="T71" fmla="*/ 386 h 625"/>
                  <a:gd name="T72" fmla="*/ 161 w 837"/>
                  <a:gd name="T73" fmla="*/ 410 h 625"/>
                  <a:gd name="T74" fmla="*/ 124 w 837"/>
                  <a:gd name="T75" fmla="*/ 437 h 625"/>
                  <a:gd name="T76" fmla="*/ 48 w 837"/>
                  <a:gd name="T77" fmla="*/ 452 h 625"/>
                  <a:gd name="T78" fmla="*/ 44 w 837"/>
                  <a:gd name="T79" fmla="*/ 490 h 625"/>
                  <a:gd name="T80" fmla="*/ 0 w 837"/>
                  <a:gd name="T81" fmla="*/ 511 h 625"/>
                  <a:gd name="T82" fmla="*/ 18 w 837"/>
                  <a:gd name="T83" fmla="*/ 62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7" h="625">
                    <a:moveTo>
                      <a:pt x="837" y="55"/>
                    </a:move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792">
                <a:extLst>
                  <a:ext uri="{FF2B5EF4-FFF2-40B4-BE49-F238E27FC236}">
                    <a16:creationId xmlns:a16="http://schemas.microsoft.com/office/drawing/2014/main" id="{5A6803BA-F76C-34AA-74D9-4DD037E2D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2524"/>
                <a:ext cx="135" cy="82"/>
              </a:xfrm>
              <a:custGeom>
                <a:avLst/>
                <a:gdLst>
                  <a:gd name="T0" fmla="*/ 0 w 676"/>
                  <a:gd name="T1" fmla="*/ 27 h 411"/>
                  <a:gd name="T2" fmla="*/ 29 w 676"/>
                  <a:gd name="T3" fmla="*/ 0 h 411"/>
                  <a:gd name="T4" fmla="*/ 75 w 676"/>
                  <a:gd name="T5" fmla="*/ 4 h 411"/>
                  <a:gd name="T6" fmla="*/ 105 w 676"/>
                  <a:gd name="T7" fmla="*/ 79 h 411"/>
                  <a:gd name="T8" fmla="*/ 138 w 676"/>
                  <a:gd name="T9" fmla="*/ 106 h 411"/>
                  <a:gd name="T10" fmla="*/ 202 w 676"/>
                  <a:gd name="T11" fmla="*/ 131 h 411"/>
                  <a:gd name="T12" fmla="*/ 241 w 676"/>
                  <a:gd name="T13" fmla="*/ 220 h 411"/>
                  <a:gd name="T14" fmla="*/ 220 w 676"/>
                  <a:gd name="T15" fmla="*/ 238 h 411"/>
                  <a:gd name="T16" fmla="*/ 222 w 676"/>
                  <a:gd name="T17" fmla="*/ 252 h 411"/>
                  <a:gd name="T18" fmla="*/ 274 w 676"/>
                  <a:gd name="T19" fmla="*/ 318 h 411"/>
                  <a:gd name="T20" fmla="*/ 312 w 676"/>
                  <a:gd name="T21" fmla="*/ 321 h 411"/>
                  <a:gd name="T22" fmla="*/ 366 w 676"/>
                  <a:gd name="T23" fmla="*/ 309 h 411"/>
                  <a:gd name="T24" fmla="*/ 399 w 676"/>
                  <a:gd name="T25" fmla="*/ 329 h 411"/>
                  <a:gd name="T26" fmla="*/ 408 w 676"/>
                  <a:gd name="T27" fmla="*/ 352 h 411"/>
                  <a:gd name="T28" fmla="*/ 454 w 676"/>
                  <a:gd name="T29" fmla="*/ 354 h 411"/>
                  <a:gd name="T30" fmla="*/ 481 w 676"/>
                  <a:gd name="T31" fmla="*/ 383 h 411"/>
                  <a:gd name="T32" fmla="*/ 526 w 676"/>
                  <a:gd name="T33" fmla="*/ 371 h 411"/>
                  <a:gd name="T34" fmla="*/ 588 w 676"/>
                  <a:gd name="T35" fmla="*/ 381 h 411"/>
                  <a:gd name="T36" fmla="*/ 676 w 676"/>
                  <a:gd name="T37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6" h="411">
                    <a:moveTo>
                      <a:pt x="0" y="27"/>
                    </a:moveTo>
                    <a:lnTo>
                      <a:pt x="29" y="0"/>
                    </a:lnTo>
                    <a:lnTo>
                      <a:pt x="75" y="4"/>
                    </a:lnTo>
                    <a:lnTo>
                      <a:pt x="105" y="79"/>
                    </a:lnTo>
                    <a:lnTo>
                      <a:pt x="138" y="106"/>
                    </a:lnTo>
                    <a:lnTo>
                      <a:pt x="202" y="131"/>
                    </a:lnTo>
                    <a:lnTo>
                      <a:pt x="241" y="220"/>
                    </a:lnTo>
                    <a:lnTo>
                      <a:pt x="220" y="238"/>
                    </a:lnTo>
                    <a:lnTo>
                      <a:pt x="222" y="252"/>
                    </a:lnTo>
                    <a:lnTo>
                      <a:pt x="274" y="318"/>
                    </a:lnTo>
                    <a:lnTo>
                      <a:pt x="312" y="321"/>
                    </a:lnTo>
                    <a:lnTo>
                      <a:pt x="366" y="309"/>
                    </a:lnTo>
                    <a:lnTo>
                      <a:pt x="399" y="329"/>
                    </a:lnTo>
                    <a:lnTo>
                      <a:pt x="408" y="352"/>
                    </a:lnTo>
                    <a:lnTo>
                      <a:pt x="454" y="354"/>
                    </a:lnTo>
                    <a:lnTo>
                      <a:pt x="481" y="383"/>
                    </a:lnTo>
                    <a:lnTo>
                      <a:pt x="526" y="371"/>
                    </a:lnTo>
                    <a:lnTo>
                      <a:pt x="588" y="381"/>
                    </a:lnTo>
                    <a:lnTo>
                      <a:pt x="676" y="4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793">
                <a:extLst>
                  <a:ext uri="{FF2B5EF4-FFF2-40B4-BE49-F238E27FC236}">
                    <a16:creationId xmlns:a16="http://schemas.microsoft.com/office/drawing/2014/main" id="{0FF6E58E-1ED9-CCEC-07C6-067C27656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523"/>
                <a:ext cx="248" cy="21"/>
              </a:xfrm>
              <a:custGeom>
                <a:avLst/>
                <a:gdLst>
                  <a:gd name="T0" fmla="*/ 0 w 1241"/>
                  <a:gd name="T1" fmla="*/ 35 h 107"/>
                  <a:gd name="T2" fmla="*/ 54 w 1241"/>
                  <a:gd name="T3" fmla="*/ 21 h 107"/>
                  <a:gd name="T4" fmla="*/ 65 w 1241"/>
                  <a:gd name="T5" fmla="*/ 52 h 107"/>
                  <a:gd name="T6" fmla="*/ 95 w 1241"/>
                  <a:gd name="T7" fmla="*/ 57 h 107"/>
                  <a:gd name="T8" fmla="*/ 105 w 1241"/>
                  <a:gd name="T9" fmla="*/ 78 h 107"/>
                  <a:gd name="T10" fmla="*/ 145 w 1241"/>
                  <a:gd name="T11" fmla="*/ 83 h 107"/>
                  <a:gd name="T12" fmla="*/ 198 w 1241"/>
                  <a:gd name="T13" fmla="*/ 77 h 107"/>
                  <a:gd name="T14" fmla="*/ 229 w 1241"/>
                  <a:gd name="T15" fmla="*/ 82 h 107"/>
                  <a:gd name="T16" fmla="*/ 324 w 1241"/>
                  <a:gd name="T17" fmla="*/ 27 h 107"/>
                  <a:gd name="T18" fmla="*/ 340 w 1241"/>
                  <a:gd name="T19" fmla="*/ 33 h 107"/>
                  <a:gd name="T20" fmla="*/ 382 w 1241"/>
                  <a:gd name="T21" fmla="*/ 69 h 107"/>
                  <a:gd name="T22" fmla="*/ 375 w 1241"/>
                  <a:gd name="T23" fmla="*/ 77 h 107"/>
                  <a:gd name="T24" fmla="*/ 345 w 1241"/>
                  <a:gd name="T25" fmla="*/ 87 h 107"/>
                  <a:gd name="T26" fmla="*/ 346 w 1241"/>
                  <a:gd name="T27" fmla="*/ 95 h 107"/>
                  <a:gd name="T28" fmla="*/ 370 w 1241"/>
                  <a:gd name="T29" fmla="*/ 107 h 107"/>
                  <a:gd name="T30" fmla="*/ 428 w 1241"/>
                  <a:gd name="T31" fmla="*/ 71 h 107"/>
                  <a:gd name="T32" fmla="*/ 445 w 1241"/>
                  <a:gd name="T33" fmla="*/ 86 h 107"/>
                  <a:gd name="T34" fmla="*/ 508 w 1241"/>
                  <a:gd name="T35" fmla="*/ 95 h 107"/>
                  <a:gd name="T36" fmla="*/ 519 w 1241"/>
                  <a:gd name="T37" fmla="*/ 48 h 107"/>
                  <a:gd name="T38" fmla="*/ 581 w 1241"/>
                  <a:gd name="T39" fmla="*/ 58 h 107"/>
                  <a:gd name="T40" fmla="*/ 610 w 1241"/>
                  <a:gd name="T41" fmla="*/ 40 h 107"/>
                  <a:gd name="T42" fmla="*/ 657 w 1241"/>
                  <a:gd name="T43" fmla="*/ 50 h 107"/>
                  <a:gd name="T44" fmla="*/ 672 w 1241"/>
                  <a:gd name="T45" fmla="*/ 33 h 107"/>
                  <a:gd name="T46" fmla="*/ 702 w 1241"/>
                  <a:gd name="T47" fmla="*/ 31 h 107"/>
                  <a:gd name="T48" fmla="*/ 731 w 1241"/>
                  <a:gd name="T49" fmla="*/ 4 h 107"/>
                  <a:gd name="T50" fmla="*/ 782 w 1241"/>
                  <a:gd name="T51" fmla="*/ 54 h 107"/>
                  <a:gd name="T52" fmla="*/ 789 w 1241"/>
                  <a:gd name="T53" fmla="*/ 54 h 107"/>
                  <a:gd name="T54" fmla="*/ 797 w 1241"/>
                  <a:gd name="T55" fmla="*/ 46 h 107"/>
                  <a:gd name="T56" fmla="*/ 795 w 1241"/>
                  <a:gd name="T57" fmla="*/ 37 h 107"/>
                  <a:gd name="T58" fmla="*/ 849 w 1241"/>
                  <a:gd name="T59" fmla="*/ 25 h 107"/>
                  <a:gd name="T60" fmla="*/ 841 w 1241"/>
                  <a:gd name="T61" fmla="*/ 41 h 107"/>
                  <a:gd name="T62" fmla="*/ 891 w 1241"/>
                  <a:gd name="T63" fmla="*/ 67 h 107"/>
                  <a:gd name="T64" fmla="*/ 928 w 1241"/>
                  <a:gd name="T65" fmla="*/ 48 h 107"/>
                  <a:gd name="T66" fmla="*/ 952 w 1241"/>
                  <a:gd name="T67" fmla="*/ 61 h 107"/>
                  <a:gd name="T68" fmla="*/ 1039 w 1241"/>
                  <a:gd name="T69" fmla="*/ 0 h 107"/>
                  <a:gd name="T70" fmla="*/ 1056 w 1241"/>
                  <a:gd name="T71" fmla="*/ 13 h 107"/>
                  <a:gd name="T72" fmla="*/ 1035 w 1241"/>
                  <a:gd name="T73" fmla="*/ 46 h 107"/>
                  <a:gd name="T74" fmla="*/ 1044 w 1241"/>
                  <a:gd name="T75" fmla="*/ 60 h 107"/>
                  <a:gd name="T76" fmla="*/ 1104 w 1241"/>
                  <a:gd name="T77" fmla="*/ 40 h 107"/>
                  <a:gd name="T78" fmla="*/ 1160 w 1241"/>
                  <a:gd name="T79" fmla="*/ 58 h 107"/>
                  <a:gd name="T80" fmla="*/ 1175 w 1241"/>
                  <a:gd name="T81" fmla="*/ 57 h 107"/>
                  <a:gd name="T82" fmla="*/ 1211 w 1241"/>
                  <a:gd name="T83" fmla="*/ 23 h 107"/>
                  <a:gd name="T84" fmla="*/ 1241 w 1241"/>
                  <a:gd name="T85" fmla="*/ 2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1" h="107">
                    <a:moveTo>
                      <a:pt x="0" y="35"/>
                    </a:moveTo>
                    <a:lnTo>
                      <a:pt x="54" y="21"/>
                    </a:lnTo>
                    <a:lnTo>
                      <a:pt x="65" y="52"/>
                    </a:lnTo>
                    <a:lnTo>
                      <a:pt x="95" y="57"/>
                    </a:lnTo>
                    <a:lnTo>
                      <a:pt x="105" y="78"/>
                    </a:lnTo>
                    <a:lnTo>
                      <a:pt x="145" y="83"/>
                    </a:lnTo>
                    <a:lnTo>
                      <a:pt x="198" y="77"/>
                    </a:lnTo>
                    <a:lnTo>
                      <a:pt x="229" y="82"/>
                    </a:lnTo>
                    <a:lnTo>
                      <a:pt x="324" y="27"/>
                    </a:lnTo>
                    <a:lnTo>
                      <a:pt x="340" y="33"/>
                    </a:lnTo>
                    <a:lnTo>
                      <a:pt x="382" y="69"/>
                    </a:lnTo>
                    <a:lnTo>
                      <a:pt x="375" y="77"/>
                    </a:lnTo>
                    <a:lnTo>
                      <a:pt x="345" y="87"/>
                    </a:lnTo>
                    <a:lnTo>
                      <a:pt x="346" y="95"/>
                    </a:lnTo>
                    <a:lnTo>
                      <a:pt x="370" y="107"/>
                    </a:lnTo>
                    <a:lnTo>
                      <a:pt x="428" y="71"/>
                    </a:lnTo>
                    <a:lnTo>
                      <a:pt x="445" y="86"/>
                    </a:lnTo>
                    <a:lnTo>
                      <a:pt x="508" y="95"/>
                    </a:lnTo>
                    <a:lnTo>
                      <a:pt x="519" y="48"/>
                    </a:lnTo>
                    <a:lnTo>
                      <a:pt x="581" y="58"/>
                    </a:lnTo>
                    <a:lnTo>
                      <a:pt x="610" y="40"/>
                    </a:lnTo>
                    <a:lnTo>
                      <a:pt x="657" y="50"/>
                    </a:lnTo>
                    <a:lnTo>
                      <a:pt x="672" y="33"/>
                    </a:lnTo>
                    <a:lnTo>
                      <a:pt x="702" y="31"/>
                    </a:lnTo>
                    <a:lnTo>
                      <a:pt x="731" y="4"/>
                    </a:lnTo>
                    <a:lnTo>
                      <a:pt x="782" y="54"/>
                    </a:lnTo>
                    <a:lnTo>
                      <a:pt x="789" y="54"/>
                    </a:lnTo>
                    <a:lnTo>
                      <a:pt x="797" y="46"/>
                    </a:lnTo>
                    <a:lnTo>
                      <a:pt x="795" y="37"/>
                    </a:lnTo>
                    <a:lnTo>
                      <a:pt x="849" y="25"/>
                    </a:lnTo>
                    <a:lnTo>
                      <a:pt x="841" y="41"/>
                    </a:lnTo>
                    <a:lnTo>
                      <a:pt x="891" y="67"/>
                    </a:lnTo>
                    <a:lnTo>
                      <a:pt x="928" y="48"/>
                    </a:lnTo>
                    <a:lnTo>
                      <a:pt x="952" y="61"/>
                    </a:lnTo>
                    <a:lnTo>
                      <a:pt x="1039" y="0"/>
                    </a:lnTo>
                    <a:lnTo>
                      <a:pt x="1056" y="13"/>
                    </a:lnTo>
                    <a:lnTo>
                      <a:pt x="1035" y="46"/>
                    </a:lnTo>
                    <a:lnTo>
                      <a:pt x="1044" y="60"/>
                    </a:lnTo>
                    <a:lnTo>
                      <a:pt x="1104" y="40"/>
                    </a:lnTo>
                    <a:lnTo>
                      <a:pt x="1160" y="58"/>
                    </a:lnTo>
                    <a:lnTo>
                      <a:pt x="1175" y="57"/>
                    </a:lnTo>
                    <a:lnTo>
                      <a:pt x="1211" y="23"/>
                    </a:lnTo>
                    <a:lnTo>
                      <a:pt x="1241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794">
                <a:extLst>
                  <a:ext uri="{FF2B5EF4-FFF2-40B4-BE49-F238E27FC236}">
                    <a16:creationId xmlns:a16="http://schemas.microsoft.com/office/drawing/2014/main" id="{5D2A0706-3462-702A-BC5D-D7DC6AA13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2526"/>
                <a:ext cx="28" cy="3"/>
              </a:xfrm>
              <a:custGeom>
                <a:avLst/>
                <a:gdLst>
                  <a:gd name="T0" fmla="*/ 0 w 140"/>
                  <a:gd name="T1" fmla="*/ 13 h 16"/>
                  <a:gd name="T2" fmla="*/ 61 w 140"/>
                  <a:gd name="T3" fmla="*/ 0 h 16"/>
                  <a:gd name="T4" fmla="*/ 78 w 140"/>
                  <a:gd name="T5" fmla="*/ 13 h 16"/>
                  <a:gd name="T6" fmla="*/ 140 w 140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16">
                    <a:moveTo>
                      <a:pt x="0" y="13"/>
                    </a:moveTo>
                    <a:lnTo>
                      <a:pt x="61" y="0"/>
                    </a:lnTo>
                    <a:lnTo>
                      <a:pt x="78" y="13"/>
                    </a:lnTo>
                    <a:lnTo>
                      <a:pt x="140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795">
                <a:extLst>
                  <a:ext uri="{FF2B5EF4-FFF2-40B4-BE49-F238E27FC236}">
                    <a16:creationId xmlns:a16="http://schemas.microsoft.com/office/drawing/2014/main" id="{B82CE914-8FD1-9E1D-71E6-3110CBD9C7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9"/>
                <a:ext cx="71" cy="193"/>
              </a:xfrm>
              <a:custGeom>
                <a:avLst/>
                <a:gdLst>
                  <a:gd name="T0" fmla="*/ 250 w 356"/>
                  <a:gd name="T1" fmla="*/ 0 h 963"/>
                  <a:gd name="T2" fmla="*/ 255 w 356"/>
                  <a:gd name="T3" fmla="*/ 46 h 963"/>
                  <a:gd name="T4" fmla="*/ 296 w 356"/>
                  <a:gd name="T5" fmla="*/ 73 h 963"/>
                  <a:gd name="T6" fmla="*/ 301 w 356"/>
                  <a:gd name="T7" fmla="*/ 126 h 963"/>
                  <a:gd name="T8" fmla="*/ 319 w 356"/>
                  <a:gd name="T9" fmla="*/ 155 h 963"/>
                  <a:gd name="T10" fmla="*/ 281 w 356"/>
                  <a:gd name="T11" fmla="*/ 174 h 963"/>
                  <a:gd name="T12" fmla="*/ 276 w 356"/>
                  <a:gd name="T13" fmla="*/ 197 h 963"/>
                  <a:gd name="T14" fmla="*/ 286 w 356"/>
                  <a:gd name="T15" fmla="*/ 228 h 963"/>
                  <a:gd name="T16" fmla="*/ 295 w 356"/>
                  <a:gd name="T17" fmla="*/ 227 h 963"/>
                  <a:gd name="T18" fmla="*/ 307 w 356"/>
                  <a:gd name="T19" fmla="*/ 202 h 963"/>
                  <a:gd name="T20" fmla="*/ 338 w 356"/>
                  <a:gd name="T21" fmla="*/ 200 h 963"/>
                  <a:gd name="T22" fmla="*/ 339 w 356"/>
                  <a:gd name="T23" fmla="*/ 223 h 963"/>
                  <a:gd name="T24" fmla="*/ 338 w 356"/>
                  <a:gd name="T25" fmla="*/ 285 h 963"/>
                  <a:gd name="T26" fmla="*/ 356 w 356"/>
                  <a:gd name="T27" fmla="*/ 321 h 963"/>
                  <a:gd name="T28" fmla="*/ 343 w 356"/>
                  <a:gd name="T29" fmla="*/ 338 h 963"/>
                  <a:gd name="T30" fmla="*/ 313 w 356"/>
                  <a:gd name="T31" fmla="*/ 349 h 963"/>
                  <a:gd name="T32" fmla="*/ 292 w 356"/>
                  <a:gd name="T33" fmla="*/ 373 h 963"/>
                  <a:gd name="T34" fmla="*/ 293 w 356"/>
                  <a:gd name="T35" fmla="*/ 389 h 963"/>
                  <a:gd name="T36" fmla="*/ 312 w 356"/>
                  <a:gd name="T37" fmla="*/ 411 h 963"/>
                  <a:gd name="T38" fmla="*/ 313 w 356"/>
                  <a:gd name="T39" fmla="*/ 434 h 963"/>
                  <a:gd name="T40" fmla="*/ 279 w 356"/>
                  <a:gd name="T41" fmla="*/ 482 h 963"/>
                  <a:gd name="T42" fmla="*/ 256 w 356"/>
                  <a:gd name="T43" fmla="*/ 485 h 963"/>
                  <a:gd name="T44" fmla="*/ 262 w 356"/>
                  <a:gd name="T45" fmla="*/ 538 h 963"/>
                  <a:gd name="T46" fmla="*/ 232 w 356"/>
                  <a:gd name="T47" fmla="*/ 549 h 963"/>
                  <a:gd name="T48" fmla="*/ 216 w 356"/>
                  <a:gd name="T49" fmla="*/ 543 h 963"/>
                  <a:gd name="T50" fmla="*/ 182 w 356"/>
                  <a:gd name="T51" fmla="*/ 600 h 963"/>
                  <a:gd name="T52" fmla="*/ 138 w 356"/>
                  <a:gd name="T53" fmla="*/ 619 h 963"/>
                  <a:gd name="T54" fmla="*/ 130 w 356"/>
                  <a:gd name="T55" fmla="*/ 705 h 963"/>
                  <a:gd name="T56" fmla="*/ 109 w 356"/>
                  <a:gd name="T57" fmla="*/ 722 h 963"/>
                  <a:gd name="T58" fmla="*/ 70 w 356"/>
                  <a:gd name="T59" fmla="*/ 719 h 963"/>
                  <a:gd name="T60" fmla="*/ 66 w 356"/>
                  <a:gd name="T61" fmla="*/ 749 h 963"/>
                  <a:gd name="T62" fmla="*/ 43 w 356"/>
                  <a:gd name="T63" fmla="*/ 759 h 963"/>
                  <a:gd name="T64" fmla="*/ 43 w 356"/>
                  <a:gd name="T65" fmla="*/ 843 h 963"/>
                  <a:gd name="T66" fmla="*/ 0 w 356"/>
                  <a:gd name="T67" fmla="*/ 879 h 963"/>
                  <a:gd name="T68" fmla="*/ 13 w 356"/>
                  <a:gd name="T69" fmla="*/ 939 h 963"/>
                  <a:gd name="T70" fmla="*/ 7 w 356"/>
                  <a:gd name="T71" fmla="*/ 963 h 9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6" h="963">
                    <a:moveTo>
                      <a:pt x="250" y="0"/>
                    </a:moveTo>
                    <a:lnTo>
                      <a:pt x="255" y="46"/>
                    </a:lnTo>
                    <a:lnTo>
                      <a:pt x="296" y="73"/>
                    </a:lnTo>
                    <a:lnTo>
                      <a:pt x="301" y="126"/>
                    </a:lnTo>
                    <a:lnTo>
                      <a:pt x="319" y="155"/>
                    </a:lnTo>
                    <a:lnTo>
                      <a:pt x="281" y="174"/>
                    </a:lnTo>
                    <a:lnTo>
                      <a:pt x="276" y="197"/>
                    </a:lnTo>
                    <a:lnTo>
                      <a:pt x="286" y="228"/>
                    </a:lnTo>
                    <a:lnTo>
                      <a:pt x="295" y="227"/>
                    </a:lnTo>
                    <a:lnTo>
                      <a:pt x="307" y="202"/>
                    </a:lnTo>
                    <a:lnTo>
                      <a:pt x="338" y="200"/>
                    </a:lnTo>
                    <a:lnTo>
                      <a:pt x="339" y="223"/>
                    </a:lnTo>
                    <a:lnTo>
                      <a:pt x="338" y="285"/>
                    </a:lnTo>
                    <a:lnTo>
                      <a:pt x="356" y="321"/>
                    </a:lnTo>
                    <a:lnTo>
                      <a:pt x="343" y="338"/>
                    </a:lnTo>
                    <a:lnTo>
                      <a:pt x="313" y="349"/>
                    </a:lnTo>
                    <a:lnTo>
                      <a:pt x="292" y="373"/>
                    </a:lnTo>
                    <a:lnTo>
                      <a:pt x="293" y="389"/>
                    </a:lnTo>
                    <a:lnTo>
                      <a:pt x="312" y="411"/>
                    </a:lnTo>
                    <a:lnTo>
                      <a:pt x="313" y="434"/>
                    </a:lnTo>
                    <a:lnTo>
                      <a:pt x="279" y="482"/>
                    </a:lnTo>
                    <a:lnTo>
                      <a:pt x="256" y="485"/>
                    </a:lnTo>
                    <a:lnTo>
                      <a:pt x="262" y="538"/>
                    </a:lnTo>
                    <a:lnTo>
                      <a:pt x="232" y="549"/>
                    </a:lnTo>
                    <a:lnTo>
                      <a:pt x="216" y="543"/>
                    </a:lnTo>
                    <a:lnTo>
                      <a:pt x="182" y="600"/>
                    </a:lnTo>
                    <a:lnTo>
                      <a:pt x="138" y="619"/>
                    </a:lnTo>
                    <a:lnTo>
                      <a:pt x="130" y="705"/>
                    </a:lnTo>
                    <a:lnTo>
                      <a:pt x="109" y="722"/>
                    </a:lnTo>
                    <a:lnTo>
                      <a:pt x="70" y="719"/>
                    </a:lnTo>
                    <a:lnTo>
                      <a:pt x="66" y="749"/>
                    </a:lnTo>
                    <a:lnTo>
                      <a:pt x="43" y="759"/>
                    </a:lnTo>
                    <a:lnTo>
                      <a:pt x="43" y="843"/>
                    </a:lnTo>
                    <a:lnTo>
                      <a:pt x="0" y="879"/>
                    </a:lnTo>
                    <a:lnTo>
                      <a:pt x="13" y="939"/>
                    </a:lnTo>
                    <a:lnTo>
                      <a:pt x="7" y="9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796">
                <a:extLst>
                  <a:ext uri="{FF2B5EF4-FFF2-40B4-BE49-F238E27FC236}">
                    <a16:creationId xmlns:a16="http://schemas.microsoft.com/office/drawing/2014/main" id="{933537C4-80F3-E088-3ED4-CC3A46062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42 w 69"/>
                  <a:gd name="T1" fmla="*/ 0 h 173"/>
                  <a:gd name="T2" fmla="*/ 29 w 69"/>
                  <a:gd name="T3" fmla="*/ 17 h 173"/>
                  <a:gd name="T4" fmla="*/ 44 w 69"/>
                  <a:gd name="T5" fmla="*/ 31 h 173"/>
                  <a:gd name="T6" fmla="*/ 47 w 69"/>
                  <a:gd name="T7" fmla="*/ 54 h 173"/>
                  <a:gd name="T8" fmla="*/ 24 w 69"/>
                  <a:gd name="T9" fmla="*/ 56 h 173"/>
                  <a:gd name="T10" fmla="*/ 26 w 69"/>
                  <a:gd name="T11" fmla="*/ 79 h 173"/>
                  <a:gd name="T12" fmla="*/ 0 w 69"/>
                  <a:gd name="T13" fmla="*/ 120 h 173"/>
                  <a:gd name="T14" fmla="*/ 2 w 69"/>
                  <a:gd name="T15" fmla="*/ 151 h 173"/>
                  <a:gd name="T16" fmla="*/ 12 w 69"/>
                  <a:gd name="T17" fmla="*/ 173 h 173"/>
                  <a:gd name="T18" fmla="*/ 27 w 69"/>
                  <a:gd name="T19" fmla="*/ 171 h 173"/>
                  <a:gd name="T20" fmla="*/ 26 w 69"/>
                  <a:gd name="T21" fmla="*/ 164 h 173"/>
                  <a:gd name="T22" fmla="*/ 42 w 69"/>
                  <a:gd name="T23" fmla="*/ 163 h 173"/>
                  <a:gd name="T24" fmla="*/ 48 w 69"/>
                  <a:gd name="T25" fmla="*/ 154 h 173"/>
                  <a:gd name="T26" fmla="*/ 43 w 69"/>
                  <a:gd name="T27" fmla="*/ 101 h 173"/>
                  <a:gd name="T28" fmla="*/ 35 w 69"/>
                  <a:gd name="T29" fmla="*/ 86 h 173"/>
                  <a:gd name="T30" fmla="*/ 65 w 69"/>
                  <a:gd name="T31" fmla="*/ 83 h 173"/>
                  <a:gd name="T32" fmla="*/ 69 w 69"/>
                  <a:gd name="T33" fmla="*/ 37 h 173"/>
                  <a:gd name="T34" fmla="*/ 59 w 69"/>
                  <a:gd name="T35" fmla="*/ 15 h 173"/>
                  <a:gd name="T36" fmla="*/ 42 w 69"/>
                  <a:gd name="T3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42" y="0"/>
                    </a:move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797">
                <a:extLst>
                  <a:ext uri="{FF2B5EF4-FFF2-40B4-BE49-F238E27FC236}">
                    <a16:creationId xmlns:a16="http://schemas.microsoft.com/office/drawing/2014/main" id="{D5B3F28C-4934-9E28-B81A-F96524C3E1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606"/>
                <a:ext cx="39" cy="162"/>
              </a:xfrm>
              <a:custGeom>
                <a:avLst/>
                <a:gdLst>
                  <a:gd name="T0" fmla="*/ 27 w 197"/>
                  <a:gd name="T1" fmla="*/ 809 h 809"/>
                  <a:gd name="T2" fmla="*/ 26 w 197"/>
                  <a:gd name="T3" fmla="*/ 793 h 809"/>
                  <a:gd name="T4" fmla="*/ 0 w 197"/>
                  <a:gd name="T5" fmla="*/ 772 h 809"/>
                  <a:gd name="T6" fmla="*/ 14 w 197"/>
                  <a:gd name="T7" fmla="*/ 741 h 809"/>
                  <a:gd name="T8" fmla="*/ 12 w 197"/>
                  <a:gd name="T9" fmla="*/ 647 h 809"/>
                  <a:gd name="T10" fmla="*/ 29 w 197"/>
                  <a:gd name="T11" fmla="*/ 577 h 809"/>
                  <a:gd name="T12" fmla="*/ 77 w 197"/>
                  <a:gd name="T13" fmla="*/ 588 h 809"/>
                  <a:gd name="T14" fmla="*/ 115 w 197"/>
                  <a:gd name="T15" fmla="*/ 592 h 809"/>
                  <a:gd name="T16" fmla="*/ 154 w 197"/>
                  <a:gd name="T17" fmla="*/ 512 h 809"/>
                  <a:gd name="T18" fmla="*/ 197 w 197"/>
                  <a:gd name="T19" fmla="*/ 469 h 809"/>
                  <a:gd name="T20" fmla="*/ 170 w 197"/>
                  <a:gd name="T21" fmla="*/ 440 h 809"/>
                  <a:gd name="T22" fmla="*/ 176 w 197"/>
                  <a:gd name="T23" fmla="*/ 417 h 809"/>
                  <a:gd name="T24" fmla="*/ 164 w 197"/>
                  <a:gd name="T25" fmla="*/ 371 h 809"/>
                  <a:gd name="T26" fmla="*/ 98 w 197"/>
                  <a:gd name="T27" fmla="*/ 409 h 809"/>
                  <a:gd name="T28" fmla="*/ 90 w 197"/>
                  <a:gd name="T29" fmla="*/ 401 h 809"/>
                  <a:gd name="T30" fmla="*/ 94 w 197"/>
                  <a:gd name="T31" fmla="*/ 363 h 809"/>
                  <a:gd name="T32" fmla="*/ 117 w 197"/>
                  <a:gd name="T33" fmla="*/ 360 h 809"/>
                  <a:gd name="T34" fmla="*/ 120 w 197"/>
                  <a:gd name="T35" fmla="*/ 314 h 809"/>
                  <a:gd name="T36" fmla="*/ 80 w 197"/>
                  <a:gd name="T37" fmla="*/ 295 h 809"/>
                  <a:gd name="T38" fmla="*/ 54 w 197"/>
                  <a:gd name="T39" fmla="*/ 266 h 809"/>
                  <a:gd name="T40" fmla="*/ 22 w 197"/>
                  <a:gd name="T41" fmla="*/ 261 h 809"/>
                  <a:gd name="T42" fmla="*/ 12 w 197"/>
                  <a:gd name="T43" fmla="*/ 239 h 809"/>
                  <a:gd name="T44" fmla="*/ 75 w 197"/>
                  <a:gd name="T45" fmla="*/ 171 h 809"/>
                  <a:gd name="T46" fmla="*/ 80 w 197"/>
                  <a:gd name="T47" fmla="*/ 132 h 809"/>
                  <a:gd name="T48" fmla="*/ 134 w 197"/>
                  <a:gd name="T49" fmla="*/ 127 h 809"/>
                  <a:gd name="T50" fmla="*/ 132 w 197"/>
                  <a:gd name="T51" fmla="*/ 112 h 809"/>
                  <a:gd name="T52" fmla="*/ 123 w 197"/>
                  <a:gd name="T53" fmla="*/ 97 h 809"/>
                  <a:gd name="T54" fmla="*/ 129 w 197"/>
                  <a:gd name="T55" fmla="*/ 81 h 809"/>
                  <a:gd name="T56" fmla="*/ 193 w 197"/>
                  <a:gd name="T57" fmla="*/ 22 h 809"/>
                  <a:gd name="T58" fmla="*/ 176 w 197"/>
                  <a:gd name="T59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7" h="809">
                    <a:moveTo>
                      <a:pt x="27" y="809"/>
                    </a:moveTo>
                    <a:lnTo>
                      <a:pt x="26" y="793"/>
                    </a:lnTo>
                    <a:lnTo>
                      <a:pt x="0" y="772"/>
                    </a:lnTo>
                    <a:lnTo>
                      <a:pt x="14" y="741"/>
                    </a:lnTo>
                    <a:lnTo>
                      <a:pt x="12" y="647"/>
                    </a:lnTo>
                    <a:lnTo>
                      <a:pt x="29" y="577"/>
                    </a:lnTo>
                    <a:lnTo>
                      <a:pt x="77" y="588"/>
                    </a:lnTo>
                    <a:lnTo>
                      <a:pt x="115" y="592"/>
                    </a:lnTo>
                    <a:lnTo>
                      <a:pt x="154" y="512"/>
                    </a:lnTo>
                    <a:lnTo>
                      <a:pt x="197" y="469"/>
                    </a:lnTo>
                    <a:lnTo>
                      <a:pt x="170" y="440"/>
                    </a:lnTo>
                    <a:lnTo>
                      <a:pt x="176" y="417"/>
                    </a:lnTo>
                    <a:lnTo>
                      <a:pt x="164" y="371"/>
                    </a:lnTo>
                    <a:lnTo>
                      <a:pt x="98" y="409"/>
                    </a:lnTo>
                    <a:lnTo>
                      <a:pt x="90" y="401"/>
                    </a:lnTo>
                    <a:lnTo>
                      <a:pt x="94" y="363"/>
                    </a:lnTo>
                    <a:lnTo>
                      <a:pt x="117" y="360"/>
                    </a:lnTo>
                    <a:lnTo>
                      <a:pt x="120" y="314"/>
                    </a:lnTo>
                    <a:lnTo>
                      <a:pt x="80" y="295"/>
                    </a:lnTo>
                    <a:lnTo>
                      <a:pt x="54" y="266"/>
                    </a:lnTo>
                    <a:lnTo>
                      <a:pt x="22" y="261"/>
                    </a:lnTo>
                    <a:lnTo>
                      <a:pt x="12" y="239"/>
                    </a:lnTo>
                    <a:lnTo>
                      <a:pt x="75" y="171"/>
                    </a:lnTo>
                    <a:lnTo>
                      <a:pt x="80" y="132"/>
                    </a:lnTo>
                    <a:lnTo>
                      <a:pt x="134" y="127"/>
                    </a:lnTo>
                    <a:lnTo>
                      <a:pt x="132" y="112"/>
                    </a:lnTo>
                    <a:lnTo>
                      <a:pt x="123" y="97"/>
                    </a:lnTo>
                    <a:lnTo>
                      <a:pt x="129" y="81"/>
                    </a:lnTo>
                    <a:lnTo>
                      <a:pt x="193" y="22"/>
                    </a:lnTo>
                    <a:lnTo>
                      <a:pt x="1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798">
                <a:extLst>
                  <a:ext uri="{FF2B5EF4-FFF2-40B4-BE49-F238E27FC236}">
                    <a16:creationId xmlns:a16="http://schemas.microsoft.com/office/drawing/2014/main" id="{46F87E28-3D91-558F-0A2E-8B2247BF7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6" y="2726"/>
                <a:ext cx="74" cy="46"/>
              </a:xfrm>
              <a:custGeom>
                <a:avLst/>
                <a:gdLst>
                  <a:gd name="T0" fmla="*/ 0 w 371"/>
                  <a:gd name="T1" fmla="*/ 208 h 228"/>
                  <a:gd name="T2" fmla="*/ 33 w 371"/>
                  <a:gd name="T3" fmla="*/ 220 h 228"/>
                  <a:gd name="T4" fmla="*/ 39 w 371"/>
                  <a:gd name="T5" fmla="*/ 211 h 228"/>
                  <a:gd name="T6" fmla="*/ 53 w 371"/>
                  <a:gd name="T7" fmla="*/ 203 h 228"/>
                  <a:gd name="T8" fmla="*/ 101 w 371"/>
                  <a:gd name="T9" fmla="*/ 214 h 228"/>
                  <a:gd name="T10" fmla="*/ 115 w 371"/>
                  <a:gd name="T11" fmla="*/ 204 h 228"/>
                  <a:gd name="T12" fmla="*/ 179 w 371"/>
                  <a:gd name="T13" fmla="*/ 222 h 228"/>
                  <a:gd name="T14" fmla="*/ 188 w 371"/>
                  <a:gd name="T15" fmla="*/ 228 h 228"/>
                  <a:gd name="T16" fmla="*/ 195 w 371"/>
                  <a:gd name="T17" fmla="*/ 228 h 228"/>
                  <a:gd name="T18" fmla="*/ 194 w 371"/>
                  <a:gd name="T19" fmla="*/ 212 h 228"/>
                  <a:gd name="T20" fmla="*/ 200 w 371"/>
                  <a:gd name="T21" fmla="*/ 204 h 228"/>
                  <a:gd name="T22" fmla="*/ 191 w 371"/>
                  <a:gd name="T23" fmla="*/ 189 h 228"/>
                  <a:gd name="T24" fmla="*/ 199 w 371"/>
                  <a:gd name="T25" fmla="*/ 181 h 228"/>
                  <a:gd name="T26" fmla="*/ 190 w 371"/>
                  <a:gd name="T27" fmla="*/ 175 h 228"/>
                  <a:gd name="T28" fmla="*/ 181 w 371"/>
                  <a:gd name="T29" fmla="*/ 152 h 228"/>
                  <a:gd name="T30" fmla="*/ 164 w 371"/>
                  <a:gd name="T31" fmla="*/ 138 h 228"/>
                  <a:gd name="T32" fmla="*/ 184 w 371"/>
                  <a:gd name="T33" fmla="*/ 113 h 228"/>
                  <a:gd name="T34" fmla="*/ 167 w 371"/>
                  <a:gd name="T35" fmla="*/ 100 h 228"/>
                  <a:gd name="T36" fmla="*/ 188 w 371"/>
                  <a:gd name="T37" fmla="*/ 74 h 228"/>
                  <a:gd name="T38" fmla="*/ 184 w 371"/>
                  <a:gd name="T39" fmla="*/ 28 h 228"/>
                  <a:gd name="T40" fmla="*/ 206 w 371"/>
                  <a:gd name="T41" fmla="*/ 11 h 228"/>
                  <a:gd name="T42" fmla="*/ 235 w 371"/>
                  <a:gd name="T43" fmla="*/ 0 h 228"/>
                  <a:gd name="T44" fmla="*/ 292 w 371"/>
                  <a:gd name="T45" fmla="*/ 34 h 228"/>
                  <a:gd name="T46" fmla="*/ 371 w 371"/>
                  <a:gd name="T47" fmla="*/ 5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1" h="228">
                    <a:moveTo>
                      <a:pt x="0" y="208"/>
                    </a:moveTo>
                    <a:lnTo>
                      <a:pt x="33" y="220"/>
                    </a:lnTo>
                    <a:lnTo>
                      <a:pt x="39" y="211"/>
                    </a:lnTo>
                    <a:lnTo>
                      <a:pt x="53" y="203"/>
                    </a:lnTo>
                    <a:lnTo>
                      <a:pt x="101" y="214"/>
                    </a:lnTo>
                    <a:lnTo>
                      <a:pt x="115" y="204"/>
                    </a:lnTo>
                    <a:lnTo>
                      <a:pt x="179" y="222"/>
                    </a:lnTo>
                    <a:lnTo>
                      <a:pt x="188" y="228"/>
                    </a:lnTo>
                    <a:lnTo>
                      <a:pt x="195" y="228"/>
                    </a:lnTo>
                    <a:lnTo>
                      <a:pt x="194" y="212"/>
                    </a:lnTo>
                    <a:lnTo>
                      <a:pt x="200" y="204"/>
                    </a:lnTo>
                    <a:lnTo>
                      <a:pt x="191" y="189"/>
                    </a:lnTo>
                    <a:lnTo>
                      <a:pt x="199" y="181"/>
                    </a:lnTo>
                    <a:lnTo>
                      <a:pt x="190" y="175"/>
                    </a:lnTo>
                    <a:lnTo>
                      <a:pt x="181" y="152"/>
                    </a:lnTo>
                    <a:lnTo>
                      <a:pt x="164" y="138"/>
                    </a:lnTo>
                    <a:lnTo>
                      <a:pt x="184" y="113"/>
                    </a:lnTo>
                    <a:lnTo>
                      <a:pt x="167" y="100"/>
                    </a:lnTo>
                    <a:lnTo>
                      <a:pt x="188" y="74"/>
                    </a:lnTo>
                    <a:lnTo>
                      <a:pt x="184" y="28"/>
                    </a:lnTo>
                    <a:lnTo>
                      <a:pt x="206" y="11"/>
                    </a:lnTo>
                    <a:lnTo>
                      <a:pt x="235" y="0"/>
                    </a:lnTo>
                    <a:lnTo>
                      <a:pt x="292" y="34"/>
                    </a:lnTo>
                    <a:lnTo>
                      <a:pt x="371" y="5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799">
                <a:extLst>
                  <a:ext uri="{FF2B5EF4-FFF2-40B4-BE49-F238E27FC236}">
                    <a16:creationId xmlns:a16="http://schemas.microsoft.com/office/drawing/2014/main" id="{38CF5BCF-7393-630F-A282-20EC524B2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" y="2722"/>
                <a:ext cx="154" cy="50"/>
              </a:xfrm>
              <a:custGeom>
                <a:avLst/>
                <a:gdLst>
                  <a:gd name="T0" fmla="*/ 0 w 770"/>
                  <a:gd name="T1" fmla="*/ 0 h 254"/>
                  <a:gd name="T2" fmla="*/ 100 w 770"/>
                  <a:gd name="T3" fmla="*/ 68 h 254"/>
                  <a:gd name="T4" fmla="*/ 147 w 770"/>
                  <a:gd name="T5" fmla="*/ 87 h 254"/>
                  <a:gd name="T6" fmla="*/ 193 w 770"/>
                  <a:gd name="T7" fmla="*/ 159 h 254"/>
                  <a:gd name="T8" fmla="*/ 260 w 770"/>
                  <a:gd name="T9" fmla="*/ 215 h 254"/>
                  <a:gd name="T10" fmla="*/ 284 w 770"/>
                  <a:gd name="T11" fmla="*/ 228 h 254"/>
                  <a:gd name="T12" fmla="*/ 345 w 770"/>
                  <a:gd name="T13" fmla="*/ 215 h 254"/>
                  <a:gd name="T14" fmla="*/ 479 w 770"/>
                  <a:gd name="T15" fmla="*/ 171 h 254"/>
                  <a:gd name="T16" fmla="*/ 552 w 770"/>
                  <a:gd name="T17" fmla="*/ 203 h 254"/>
                  <a:gd name="T18" fmla="*/ 570 w 770"/>
                  <a:gd name="T19" fmla="*/ 232 h 254"/>
                  <a:gd name="T20" fmla="*/ 587 w 770"/>
                  <a:gd name="T21" fmla="*/ 254 h 254"/>
                  <a:gd name="T22" fmla="*/ 610 w 770"/>
                  <a:gd name="T23" fmla="*/ 244 h 254"/>
                  <a:gd name="T24" fmla="*/ 644 w 770"/>
                  <a:gd name="T25" fmla="*/ 203 h 254"/>
                  <a:gd name="T26" fmla="*/ 668 w 770"/>
                  <a:gd name="T27" fmla="*/ 208 h 254"/>
                  <a:gd name="T28" fmla="*/ 725 w 770"/>
                  <a:gd name="T29" fmla="*/ 242 h 254"/>
                  <a:gd name="T30" fmla="*/ 770 w 770"/>
                  <a:gd name="T31" fmla="*/ 23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0" h="254">
                    <a:moveTo>
                      <a:pt x="0" y="0"/>
                    </a:moveTo>
                    <a:lnTo>
                      <a:pt x="100" y="68"/>
                    </a:lnTo>
                    <a:lnTo>
                      <a:pt x="147" y="87"/>
                    </a:lnTo>
                    <a:lnTo>
                      <a:pt x="193" y="159"/>
                    </a:lnTo>
                    <a:lnTo>
                      <a:pt x="260" y="215"/>
                    </a:lnTo>
                    <a:lnTo>
                      <a:pt x="284" y="228"/>
                    </a:lnTo>
                    <a:lnTo>
                      <a:pt x="345" y="215"/>
                    </a:lnTo>
                    <a:lnTo>
                      <a:pt x="479" y="171"/>
                    </a:lnTo>
                    <a:lnTo>
                      <a:pt x="552" y="203"/>
                    </a:lnTo>
                    <a:lnTo>
                      <a:pt x="570" y="232"/>
                    </a:lnTo>
                    <a:lnTo>
                      <a:pt x="587" y="254"/>
                    </a:lnTo>
                    <a:lnTo>
                      <a:pt x="610" y="244"/>
                    </a:lnTo>
                    <a:lnTo>
                      <a:pt x="644" y="203"/>
                    </a:lnTo>
                    <a:lnTo>
                      <a:pt x="668" y="208"/>
                    </a:lnTo>
                    <a:lnTo>
                      <a:pt x="725" y="242"/>
                    </a:lnTo>
                    <a:lnTo>
                      <a:pt x="770" y="2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800">
                <a:extLst>
                  <a:ext uri="{FF2B5EF4-FFF2-40B4-BE49-F238E27FC236}">
                    <a16:creationId xmlns:a16="http://schemas.microsoft.com/office/drawing/2014/main" id="{27635E8D-B3A7-30CA-464B-C525C9E3A1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2530"/>
                <a:ext cx="280" cy="207"/>
              </a:xfrm>
              <a:custGeom>
                <a:avLst/>
                <a:gdLst>
                  <a:gd name="T0" fmla="*/ 265 w 1403"/>
                  <a:gd name="T1" fmla="*/ 0 h 1035"/>
                  <a:gd name="T2" fmla="*/ 184 w 1403"/>
                  <a:gd name="T3" fmla="*/ 122 h 1035"/>
                  <a:gd name="T4" fmla="*/ 120 w 1403"/>
                  <a:gd name="T5" fmla="*/ 174 h 1035"/>
                  <a:gd name="T6" fmla="*/ 97 w 1403"/>
                  <a:gd name="T7" fmla="*/ 169 h 1035"/>
                  <a:gd name="T8" fmla="*/ 36 w 1403"/>
                  <a:gd name="T9" fmla="*/ 183 h 1035"/>
                  <a:gd name="T10" fmla="*/ 0 w 1403"/>
                  <a:gd name="T11" fmla="*/ 217 h 1035"/>
                  <a:gd name="T12" fmla="*/ 42 w 1403"/>
                  <a:gd name="T13" fmla="*/ 252 h 1035"/>
                  <a:gd name="T14" fmla="*/ 55 w 1403"/>
                  <a:gd name="T15" fmla="*/ 297 h 1035"/>
                  <a:gd name="T16" fmla="*/ 114 w 1403"/>
                  <a:gd name="T17" fmla="*/ 276 h 1035"/>
                  <a:gd name="T18" fmla="*/ 154 w 1403"/>
                  <a:gd name="T19" fmla="*/ 287 h 1035"/>
                  <a:gd name="T20" fmla="*/ 158 w 1403"/>
                  <a:gd name="T21" fmla="*/ 333 h 1035"/>
                  <a:gd name="T22" fmla="*/ 167 w 1403"/>
                  <a:gd name="T23" fmla="*/ 348 h 1035"/>
                  <a:gd name="T24" fmla="*/ 167 w 1403"/>
                  <a:gd name="T25" fmla="*/ 355 h 1035"/>
                  <a:gd name="T26" fmla="*/ 199 w 1403"/>
                  <a:gd name="T27" fmla="*/ 360 h 1035"/>
                  <a:gd name="T28" fmla="*/ 206 w 1403"/>
                  <a:gd name="T29" fmla="*/ 352 h 1035"/>
                  <a:gd name="T30" fmla="*/ 218 w 1403"/>
                  <a:gd name="T31" fmla="*/ 312 h 1035"/>
                  <a:gd name="T32" fmla="*/ 271 w 1403"/>
                  <a:gd name="T33" fmla="*/ 308 h 1035"/>
                  <a:gd name="T34" fmla="*/ 313 w 1403"/>
                  <a:gd name="T35" fmla="*/ 342 h 1035"/>
                  <a:gd name="T36" fmla="*/ 360 w 1403"/>
                  <a:gd name="T37" fmla="*/ 345 h 1035"/>
                  <a:gd name="T38" fmla="*/ 377 w 1403"/>
                  <a:gd name="T39" fmla="*/ 360 h 1035"/>
                  <a:gd name="T40" fmla="*/ 388 w 1403"/>
                  <a:gd name="T41" fmla="*/ 397 h 1035"/>
                  <a:gd name="T42" fmla="*/ 385 w 1403"/>
                  <a:gd name="T43" fmla="*/ 451 h 1035"/>
                  <a:gd name="T44" fmla="*/ 347 w 1403"/>
                  <a:gd name="T45" fmla="*/ 532 h 1035"/>
                  <a:gd name="T46" fmla="*/ 297 w 1403"/>
                  <a:gd name="T47" fmla="*/ 590 h 1035"/>
                  <a:gd name="T48" fmla="*/ 326 w 1403"/>
                  <a:gd name="T49" fmla="*/ 642 h 1035"/>
                  <a:gd name="T50" fmla="*/ 398 w 1403"/>
                  <a:gd name="T51" fmla="*/ 666 h 1035"/>
                  <a:gd name="T52" fmla="*/ 411 w 1403"/>
                  <a:gd name="T53" fmla="*/ 641 h 1035"/>
                  <a:gd name="T54" fmla="*/ 419 w 1403"/>
                  <a:gd name="T55" fmla="*/ 579 h 1035"/>
                  <a:gd name="T56" fmla="*/ 441 w 1403"/>
                  <a:gd name="T57" fmla="*/ 561 h 1035"/>
                  <a:gd name="T58" fmla="*/ 471 w 1403"/>
                  <a:gd name="T59" fmla="*/ 558 h 1035"/>
                  <a:gd name="T60" fmla="*/ 454 w 1403"/>
                  <a:gd name="T61" fmla="*/ 614 h 1035"/>
                  <a:gd name="T62" fmla="*/ 488 w 1403"/>
                  <a:gd name="T63" fmla="*/ 649 h 1035"/>
                  <a:gd name="T64" fmla="*/ 542 w 1403"/>
                  <a:gd name="T65" fmla="*/ 645 h 1035"/>
                  <a:gd name="T66" fmla="*/ 591 w 1403"/>
                  <a:gd name="T67" fmla="*/ 678 h 1035"/>
                  <a:gd name="T68" fmla="*/ 608 w 1403"/>
                  <a:gd name="T69" fmla="*/ 700 h 1035"/>
                  <a:gd name="T70" fmla="*/ 639 w 1403"/>
                  <a:gd name="T71" fmla="*/ 698 h 1035"/>
                  <a:gd name="T72" fmla="*/ 673 w 1403"/>
                  <a:gd name="T73" fmla="*/ 725 h 1035"/>
                  <a:gd name="T74" fmla="*/ 727 w 1403"/>
                  <a:gd name="T75" fmla="*/ 735 h 1035"/>
                  <a:gd name="T76" fmla="*/ 794 w 1403"/>
                  <a:gd name="T77" fmla="*/ 783 h 1035"/>
                  <a:gd name="T78" fmla="*/ 831 w 1403"/>
                  <a:gd name="T79" fmla="*/ 780 h 1035"/>
                  <a:gd name="T80" fmla="*/ 910 w 1403"/>
                  <a:gd name="T81" fmla="*/ 796 h 1035"/>
                  <a:gd name="T82" fmla="*/ 978 w 1403"/>
                  <a:gd name="T83" fmla="*/ 782 h 1035"/>
                  <a:gd name="T84" fmla="*/ 996 w 1403"/>
                  <a:gd name="T85" fmla="*/ 811 h 1035"/>
                  <a:gd name="T86" fmla="*/ 1008 w 1403"/>
                  <a:gd name="T87" fmla="*/ 848 h 1035"/>
                  <a:gd name="T88" fmla="*/ 994 w 1403"/>
                  <a:gd name="T89" fmla="*/ 858 h 1035"/>
                  <a:gd name="T90" fmla="*/ 1003 w 1403"/>
                  <a:gd name="T91" fmla="*/ 880 h 1035"/>
                  <a:gd name="T92" fmla="*/ 1019 w 1403"/>
                  <a:gd name="T93" fmla="*/ 893 h 1035"/>
                  <a:gd name="T94" fmla="*/ 1060 w 1403"/>
                  <a:gd name="T95" fmla="*/ 912 h 1035"/>
                  <a:gd name="T96" fmla="*/ 1111 w 1403"/>
                  <a:gd name="T97" fmla="*/ 962 h 1035"/>
                  <a:gd name="T98" fmla="*/ 1122 w 1403"/>
                  <a:gd name="T99" fmla="*/ 1000 h 1035"/>
                  <a:gd name="T100" fmla="*/ 1146 w 1403"/>
                  <a:gd name="T101" fmla="*/ 1013 h 1035"/>
                  <a:gd name="T102" fmla="*/ 1163 w 1403"/>
                  <a:gd name="T103" fmla="*/ 1035 h 1035"/>
                  <a:gd name="T104" fmla="*/ 1194 w 1403"/>
                  <a:gd name="T105" fmla="*/ 1017 h 1035"/>
                  <a:gd name="T106" fmla="*/ 1213 w 1403"/>
                  <a:gd name="T107" fmla="*/ 984 h 1035"/>
                  <a:gd name="T108" fmla="*/ 1270 w 1403"/>
                  <a:gd name="T109" fmla="*/ 1017 h 1035"/>
                  <a:gd name="T110" fmla="*/ 1325 w 1403"/>
                  <a:gd name="T111" fmla="*/ 1019 h 1035"/>
                  <a:gd name="T112" fmla="*/ 1403 w 1403"/>
                  <a:gd name="T113" fmla="*/ 958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03" h="1035">
                    <a:moveTo>
                      <a:pt x="265" y="0"/>
                    </a:moveTo>
                    <a:lnTo>
                      <a:pt x="184" y="122"/>
                    </a:lnTo>
                    <a:lnTo>
                      <a:pt x="120" y="174"/>
                    </a:lnTo>
                    <a:lnTo>
                      <a:pt x="97" y="169"/>
                    </a:lnTo>
                    <a:lnTo>
                      <a:pt x="36" y="183"/>
                    </a:lnTo>
                    <a:lnTo>
                      <a:pt x="0" y="217"/>
                    </a:lnTo>
                    <a:lnTo>
                      <a:pt x="42" y="252"/>
                    </a:lnTo>
                    <a:lnTo>
                      <a:pt x="55" y="297"/>
                    </a:lnTo>
                    <a:lnTo>
                      <a:pt x="114" y="276"/>
                    </a:lnTo>
                    <a:lnTo>
                      <a:pt x="154" y="287"/>
                    </a:lnTo>
                    <a:lnTo>
                      <a:pt x="158" y="333"/>
                    </a:lnTo>
                    <a:lnTo>
                      <a:pt x="167" y="348"/>
                    </a:lnTo>
                    <a:lnTo>
                      <a:pt x="167" y="355"/>
                    </a:lnTo>
                    <a:lnTo>
                      <a:pt x="199" y="360"/>
                    </a:lnTo>
                    <a:lnTo>
                      <a:pt x="206" y="352"/>
                    </a:lnTo>
                    <a:lnTo>
                      <a:pt x="218" y="312"/>
                    </a:lnTo>
                    <a:lnTo>
                      <a:pt x="271" y="308"/>
                    </a:lnTo>
                    <a:lnTo>
                      <a:pt x="313" y="342"/>
                    </a:lnTo>
                    <a:lnTo>
                      <a:pt x="360" y="345"/>
                    </a:lnTo>
                    <a:lnTo>
                      <a:pt x="377" y="360"/>
                    </a:lnTo>
                    <a:lnTo>
                      <a:pt x="388" y="397"/>
                    </a:lnTo>
                    <a:lnTo>
                      <a:pt x="385" y="451"/>
                    </a:lnTo>
                    <a:lnTo>
                      <a:pt x="347" y="532"/>
                    </a:lnTo>
                    <a:lnTo>
                      <a:pt x="297" y="590"/>
                    </a:lnTo>
                    <a:lnTo>
                      <a:pt x="326" y="642"/>
                    </a:lnTo>
                    <a:lnTo>
                      <a:pt x="398" y="666"/>
                    </a:lnTo>
                    <a:lnTo>
                      <a:pt x="411" y="641"/>
                    </a:lnTo>
                    <a:lnTo>
                      <a:pt x="419" y="579"/>
                    </a:lnTo>
                    <a:lnTo>
                      <a:pt x="441" y="561"/>
                    </a:lnTo>
                    <a:lnTo>
                      <a:pt x="471" y="558"/>
                    </a:lnTo>
                    <a:lnTo>
                      <a:pt x="454" y="614"/>
                    </a:lnTo>
                    <a:lnTo>
                      <a:pt x="488" y="649"/>
                    </a:lnTo>
                    <a:lnTo>
                      <a:pt x="542" y="645"/>
                    </a:lnTo>
                    <a:lnTo>
                      <a:pt x="591" y="678"/>
                    </a:lnTo>
                    <a:lnTo>
                      <a:pt x="608" y="700"/>
                    </a:lnTo>
                    <a:lnTo>
                      <a:pt x="639" y="698"/>
                    </a:lnTo>
                    <a:lnTo>
                      <a:pt x="673" y="725"/>
                    </a:lnTo>
                    <a:lnTo>
                      <a:pt x="727" y="735"/>
                    </a:lnTo>
                    <a:lnTo>
                      <a:pt x="794" y="783"/>
                    </a:lnTo>
                    <a:lnTo>
                      <a:pt x="831" y="780"/>
                    </a:lnTo>
                    <a:lnTo>
                      <a:pt x="910" y="796"/>
                    </a:lnTo>
                    <a:lnTo>
                      <a:pt x="978" y="782"/>
                    </a:lnTo>
                    <a:lnTo>
                      <a:pt x="996" y="811"/>
                    </a:lnTo>
                    <a:lnTo>
                      <a:pt x="1008" y="848"/>
                    </a:lnTo>
                    <a:lnTo>
                      <a:pt x="994" y="858"/>
                    </a:lnTo>
                    <a:lnTo>
                      <a:pt x="1003" y="880"/>
                    </a:lnTo>
                    <a:lnTo>
                      <a:pt x="1019" y="893"/>
                    </a:lnTo>
                    <a:lnTo>
                      <a:pt x="1060" y="912"/>
                    </a:lnTo>
                    <a:lnTo>
                      <a:pt x="1111" y="962"/>
                    </a:lnTo>
                    <a:lnTo>
                      <a:pt x="1122" y="1000"/>
                    </a:lnTo>
                    <a:lnTo>
                      <a:pt x="1146" y="1013"/>
                    </a:lnTo>
                    <a:lnTo>
                      <a:pt x="1163" y="1035"/>
                    </a:lnTo>
                    <a:lnTo>
                      <a:pt x="1194" y="1017"/>
                    </a:lnTo>
                    <a:lnTo>
                      <a:pt x="1213" y="984"/>
                    </a:lnTo>
                    <a:lnTo>
                      <a:pt x="1270" y="1017"/>
                    </a:lnTo>
                    <a:lnTo>
                      <a:pt x="1325" y="1019"/>
                    </a:lnTo>
                    <a:lnTo>
                      <a:pt x="1403" y="9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801">
                <a:extLst>
                  <a:ext uri="{FF2B5EF4-FFF2-40B4-BE49-F238E27FC236}">
                    <a16:creationId xmlns:a16="http://schemas.microsoft.com/office/drawing/2014/main" id="{CF3190C3-9671-E5D4-2275-7D667446AC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02"/>
              </a:xfrm>
              <a:custGeom>
                <a:avLst/>
                <a:gdLst>
                  <a:gd name="T0" fmla="*/ 868 w 990"/>
                  <a:gd name="T1" fmla="*/ 1514 h 1514"/>
                  <a:gd name="T2" fmla="*/ 864 w 990"/>
                  <a:gd name="T3" fmla="*/ 1484 h 1514"/>
                  <a:gd name="T4" fmla="*/ 875 w 990"/>
                  <a:gd name="T5" fmla="*/ 1428 h 1514"/>
                  <a:gd name="T6" fmla="*/ 870 w 990"/>
                  <a:gd name="T7" fmla="*/ 1382 h 1514"/>
                  <a:gd name="T8" fmla="*/ 990 w 990"/>
                  <a:gd name="T9" fmla="*/ 1179 h 1514"/>
                  <a:gd name="T10" fmla="*/ 977 w 990"/>
                  <a:gd name="T11" fmla="*/ 941 h 1514"/>
                  <a:gd name="T12" fmla="*/ 943 w 990"/>
                  <a:gd name="T13" fmla="*/ 836 h 1514"/>
                  <a:gd name="T14" fmla="*/ 943 w 990"/>
                  <a:gd name="T15" fmla="*/ 744 h 1514"/>
                  <a:gd name="T16" fmla="*/ 921 w 990"/>
                  <a:gd name="T17" fmla="*/ 599 h 1514"/>
                  <a:gd name="T18" fmla="*/ 902 w 990"/>
                  <a:gd name="T19" fmla="*/ 554 h 1514"/>
                  <a:gd name="T20" fmla="*/ 893 w 990"/>
                  <a:gd name="T21" fmla="*/ 540 h 1514"/>
                  <a:gd name="T22" fmla="*/ 822 w 990"/>
                  <a:gd name="T23" fmla="*/ 447 h 1514"/>
                  <a:gd name="T24" fmla="*/ 834 w 990"/>
                  <a:gd name="T25" fmla="*/ 322 h 1514"/>
                  <a:gd name="T26" fmla="*/ 851 w 990"/>
                  <a:gd name="T27" fmla="*/ 259 h 1514"/>
                  <a:gd name="T28" fmla="*/ 813 w 990"/>
                  <a:gd name="T29" fmla="*/ 100 h 1514"/>
                  <a:gd name="T30" fmla="*/ 794 w 990"/>
                  <a:gd name="T31" fmla="*/ 55 h 1514"/>
                  <a:gd name="T32" fmla="*/ 799 w 990"/>
                  <a:gd name="T33" fmla="*/ 25 h 1514"/>
                  <a:gd name="T34" fmla="*/ 773 w 990"/>
                  <a:gd name="T35" fmla="*/ 3 h 1514"/>
                  <a:gd name="T36" fmla="*/ 727 w 990"/>
                  <a:gd name="T37" fmla="*/ 0 h 1514"/>
                  <a:gd name="T38" fmla="*/ 704 w 990"/>
                  <a:gd name="T39" fmla="*/ 10 h 1514"/>
                  <a:gd name="T40" fmla="*/ 697 w 990"/>
                  <a:gd name="T41" fmla="*/ 10 h 1514"/>
                  <a:gd name="T42" fmla="*/ 691 w 990"/>
                  <a:gd name="T43" fmla="*/ 26 h 1514"/>
                  <a:gd name="T44" fmla="*/ 707 w 990"/>
                  <a:gd name="T45" fmla="*/ 118 h 1514"/>
                  <a:gd name="T46" fmla="*/ 679 w 990"/>
                  <a:gd name="T47" fmla="*/ 151 h 1514"/>
                  <a:gd name="T48" fmla="*/ 691 w 990"/>
                  <a:gd name="T49" fmla="*/ 196 h 1514"/>
                  <a:gd name="T50" fmla="*/ 671 w 990"/>
                  <a:gd name="T51" fmla="*/ 237 h 1514"/>
                  <a:gd name="T52" fmla="*/ 708 w 990"/>
                  <a:gd name="T53" fmla="*/ 288 h 1514"/>
                  <a:gd name="T54" fmla="*/ 714 w 990"/>
                  <a:gd name="T55" fmla="*/ 356 h 1514"/>
                  <a:gd name="T56" fmla="*/ 690 w 990"/>
                  <a:gd name="T57" fmla="*/ 427 h 1514"/>
                  <a:gd name="T58" fmla="*/ 668 w 990"/>
                  <a:gd name="T59" fmla="*/ 445 h 1514"/>
                  <a:gd name="T60" fmla="*/ 633 w 990"/>
                  <a:gd name="T61" fmla="*/ 394 h 1514"/>
                  <a:gd name="T62" fmla="*/ 593 w 990"/>
                  <a:gd name="T63" fmla="*/ 382 h 1514"/>
                  <a:gd name="T64" fmla="*/ 500 w 990"/>
                  <a:gd name="T65" fmla="*/ 391 h 1514"/>
                  <a:gd name="T66" fmla="*/ 444 w 990"/>
                  <a:gd name="T67" fmla="*/ 443 h 1514"/>
                  <a:gd name="T68" fmla="*/ 441 w 990"/>
                  <a:gd name="T69" fmla="*/ 489 h 1514"/>
                  <a:gd name="T70" fmla="*/ 405 w 990"/>
                  <a:gd name="T71" fmla="*/ 516 h 1514"/>
                  <a:gd name="T72" fmla="*/ 313 w 990"/>
                  <a:gd name="T73" fmla="*/ 524 h 1514"/>
                  <a:gd name="T74" fmla="*/ 276 w 990"/>
                  <a:gd name="T75" fmla="*/ 544 h 1514"/>
                  <a:gd name="T76" fmla="*/ 263 w 990"/>
                  <a:gd name="T77" fmla="*/ 568 h 1514"/>
                  <a:gd name="T78" fmla="*/ 210 w 990"/>
                  <a:gd name="T79" fmla="*/ 580 h 1514"/>
                  <a:gd name="T80" fmla="*/ 211 w 990"/>
                  <a:gd name="T81" fmla="*/ 596 h 1514"/>
                  <a:gd name="T82" fmla="*/ 206 w 990"/>
                  <a:gd name="T83" fmla="*/ 627 h 1514"/>
                  <a:gd name="T84" fmla="*/ 185 w 990"/>
                  <a:gd name="T85" fmla="*/ 644 h 1514"/>
                  <a:gd name="T86" fmla="*/ 170 w 990"/>
                  <a:gd name="T87" fmla="*/ 645 h 1514"/>
                  <a:gd name="T88" fmla="*/ 161 w 990"/>
                  <a:gd name="T89" fmla="*/ 631 h 1514"/>
                  <a:gd name="T90" fmla="*/ 130 w 990"/>
                  <a:gd name="T91" fmla="*/ 634 h 1514"/>
                  <a:gd name="T92" fmla="*/ 121 w 990"/>
                  <a:gd name="T93" fmla="*/ 620 h 1514"/>
                  <a:gd name="T94" fmla="*/ 114 w 990"/>
                  <a:gd name="T95" fmla="*/ 627 h 1514"/>
                  <a:gd name="T96" fmla="*/ 124 w 990"/>
                  <a:gd name="T97" fmla="*/ 650 h 1514"/>
                  <a:gd name="T98" fmla="*/ 120 w 990"/>
                  <a:gd name="T99" fmla="*/ 689 h 1514"/>
                  <a:gd name="T100" fmla="*/ 75 w 990"/>
                  <a:gd name="T101" fmla="*/ 708 h 1514"/>
                  <a:gd name="T102" fmla="*/ 64 w 990"/>
                  <a:gd name="T103" fmla="*/ 756 h 1514"/>
                  <a:gd name="T104" fmla="*/ 88 w 990"/>
                  <a:gd name="T105" fmla="*/ 769 h 1514"/>
                  <a:gd name="T106" fmla="*/ 69 w 990"/>
                  <a:gd name="T107" fmla="*/ 802 h 1514"/>
                  <a:gd name="T108" fmla="*/ 71 w 990"/>
                  <a:gd name="T109" fmla="*/ 832 h 1514"/>
                  <a:gd name="T110" fmla="*/ 50 w 990"/>
                  <a:gd name="T111" fmla="*/ 842 h 1514"/>
                  <a:gd name="T112" fmla="*/ 34 w 990"/>
                  <a:gd name="T113" fmla="*/ 843 h 1514"/>
                  <a:gd name="T114" fmla="*/ 30 w 990"/>
                  <a:gd name="T115" fmla="*/ 883 h 1514"/>
                  <a:gd name="T116" fmla="*/ 0 w 990"/>
                  <a:gd name="T117" fmla="*/ 893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90" h="1514">
                    <a:moveTo>
                      <a:pt x="868" y="1514"/>
                    </a:move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802">
                <a:extLst>
                  <a:ext uri="{FF2B5EF4-FFF2-40B4-BE49-F238E27FC236}">
                    <a16:creationId xmlns:a16="http://schemas.microsoft.com/office/drawing/2014/main" id="{AB06DC80-C5D0-D2BB-269B-B8CDC6FCE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22 w 907"/>
                  <a:gd name="T1" fmla="*/ 0 h 1283"/>
                  <a:gd name="T2" fmla="*/ 0 w 907"/>
                  <a:gd name="T3" fmla="*/ 18 h 1283"/>
                  <a:gd name="T4" fmla="*/ 4 w 907"/>
                  <a:gd name="T5" fmla="*/ 48 h 1283"/>
                  <a:gd name="T6" fmla="*/ 64 w 907"/>
                  <a:gd name="T7" fmla="*/ 42 h 1283"/>
                  <a:gd name="T8" fmla="*/ 68 w 907"/>
                  <a:gd name="T9" fmla="*/ 81 h 1283"/>
                  <a:gd name="T10" fmla="*/ 108 w 907"/>
                  <a:gd name="T11" fmla="*/ 100 h 1283"/>
                  <a:gd name="T12" fmla="*/ 135 w 907"/>
                  <a:gd name="T13" fmla="*/ 135 h 1283"/>
                  <a:gd name="T14" fmla="*/ 129 w 907"/>
                  <a:gd name="T15" fmla="*/ 152 h 1283"/>
                  <a:gd name="T16" fmla="*/ 24 w 907"/>
                  <a:gd name="T17" fmla="*/ 192 h 1283"/>
                  <a:gd name="T18" fmla="*/ 35 w 907"/>
                  <a:gd name="T19" fmla="*/ 223 h 1283"/>
                  <a:gd name="T20" fmla="*/ 51 w 907"/>
                  <a:gd name="T21" fmla="*/ 314 h 1283"/>
                  <a:gd name="T22" fmla="*/ 132 w 907"/>
                  <a:gd name="T23" fmla="*/ 352 h 1283"/>
                  <a:gd name="T24" fmla="*/ 170 w 907"/>
                  <a:gd name="T25" fmla="*/ 349 h 1283"/>
                  <a:gd name="T26" fmla="*/ 216 w 907"/>
                  <a:gd name="T27" fmla="*/ 421 h 1283"/>
                  <a:gd name="T28" fmla="*/ 194 w 907"/>
                  <a:gd name="T29" fmla="*/ 447 h 1283"/>
                  <a:gd name="T30" fmla="*/ 150 w 907"/>
                  <a:gd name="T31" fmla="*/ 474 h 1283"/>
                  <a:gd name="T32" fmla="*/ 140 w 907"/>
                  <a:gd name="T33" fmla="*/ 521 h 1283"/>
                  <a:gd name="T34" fmla="*/ 96 w 907"/>
                  <a:gd name="T35" fmla="*/ 549 h 1283"/>
                  <a:gd name="T36" fmla="*/ 110 w 907"/>
                  <a:gd name="T37" fmla="*/ 617 h 1283"/>
                  <a:gd name="T38" fmla="*/ 194 w 907"/>
                  <a:gd name="T39" fmla="*/ 609 h 1283"/>
                  <a:gd name="T40" fmla="*/ 238 w 907"/>
                  <a:gd name="T41" fmla="*/ 581 h 1283"/>
                  <a:gd name="T42" fmla="*/ 269 w 907"/>
                  <a:gd name="T43" fmla="*/ 586 h 1283"/>
                  <a:gd name="T44" fmla="*/ 287 w 907"/>
                  <a:gd name="T45" fmla="*/ 615 h 1283"/>
                  <a:gd name="T46" fmla="*/ 267 w 907"/>
                  <a:gd name="T47" fmla="*/ 726 h 1283"/>
                  <a:gd name="T48" fmla="*/ 230 w 907"/>
                  <a:gd name="T49" fmla="*/ 752 h 1283"/>
                  <a:gd name="T50" fmla="*/ 227 w 907"/>
                  <a:gd name="T51" fmla="*/ 791 h 1283"/>
                  <a:gd name="T52" fmla="*/ 192 w 907"/>
                  <a:gd name="T53" fmla="*/ 832 h 1283"/>
                  <a:gd name="T54" fmla="*/ 224 w 907"/>
                  <a:gd name="T55" fmla="*/ 853 h 1283"/>
                  <a:gd name="T56" fmla="*/ 276 w 907"/>
                  <a:gd name="T57" fmla="*/ 832 h 1283"/>
                  <a:gd name="T58" fmla="*/ 296 w 907"/>
                  <a:gd name="T59" fmla="*/ 869 h 1283"/>
                  <a:gd name="T60" fmla="*/ 333 w 907"/>
                  <a:gd name="T61" fmla="*/ 866 h 1283"/>
                  <a:gd name="T62" fmla="*/ 413 w 907"/>
                  <a:gd name="T63" fmla="*/ 889 h 1283"/>
                  <a:gd name="T64" fmla="*/ 379 w 907"/>
                  <a:gd name="T65" fmla="*/ 939 h 1283"/>
                  <a:gd name="T66" fmla="*/ 320 w 907"/>
                  <a:gd name="T67" fmla="*/ 975 h 1283"/>
                  <a:gd name="T68" fmla="*/ 308 w 907"/>
                  <a:gd name="T69" fmla="*/ 1007 h 1283"/>
                  <a:gd name="T70" fmla="*/ 321 w 907"/>
                  <a:gd name="T71" fmla="*/ 1060 h 1283"/>
                  <a:gd name="T72" fmla="*/ 369 w 907"/>
                  <a:gd name="T73" fmla="*/ 1078 h 1283"/>
                  <a:gd name="T74" fmla="*/ 379 w 907"/>
                  <a:gd name="T75" fmla="*/ 1109 h 1283"/>
                  <a:gd name="T76" fmla="*/ 411 w 907"/>
                  <a:gd name="T77" fmla="*/ 1114 h 1283"/>
                  <a:gd name="T78" fmla="*/ 459 w 907"/>
                  <a:gd name="T79" fmla="*/ 1139 h 1283"/>
                  <a:gd name="T80" fmla="*/ 600 w 907"/>
                  <a:gd name="T81" fmla="*/ 1164 h 1283"/>
                  <a:gd name="T82" fmla="*/ 642 w 907"/>
                  <a:gd name="T83" fmla="*/ 1200 h 1283"/>
                  <a:gd name="T84" fmla="*/ 647 w 907"/>
                  <a:gd name="T85" fmla="*/ 1253 h 1283"/>
                  <a:gd name="T86" fmla="*/ 743 w 907"/>
                  <a:gd name="T87" fmla="*/ 1283 h 1283"/>
                  <a:gd name="T88" fmla="*/ 758 w 907"/>
                  <a:gd name="T89" fmla="*/ 1274 h 1283"/>
                  <a:gd name="T90" fmla="*/ 792 w 907"/>
                  <a:gd name="T91" fmla="*/ 1232 h 1283"/>
                  <a:gd name="T92" fmla="*/ 767 w 907"/>
                  <a:gd name="T93" fmla="*/ 1212 h 1283"/>
                  <a:gd name="T94" fmla="*/ 765 w 907"/>
                  <a:gd name="T95" fmla="*/ 1196 h 1283"/>
                  <a:gd name="T96" fmla="*/ 813 w 907"/>
                  <a:gd name="T97" fmla="*/ 1129 h 1283"/>
                  <a:gd name="T98" fmla="*/ 816 w 907"/>
                  <a:gd name="T99" fmla="*/ 1067 h 1283"/>
                  <a:gd name="T100" fmla="*/ 876 w 907"/>
                  <a:gd name="T101" fmla="*/ 985 h 1283"/>
                  <a:gd name="T102" fmla="*/ 845 w 907"/>
                  <a:gd name="T103" fmla="*/ 973 h 1283"/>
                  <a:gd name="T104" fmla="*/ 815 w 907"/>
                  <a:gd name="T105" fmla="*/ 983 h 1283"/>
                  <a:gd name="T106" fmla="*/ 813 w 907"/>
                  <a:gd name="T107" fmla="*/ 968 h 1283"/>
                  <a:gd name="T108" fmla="*/ 827 w 907"/>
                  <a:gd name="T109" fmla="*/ 944 h 1283"/>
                  <a:gd name="T110" fmla="*/ 864 w 907"/>
                  <a:gd name="T111" fmla="*/ 932 h 1283"/>
                  <a:gd name="T112" fmla="*/ 891 w 907"/>
                  <a:gd name="T113" fmla="*/ 891 h 1283"/>
                  <a:gd name="T114" fmla="*/ 888 w 907"/>
                  <a:gd name="T115" fmla="*/ 860 h 1283"/>
                  <a:gd name="T116" fmla="*/ 907 w 907"/>
                  <a:gd name="T117" fmla="*/ 813 h 1283"/>
                  <a:gd name="T118" fmla="*/ 897 w 907"/>
                  <a:gd name="T119" fmla="*/ 705 h 1283"/>
                  <a:gd name="T120" fmla="*/ 899 w 907"/>
                  <a:gd name="T121" fmla="*/ 643 h 1283"/>
                  <a:gd name="T122" fmla="*/ 890 w 907"/>
                  <a:gd name="T123" fmla="*/ 621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7" h="1283">
                    <a:moveTo>
                      <a:pt x="22" y="0"/>
                    </a:moveTo>
                    <a:lnTo>
                      <a:pt x="0" y="18"/>
                    </a:ln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803">
                <a:extLst>
                  <a:ext uri="{FF2B5EF4-FFF2-40B4-BE49-F238E27FC236}">
                    <a16:creationId xmlns:a16="http://schemas.microsoft.com/office/drawing/2014/main" id="{481551BD-D01E-95F3-4C80-FFD89FE5B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820"/>
                <a:ext cx="174" cy="132"/>
              </a:xfrm>
              <a:custGeom>
                <a:avLst/>
                <a:gdLst>
                  <a:gd name="T0" fmla="*/ 868 w 868"/>
                  <a:gd name="T1" fmla="*/ 621 h 660"/>
                  <a:gd name="T2" fmla="*/ 843 w 868"/>
                  <a:gd name="T3" fmla="*/ 615 h 660"/>
                  <a:gd name="T4" fmla="*/ 837 w 868"/>
                  <a:gd name="T5" fmla="*/ 624 h 660"/>
                  <a:gd name="T6" fmla="*/ 786 w 868"/>
                  <a:gd name="T7" fmla="*/ 660 h 660"/>
                  <a:gd name="T8" fmla="*/ 771 w 868"/>
                  <a:gd name="T9" fmla="*/ 653 h 660"/>
                  <a:gd name="T10" fmla="*/ 770 w 868"/>
                  <a:gd name="T11" fmla="*/ 646 h 660"/>
                  <a:gd name="T12" fmla="*/ 700 w 868"/>
                  <a:gd name="T13" fmla="*/ 644 h 660"/>
                  <a:gd name="T14" fmla="*/ 699 w 868"/>
                  <a:gd name="T15" fmla="*/ 637 h 660"/>
                  <a:gd name="T16" fmla="*/ 716 w 868"/>
                  <a:gd name="T17" fmla="*/ 574 h 660"/>
                  <a:gd name="T18" fmla="*/ 708 w 868"/>
                  <a:gd name="T19" fmla="*/ 567 h 660"/>
                  <a:gd name="T20" fmla="*/ 676 w 868"/>
                  <a:gd name="T21" fmla="*/ 562 h 660"/>
                  <a:gd name="T22" fmla="*/ 690 w 868"/>
                  <a:gd name="T23" fmla="*/ 538 h 660"/>
                  <a:gd name="T24" fmla="*/ 681 w 868"/>
                  <a:gd name="T25" fmla="*/ 523 h 660"/>
                  <a:gd name="T26" fmla="*/ 686 w 868"/>
                  <a:gd name="T27" fmla="*/ 492 h 660"/>
                  <a:gd name="T28" fmla="*/ 671 w 868"/>
                  <a:gd name="T29" fmla="*/ 415 h 660"/>
                  <a:gd name="T30" fmla="*/ 617 w 868"/>
                  <a:gd name="T31" fmla="*/ 420 h 660"/>
                  <a:gd name="T32" fmla="*/ 583 w 868"/>
                  <a:gd name="T33" fmla="*/ 385 h 660"/>
                  <a:gd name="T34" fmla="*/ 570 w 868"/>
                  <a:gd name="T35" fmla="*/ 324 h 660"/>
                  <a:gd name="T36" fmla="*/ 521 w 868"/>
                  <a:gd name="T37" fmla="*/ 291 h 660"/>
                  <a:gd name="T38" fmla="*/ 481 w 868"/>
                  <a:gd name="T39" fmla="*/ 195 h 660"/>
                  <a:gd name="T40" fmla="*/ 450 w 868"/>
                  <a:gd name="T41" fmla="*/ 197 h 660"/>
                  <a:gd name="T42" fmla="*/ 408 w 868"/>
                  <a:gd name="T43" fmla="*/ 162 h 660"/>
                  <a:gd name="T44" fmla="*/ 377 w 868"/>
                  <a:gd name="T45" fmla="*/ 157 h 660"/>
                  <a:gd name="T46" fmla="*/ 360 w 868"/>
                  <a:gd name="T47" fmla="*/ 137 h 660"/>
                  <a:gd name="T48" fmla="*/ 330 w 868"/>
                  <a:gd name="T49" fmla="*/ 139 h 660"/>
                  <a:gd name="T50" fmla="*/ 309 w 868"/>
                  <a:gd name="T51" fmla="*/ 94 h 660"/>
                  <a:gd name="T52" fmla="*/ 293 w 868"/>
                  <a:gd name="T53" fmla="*/ 81 h 660"/>
                  <a:gd name="T54" fmla="*/ 282 w 868"/>
                  <a:gd name="T55" fmla="*/ 51 h 660"/>
                  <a:gd name="T56" fmla="*/ 245 w 868"/>
                  <a:gd name="T57" fmla="*/ 61 h 660"/>
                  <a:gd name="T58" fmla="*/ 199 w 868"/>
                  <a:gd name="T59" fmla="*/ 59 h 660"/>
                  <a:gd name="T60" fmla="*/ 182 w 868"/>
                  <a:gd name="T61" fmla="*/ 44 h 660"/>
                  <a:gd name="T62" fmla="*/ 111 w 868"/>
                  <a:gd name="T63" fmla="*/ 36 h 660"/>
                  <a:gd name="T64" fmla="*/ 62 w 868"/>
                  <a:gd name="T65" fmla="*/ 2 h 660"/>
                  <a:gd name="T66" fmla="*/ 55 w 868"/>
                  <a:gd name="T67" fmla="*/ 2 h 660"/>
                  <a:gd name="T68" fmla="*/ 24 w 868"/>
                  <a:gd name="T69" fmla="*/ 13 h 660"/>
                  <a:gd name="T70" fmla="*/ 0 w 868"/>
                  <a:gd name="T71" fmla="*/ 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68" h="660">
                    <a:moveTo>
                      <a:pt x="868" y="621"/>
                    </a:moveTo>
                    <a:lnTo>
                      <a:pt x="843" y="615"/>
                    </a:lnTo>
                    <a:lnTo>
                      <a:pt x="837" y="624"/>
                    </a:lnTo>
                    <a:lnTo>
                      <a:pt x="786" y="660"/>
                    </a:lnTo>
                    <a:lnTo>
                      <a:pt x="771" y="653"/>
                    </a:lnTo>
                    <a:lnTo>
                      <a:pt x="770" y="646"/>
                    </a:lnTo>
                    <a:lnTo>
                      <a:pt x="700" y="644"/>
                    </a:lnTo>
                    <a:lnTo>
                      <a:pt x="699" y="637"/>
                    </a:lnTo>
                    <a:lnTo>
                      <a:pt x="716" y="574"/>
                    </a:lnTo>
                    <a:lnTo>
                      <a:pt x="708" y="567"/>
                    </a:lnTo>
                    <a:lnTo>
                      <a:pt x="676" y="562"/>
                    </a:lnTo>
                    <a:lnTo>
                      <a:pt x="690" y="538"/>
                    </a:lnTo>
                    <a:lnTo>
                      <a:pt x="681" y="523"/>
                    </a:lnTo>
                    <a:lnTo>
                      <a:pt x="686" y="492"/>
                    </a:lnTo>
                    <a:lnTo>
                      <a:pt x="671" y="415"/>
                    </a:lnTo>
                    <a:lnTo>
                      <a:pt x="617" y="420"/>
                    </a:lnTo>
                    <a:lnTo>
                      <a:pt x="583" y="385"/>
                    </a:lnTo>
                    <a:lnTo>
                      <a:pt x="570" y="324"/>
                    </a:lnTo>
                    <a:lnTo>
                      <a:pt x="521" y="291"/>
                    </a:lnTo>
                    <a:lnTo>
                      <a:pt x="481" y="195"/>
                    </a:lnTo>
                    <a:lnTo>
                      <a:pt x="450" y="197"/>
                    </a:lnTo>
                    <a:lnTo>
                      <a:pt x="408" y="162"/>
                    </a:lnTo>
                    <a:lnTo>
                      <a:pt x="377" y="157"/>
                    </a:lnTo>
                    <a:lnTo>
                      <a:pt x="360" y="137"/>
                    </a:lnTo>
                    <a:lnTo>
                      <a:pt x="330" y="139"/>
                    </a:lnTo>
                    <a:lnTo>
                      <a:pt x="309" y="94"/>
                    </a:lnTo>
                    <a:lnTo>
                      <a:pt x="293" y="81"/>
                    </a:lnTo>
                    <a:lnTo>
                      <a:pt x="282" y="51"/>
                    </a:lnTo>
                    <a:lnTo>
                      <a:pt x="245" y="61"/>
                    </a:lnTo>
                    <a:lnTo>
                      <a:pt x="199" y="59"/>
                    </a:lnTo>
                    <a:lnTo>
                      <a:pt x="182" y="44"/>
                    </a:lnTo>
                    <a:lnTo>
                      <a:pt x="111" y="36"/>
                    </a:lnTo>
                    <a:lnTo>
                      <a:pt x="62" y="2"/>
                    </a:lnTo>
                    <a:lnTo>
                      <a:pt x="55" y="2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804">
                <a:extLst>
                  <a:ext uri="{FF2B5EF4-FFF2-40B4-BE49-F238E27FC236}">
                    <a16:creationId xmlns:a16="http://schemas.microsoft.com/office/drawing/2014/main" id="{D034E228-B784-55D1-0BD1-C768B2995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7 h 23"/>
                  <a:gd name="T4" fmla="*/ 3 w 17"/>
                  <a:gd name="T5" fmla="*/ 23 h 23"/>
                  <a:gd name="T6" fmla="*/ 17 w 17"/>
                  <a:gd name="T7" fmla="*/ 14 h 23"/>
                  <a:gd name="T8" fmla="*/ 16 w 17"/>
                  <a:gd name="T9" fmla="*/ 6 h 23"/>
                  <a:gd name="T10" fmla="*/ 8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7"/>
                    </a:ln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805">
                <a:extLst>
                  <a:ext uri="{FF2B5EF4-FFF2-40B4-BE49-F238E27FC236}">
                    <a16:creationId xmlns:a16="http://schemas.microsoft.com/office/drawing/2014/main" id="{77FCCA7F-7178-F936-51CC-7E327BF6A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806">
                <a:extLst>
                  <a:ext uri="{FF2B5EF4-FFF2-40B4-BE49-F238E27FC236}">
                    <a16:creationId xmlns:a16="http://schemas.microsoft.com/office/drawing/2014/main" id="{964C4425-5250-AA16-481B-531F6B1DC2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472"/>
                <a:ext cx="62" cy="79"/>
              </a:xfrm>
              <a:custGeom>
                <a:avLst/>
                <a:gdLst>
                  <a:gd name="T0" fmla="*/ 0 w 308"/>
                  <a:gd name="T1" fmla="*/ 0 h 395"/>
                  <a:gd name="T2" fmla="*/ 28 w 308"/>
                  <a:gd name="T3" fmla="*/ 43 h 395"/>
                  <a:gd name="T4" fmla="*/ 58 w 308"/>
                  <a:gd name="T5" fmla="*/ 41 h 395"/>
                  <a:gd name="T6" fmla="*/ 91 w 308"/>
                  <a:gd name="T7" fmla="*/ 60 h 395"/>
                  <a:gd name="T8" fmla="*/ 123 w 308"/>
                  <a:gd name="T9" fmla="*/ 65 h 395"/>
                  <a:gd name="T10" fmla="*/ 142 w 308"/>
                  <a:gd name="T11" fmla="*/ 110 h 395"/>
                  <a:gd name="T12" fmla="*/ 130 w 308"/>
                  <a:gd name="T13" fmla="*/ 150 h 395"/>
                  <a:gd name="T14" fmla="*/ 174 w 308"/>
                  <a:gd name="T15" fmla="*/ 200 h 395"/>
                  <a:gd name="T16" fmla="*/ 231 w 308"/>
                  <a:gd name="T17" fmla="*/ 225 h 395"/>
                  <a:gd name="T18" fmla="*/ 261 w 308"/>
                  <a:gd name="T19" fmla="*/ 223 h 395"/>
                  <a:gd name="T20" fmla="*/ 278 w 308"/>
                  <a:gd name="T21" fmla="*/ 236 h 395"/>
                  <a:gd name="T22" fmla="*/ 273 w 308"/>
                  <a:gd name="T23" fmla="*/ 275 h 395"/>
                  <a:gd name="T24" fmla="*/ 254 w 308"/>
                  <a:gd name="T25" fmla="*/ 315 h 395"/>
                  <a:gd name="T26" fmla="*/ 272 w 308"/>
                  <a:gd name="T27" fmla="*/ 337 h 395"/>
                  <a:gd name="T28" fmla="*/ 266 w 308"/>
                  <a:gd name="T29" fmla="*/ 361 h 395"/>
                  <a:gd name="T30" fmla="*/ 308 w 308"/>
                  <a:gd name="T3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8" h="395">
                    <a:moveTo>
                      <a:pt x="0" y="0"/>
                    </a:moveTo>
                    <a:lnTo>
                      <a:pt x="28" y="43"/>
                    </a:lnTo>
                    <a:lnTo>
                      <a:pt x="58" y="41"/>
                    </a:lnTo>
                    <a:lnTo>
                      <a:pt x="91" y="60"/>
                    </a:lnTo>
                    <a:lnTo>
                      <a:pt x="123" y="65"/>
                    </a:lnTo>
                    <a:lnTo>
                      <a:pt x="142" y="110"/>
                    </a:lnTo>
                    <a:lnTo>
                      <a:pt x="130" y="150"/>
                    </a:lnTo>
                    <a:lnTo>
                      <a:pt x="174" y="200"/>
                    </a:lnTo>
                    <a:lnTo>
                      <a:pt x="231" y="225"/>
                    </a:lnTo>
                    <a:lnTo>
                      <a:pt x="261" y="223"/>
                    </a:lnTo>
                    <a:lnTo>
                      <a:pt x="278" y="236"/>
                    </a:lnTo>
                    <a:lnTo>
                      <a:pt x="273" y="275"/>
                    </a:lnTo>
                    <a:lnTo>
                      <a:pt x="254" y="315"/>
                    </a:lnTo>
                    <a:lnTo>
                      <a:pt x="272" y="337"/>
                    </a:lnTo>
                    <a:lnTo>
                      <a:pt x="266" y="361"/>
                    </a:lnTo>
                    <a:lnTo>
                      <a:pt x="308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807">
                <a:extLst>
                  <a:ext uri="{FF2B5EF4-FFF2-40B4-BE49-F238E27FC236}">
                    <a16:creationId xmlns:a16="http://schemas.microsoft.com/office/drawing/2014/main" id="{ABE60D4F-37F0-B0B3-7318-ABF9603D9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51"/>
                <a:ext cx="240" cy="124"/>
              </a:xfrm>
              <a:custGeom>
                <a:avLst/>
                <a:gdLst>
                  <a:gd name="T0" fmla="*/ 0 w 1201"/>
                  <a:gd name="T1" fmla="*/ 444 h 623"/>
                  <a:gd name="T2" fmla="*/ 27 w 1201"/>
                  <a:gd name="T3" fmla="*/ 487 h 623"/>
                  <a:gd name="T4" fmla="*/ 91 w 1201"/>
                  <a:gd name="T5" fmla="*/ 504 h 623"/>
                  <a:gd name="T6" fmla="*/ 131 w 1201"/>
                  <a:gd name="T7" fmla="*/ 532 h 623"/>
                  <a:gd name="T8" fmla="*/ 137 w 1201"/>
                  <a:gd name="T9" fmla="*/ 585 h 623"/>
                  <a:gd name="T10" fmla="*/ 170 w 1201"/>
                  <a:gd name="T11" fmla="*/ 605 h 623"/>
                  <a:gd name="T12" fmla="*/ 199 w 1201"/>
                  <a:gd name="T13" fmla="*/ 595 h 623"/>
                  <a:gd name="T14" fmla="*/ 227 w 1201"/>
                  <a:gd name="T15" fmla="*/ 561 h 623"/>
                  <a:gd name="T16" fmla="*/ 224 w 1201"/>
                  <a:gd name="T17" fmla="*/ 531 h 623"/>
                  <a:gd name="T18" fmla="*/ 239 w 1201"/>
                  <a:gd name="T19" fmla="*/ 521 h 623"/>
                  <a:gd name="T20" fmla="*/ 325 w 1201"/>
                  <a:gd name="T21" fmla="*/ 537 h 623"/>
                  <a:gd name="T22" fmla="*/ 359 w 1201"/>
                  <a:gd name="T23" fmla="*/ 565 h 623"/>
                  <a:gd name="T24" fmla="*/ 435 w 1201"/>
                  <a:gd name="T25" fmla="*/ 565 h 623"/>
                  <a:gd name="T26" fmla="*/ 446 w 1201"/>
                  <a:gd name="T27" fmla="*/ 595 h 623"/>
                  <a:gd name="T28" fmla="*/ 440 w 1201"/>
                  <a:gd name="T29" fmla="*/ 618 h 623"/>
                  <a:gd name="T30" fmla="*/ 472 w 1201"/>
                  <a:gd name="T31" fmla="*/ 623 h 623"/>
                  <a:gd name="T32" fmla="*/ 480 w 1201"/>
                  <a:gd name="T33" fmla="*/ 553 h 623"/>
                  <a:gd name="T34" fmla="*/ 516 w 1201"/>
                  <a:gd name="T35" fmla="*/ 519 h 623"/>
                  <a:gd name="T36" fmla="*/ 584 w 1201"/>
                  <a:gd name="T37" fmla="*/ 505 h 623"/>
                  <a:gd name="T38" fmla="*/ 664 w 1201"/>
                  <a:gd name="T39" fmla="*/ 536 h 623"/>
                  <a:gd name="T40" fmla="*/ 682 w 1201"/>
                  <a:gd name="T41" fmla="*/ 488 h 623"/>
                  <a:gd name="T42" fmla="*/ 704 w 1201"/>
                  <a:gd name="T43" fmla="*/ 470 h 623"/>
                  <a:gd name="T44" fmla="*/ 810 w 1201"/>
                  <a:gd name="T45" fmla="*/ 446 h 623"/>
                  <a:gd name="T46" fmla="*/ 868 w 1201"/>
                  <a:gd name="T47" fmla="*/ 401 h 623"/>
                  <a:gd name="T48" fmla="*/ 931 w 1201"/>
                  <a:gd name="T49" fmla="*/ 419 h 623"/>
                  <a:gd name="T50" fmla="*/ 966 w 1201"/>
                  <a:gd name="T51" fmla="*/ 377 h 623"/>
                  <a:gd name="T52" fmla="*/ 961 w 1201"/>
                  <a:gd name="T53" fmla="*/ 331 h 623"/>
                  <a:gd name="T54" fmla="*/ 981 w 1201"/>
                  <a:gd name="T55" fmla="*/ 291 h 623"/>
                  <a:gd name="T56" fmla="*/ 965 w 1201"/>
                  <a:gd name="T57" fmla="*/ 285 h 623"/>
                  <a:gd name="T58" fmla="*/ 897 w 1201"/>
                  <a:gd name="T59" fmla="*/ 298 h 623"/>
                  <a:gd name="T60" fmla="*/ 887 w 1201"/>
                  <a:gd name="T61" fmla="*/ 284 h 623"/>
                  <a:gd name="T62" fmla="*/ 1001 w 1201"/>
                  <a:gd name="T63" fmla="*/ 181 h 623"/>
                  <a:gd name="T64" fmla="*/ 1031 w 1201"/>
                  <a:gd name="T65" fmla="*/ 86 h 623"/>
                  <a:gd name="T66" fmla="*/ 1124 w 1201"/>
                  <a:gd name="T67" fmla="*/ 85 h 623"/>
                  <a:gd name="T68" fmla="*/ 1189 w 1201"/>
                  <a:gd name="T69" fmla="*/ 40 h 623"/>
                  <a:gd name="T70" fmla="*/ 1201 w 1201"/>
                  <a:gd name="T71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01" h="623">
                    <a:moveTo>
                      <a:pt x="0" y="444"/>
                    </a:moveTo>
                    <a:lnTo>
                      <a:pt x="27" y="487"/>
                    </a:lnTo>
                    <a:lnTo>
                      <a:pt x="91" y="504"/>
                    </a:lnTo>
                    <a:lnTo>
                      <a:pt x="131" y="532"/>
                    </a:lnTo>
                    <a:lnTo>
                      <a:pt x="137" y="585"/>
                    </a:lnTo>
                    <a:lnTo>
                      <a:pt x="170" y="605"/>
                    </a:lnTo>
                    <a:lnTo>
                      <a:pt x="199" y="595"/>
                    </a:lnTo>
                    <a:lnTo>
                      <a:pt x="227" y="561"/>
                    </a:lnTo>
                    <a:lnTo>
                      <a:pt x="224" y="531"/>
                    </a:lnTo>
                    <a:lnTo>
                      <a:pt x="239" y="521"/>
                    </a:lnTo>
                    <a:lnTo>
                      <a:pt x="325" y="537"/>
                    </a:lnTo>
                    <a:lnTo>
                      <a:pt x="359" y="565"/>
                    </a:lnTo>
                    <a:lnTo>
                      <a:pt x="435" y="565"/>
                    </a:lnTo>
                    <a:lnTo>
                      <a:pt x="446" y="595"/>
                    </a:lnTo>
                    <a:lnTo>
                      <a:pt x="440" y="618"/>
                    </a:lnTo>
                    <a:lnTo>
                      <a:pt x="472" y="623"/>
                    </a:lnTo>
                    <a:lnTo>
                      <a:pt x="480" y="553"/>
                    </a:lnTo>
                    <a:lnTo>
                      <a:pt x="516" y="519"/>
                    </a:lnTo>
                    <a:lnTo>
                      <a:pt x="584" y="505"/>
                    </a:lnTo>
                    <a:lnTo>
                      <a:pt x="664" y="536"/>
                    </a:lnTo>
                    <a:lnTo>
                      <a:pt x="682" y="488"/>
                    </a:lnTo>
                    <a:lnTo>
                      <a:pt x="704" y="470"/>
                    </a:lnTo>
                    <a:lnTo>
                      <a:pt x="810" y="446"/>
                    </a:lnTo>
                    <a:lnTo>
                      <a:pt x="868" y="401"/>
                    </a:lnTo>
                    <a:lnTo>
                      <a:pt x="931" y="419"/>
                    </a:lnTo>
                    <a:lnTo>
                      <a:pt x="966" y="377"/>
                    </a:lnTo>
                    <a:lnTo>
                      <a:pt x="961" y="331"/>
                    </a:lnTo>
                    <a:lnTo>
                      <a:pt x="981" y="291"/>
                    </a:lnTo>
                    <a:lnTo>
                      <a:pt x="965" y="285"/>
                    </a:lnTo>
                    <a:lnTo>
                      <a:pt x="897" y="298"/>
                    </a:lnTo>
                    <a:lnTo>
                      <a:pt x="887" y="284"/>
                    </a:lnTo>
                    <a:lnTo>
                      <a:pt x="1001" y="181"/>
                    </a:lnTo>
                    <a:lnTo>
                      <a:pt x="1031" y="86"/>
                    </a:lnTo>
                    <a:lnTo>
                      <a:pt x="1124" y="85"/>
                    </a:lnTo>
                    <a:lnTo>
                      <a:pt x="1189" y="40"/>
                    </a:lnTo>
                    <a:lnTo>
                      <a:pt x="12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0" name="Freeform 809">
              <a:extLst>
                <a:ext uri="{FF2B5EF4-FFF2-40B4-BE49-F238E27FC236}">
                  <a16:creationId xmlns:a16="http://schemas.microsoft.com/office/drawing/2014/main" id="{701E9047-B97C-1CFC-D8A3-FC2A13F71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4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4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Line 810">
              <a:extLst>
                <a:ext uri="{FF2B5EF4-FFF2-40B4-BE49-F238E27FC236}">
                  <a16:creationId xmlns:a16="http://schemas.microsoft.com/office/drawing/2014/main" id="{F972199D-FA41-D12B-BC7B-A12C71A507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8" y="2494"/>
              <a:ext cx="2" cy="1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811">
              <a:extLst>
                <a:ext uri="{FF2B5EF4-FFF2-40B4-BE49-F238E27FC236}">
                  <a16:creationId xmlns:a16="http://schemas.microsoft.com/office/drawing/2014/main" id="{4F5CC91F-E5EC-6460-1913-9AB2C49A3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4" y="2495"/>
              <a:ext cx="26" cy="145"/>
            </a:xfrm>
            <a:custGeom>
              <a:avLst/>
              <a:gdLst>
                <a:gd name="T0" fmla="*/ 25 w 132"/>
                <a:gd name="T1" fmla="*/ 723 h 723"/>
                <a:gd name="T2" fmla="*/ 34 w 132"/>
                <a:gd name="T3" fmla="*/ 652 h 723"/>
                <a:gd name="T4" fmla="*/ 105 w 132"/>
                <a:gd name="T5" fmla="*/ 592 h 723"/>
                <a:gd name="T6" fmla="*/ 70 w 132"/>
                <a:gd name="T7" fmla="*/ 549 h 723"/>
                <a:gd name="T8" fmla="*/ 38 w 132"/>
                <a:gd name="T9" fmla="*/ 536 h 723"/>
                <a:gd name="T10" fmla="*/ 42 w 132"/>
                <a:gd name="T11" fmla="*/ 490 h 723"/>
                <a:gd name="T12" fmla="*/ 29 w 132"/>
                <a:gd name="T13" fmla="*/ 437 h 723"/>
                <a:gd name="T14" fmla="*/ 52 w 132"/>
                <a:gd name="T15" fmla="*/ 427 h 723"/>
                <a:gd name="T16" fmla="*/ 98 w 132"/>
                <a:gd name="T17" fmla="*/ 423 h 723"/>
                <a:gd name="T18" fmla="*/ 118 w 132"/>
                <a:gd name="T19" fmla="*/ 405 h 723"/>
                <a:gd name="T20" fmla="*/ 94 w 132"/>
                <a:gd name="T21" fmla="*/ 384 h 723"/>
                <a:gd name="T22" fmla="*/ 42 w 132"/>
                <a:gd name="T23" fmla="*/ 327 h 723"/>
                <a:gd name="T24" fmla="*/ 57 w 132"/>
                <a:gd name="T25" fmla="*/ 234 h 723"/>
                <a:gd name="T26" fmla="*/ 0 w 132"/>
                <a:gd name="T27" fmla="*/ 200 h 723"/>
                <a:gd name="T28" fmla="*/ 13 w 132"/>
                <a:gd name="T29" fmla="*/ 183 h 723"/>
                <a:gd name="T30" fmla="*/ 18 w 132"/>
                <a:gd name="T31" fmla="*/ 153 h 723"/>
                <a:gd name="T32" fmla="*/ 37 w 132"/>
                <a:gd name="T33" fmla="*/ 112 h 723"/>
                <a:gd name="T34" fmla="*/ 127 w 132"/>
                <a:gd name="T35" fmla="*/ 73 h 723"/>
                <a:gd name="T36" fmla="*/ 132 w 132"/>
                <a:gd name="T37" fmla="*/ 49 h 723"/>
                <a:gd name="T38" fmla="*/ 98 w 132"/>
                <a:gd name="T39" fmla="*/ 6 h 723"/>
                <a:gd name="T40" fmla="*/ 74 w 132"/>
                <a:gd name="T41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723">
                  <a:moveTo>
                    <a:pt x="25" y="723"/>
                  </a:moveTo>
                  <a:lnTo>
                    <a:pt x="34" y="652"/>
                  </a:lnTo>
                  <a:lnTo>
                    <a:pt x="105" y="592"/>
                  </a:lnTo>
                  <a:lnTo>
                    <a:pt x="70" y="549"/>
                  </a:lnTo>
                  <a:lnTo>
                    <a:pt x="38" y="536"/>
                  </a:lnTo>
                  <a:lnTo>
                    <a:pt x="42" y="490"/>
                  </a:lnTo>
                  <a:lnTo>
                    <a:pt x="29" y="437"/>
                  </a:lnTo>
                  <a:lnTo>
                    <a:pt x="52" y="427"/>
                  </a:lnTo>
                  <a:lnTo>
                    <a:pt x="98" y="423"/>
                  </a:lnTo>
                  <a:lnTo>
                    <a:pt x="118" y="405"/>
                  </a:lnTo>
                  <a:lnTo>
                    <a:pt x="94" y="384"/>
                  </a:lnTo>
                  <a:lnTo>
                    <a:pt x="42" y="327"/>
                  </a:lnTo>
                  <a:lnTo>
                    <a:pt x="57" y="234"/>
                  </a:lnTo>
                  <a:lnTo>
                    <a:pt x="0" y="200"/>
                  </a:lnTo>
                  <a:lnTo>
                    <a:pt x="13" y="183"/>
                  </a:lnTo>
                  <a:lnTo>
                    <a:pt x="18" y="153"/>
                  </a:lnTo>
                  <a:lnTo>
                    <a:pt x="37" y="112"/>
                  </a:lnTo>
                  <a:lnTo>
                    <a:pt x="127" y="73"/>
                  </a:lnTo>
                  <a:lnTo>
                    <a:pt x="132" y="49"/>
                  </a:lnTo>
                  <a:lnTo>
                    <a:pt x="98" y="6"/>
                  </a:lnTo>
                  <a:lnTo>
                    <a:pt x="7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812">
              <a:extLst>
                <a:ext uri="{FF2B5EF4-FFF2-40B4-BE49-F238E27FC236}">
                  <a16:creationId xmlns:a16="http://schemas.microsoft.com/office/drawing/2014/main" id="{1E0599F1-959C-4350-A2FB-AAC664C4E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19 h 31"/>
                <a:gd name="T2" fmla="*/ 38 w 54"/>
                <a:gd name="T3" fmla="*/ 6 h 31"/>
                <a:gd name="T4" fmla="*/ 23 w 54"/>
                <a:gd name="T5" fmla="*/ 14 h 31"/>
                <a:gd name="T6" fmla="*/ 14 w 54"/>
                <a:gd name="T7" fmla="*/ 0 h 31"/>
                <a:gd name="T8" fmla="*/ 0 w 54"/>
                <a:gd name="T9" fmla="*/ 17 h 31"/>
                <a:gd name="T10" fmla="*/ 10 w 54"/>
                <a:gd name="T11" fmla="*/ 31 h 31"/>
                <a:gd name="T12" fmla="*/ 31 w 54"/>
                <a:gd name="T13" fmla="*/ 22 h 31"/>
                <a:gd name="T14" fmla="*/ 47 w 54"/>
                <a:gd name="T15" fmla="*/ 28 h 31"/>
                <a:gd name="T16" fmla="*/ 54 w 54"/>
                <a:gd name="T17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1">
                  <a:moveTo>
                    <a:pt x="54" y="19"/>
                  </a:moveTo>
                  <a:lnTo>
                    <a:pt x="38" y="6"/>
                  </a:lnTo>
                  <a:lnTo>
                    <a:pt x="23" y="14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1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1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813">
              <a:extLst>
                <a:ext uri="{FF2B5EF4-FFF2-40B4-BE49-F238E27FC236}">
                  <a16:creationId xmlns:a16="http://schemas.microsoft.com/office/drawing/2014/main" id="{97645416-B1C5-2896-E32E-F12B8B1FD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3"/>
            </a:xfrm>
            <a:custGeom>
              <a:avLst/>
              <a:gdLst>
                <a:gd name="T0" fmla="*/ 2 w 16"/>
                <a:gd name="T1" fmla="*/ 16 h 16"/>
                <a:gd name="T2" fmla="*/ 10 w 16"/>
                <a:gd name="T3" fmla="*/ 16 h 16"/>
                <a:gd name="T4" fmla="*/ 16 w 16"/>
                <a:gd name="T5" fmla="*/ 7 h 16"/>
                <a:gd name="T6" fmla="*/ 8 w 16"/>
                <a:gd name="T7" fmla="*/ 0 h 16"/>
                <a:gd name="T8" fmla="*/ 0 w 16"/>
                <a:gd name="T9" fmla="*/ 1 h 16"/>
                <a:gd name="T10" fmla="*/ 2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2" y="16"/>
                  </a:moveTo>
                  <a:lnTo>
                    <a:pt x="10" y="16"/>
                  </a:lnTo>
                  <a:lnTo>
                    <a:pt x="16" y="7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814">
              <a:extLst>
                <a:ext uri="{FF2B5EF4-FFF2-40B4-BE49-F238E27FC236}">
                  <a16:creationId xmlns:a16="http://schemas.microsoft.com/office/drawing/2014/main" id="{6977B860-BB28-DC16-325D-0336943012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7 w 85"/>
                <a:gd name="T1" fmla="*/ 41 h 57"/>
                <a:gd name="T2" fmla="*/ 85 w 85"/>
                <a:gd name="T3" fmla="*/ 31 h 57"/>
                <a:gd name="T4" fmla="*/ 82 w 85"/>
                <a:gd name="T5" fmla="*/ 8 h 57"/>
                <a:gd name="T6" fmla="*/ 74 w 85"/>
                <a:gd name="T7" fmla="*/ 0 h 57"/>
                <a:gd name="T8" fmla="*/ 61 w 85"/>
                <a:gd name="T9" fmla="*/ 17 h 57"/>
                <a:gd name="T10" fmla="*/ 45 w 85"/>
                <a:gd name="T11" fmla="*/ 18 h 57"/>
                <a:gd name="T12" fmla="*/ 46 w 85"/>
                <a:gd name="T13" fmla="*/ 26 h 57"/>
                <a:gd name="T14" fmla="*/ 39 w 85"/>
                <a:gd name="T15" fmla="*/ 34 h 57"/>
                <a:gd name="T16" fmla="*/ 14 w 85"/>
                <a:gd name="T17" fmla="*/ 21 h 57"/>
                <a:gd name="T18" fmla="*/ 0 w 85"/>
                <a:gd name="T19" fmla="*/ 38 h 57"/>
                <a:gd name="T20" fmla="*/ 33 w 85"/>
                <a:gd name="T21" fmla="*/ 50 h 57"/>
                <a:gd name="T22" fmla="*/ 41 w 85"/>
                <a:gd name="T23" fmla="*/ 57 h 57"/>
                <a:gd name="T24" fmla="*/ 47 w 85"/>
                <a:gd name="T25" fmla="*/ 4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7" y="41"/>
                  </a:move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8"/>
                  </a:lnTo>
                  <a:lnTo>
                    <a:pt x="46" y="26"/>
                  </a:ln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815">
              <a:extLst>
                <a:ext uri="{FF2B5EF4-FFF2-40B4-BE49-F238E27FC236}">
                  <a16:creationId xmlns:a16="http://schemas.microsoft.com/office/drawing/2014/main" id="{05F58FA3-577D-8B06-18AD-804F10CF2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6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816">
              <a:extLst>
                <a:ext uri="{FF2B5EF4-FFF2-40B4-BE49-F238E27FC236}">
                  <a16:creationId xmlns:a16="http://schemas.microsoft.com/office/drawing/2014/main" id="{5653078D-916F-6513-DED4-4F9959C07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7"/>
              <a:ext cx="14" cy="14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817">
              <a:extLst>
                <a:ext uri="{FF2B5EF4-FFF2-40B4-BE49-F238E27FC236}">
                  <a16:creationId xmlns:a16="http://schemas.microsoft.com/office/drawing/2014/main" id="{11B92959-72F9-CF7D-C3E0-C248F82A5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" y="2573"/>
              <a:ext cx="283" cy="72"/>
            </a:xfrm>
            <a:custGeom>
              <a:avLst/>
              <a:gdLst>
                <a:gd name="T0" fmla="*/ 0 w 1412"/>
                <a:gd name="T1" fmla="*/ 0 h 362"/>
                <a:gd name="T2" fmla="*/ 171 w 1412"/>
                <a:gd name="T3" fmla="*/ 16 h 362"/>
                <a:gd name="T4" fmla="*/ 224 w 1412"/>
                <a:gd name="T5" fmla="*/ 3 h 362"/>
                <a:gd name="T6" fmla="*/ 310 w 1412"/>
                <a:gd name="T7" fmla="*/ 10 h 362"/>
                <a:gd name="T8" fmla="*/ 343 w 1412"/>
                <a:gd name="T9" fmla="*/ 31 h 362"/>
                <a:gd name="T10" fmla="*/ 353 w 1412"/>
                <a:gd name="T11" fmla="*/ 53 h 362"/>
                <a:gd name="T12" fmla="*/ 354 w 1412"/>
                <a:gd name="T13" fmla="*/ 68 h 362"/>
                <a:gd name="T14" fmla="*/ 326 w 1412"/>
                <a:gd name="T15" fmla="*/ 102 h 362"/>
                <a:gd name="T16" fmla="*/ 360 w 1412"/>
                <a:gd name="T17" fmla="*/ 129 h 362"/>
                <a:gd name="T18" fmla="*/ 422 w 1412"/>
                <a:gd name="T19" fmla="*/ 139 h 362"/>
                <a:gd name="T20" fmla="*/ 530 w 1412"/>
                <a:gd name="T21" fmla="*/ 136 h 362"/>
                <a:gd name="T22" fmla="*/ 594 w 1412"/>
                <a:gd name="T23" fmla="*/ 162 h 362"/>
                <a:gd name="T24" fmla="*/ 636 w 1412"/>
                <a:gd name="T25" fmla="*/ 127 h 362"/>
                <a:gd name="T26" fmla="*/ 611 w 1412"/>
                <a:gd name="T27" fmla="*/ 99 h 362"/>
                <a:gd name="T28" fmla="*/ 603 w 1412"/>
                <a:gd name="T29" fmla="*/ 84 h 362"/>
                <a:gd name="T30" fmla="*/ 607 w 1412"/>
                <a:gd name="T31" fmla="*/ 53 h 362"/>
                <a:gd name="T32" fmla="*/ 622 w 1412"/>
                <a:gd name="T33" fmla="*/ 43 h 362"/>
                <a:gd name="T34" fmla="*/ 620 w 1412"/>
                <a:gd name="T35" fmla="*/ 28 h 362"/>
                <a:gd name="T36" fmla="*/ 652 w 1412"/>
                <a:gd name="T37" fmla="*/ 40 h 362"/>
                <a:gd name="T38" fmla="*/ 681 w 1412"/>
                <a:gd name="T39" fmla="*/ 22 h 362"/>
                <a:gd name="T40" fmla="*/ 713 w 1412"/>
                <a:gd name="T41" fmla="*/ 34 h 362"/>
                <a:gd name="T42" fmla="*/ 721 w 1412"/>
                <a:gd name="T43" fmla="*/ 42 h 362"/>
                <a:gd name="T44" fmla="*/ 731 w 1412"/>
                <a:gd name="T45" fmla="*/ 56 h 362"/>
                <a:gd name="T46" fmla="*/ 747 w 1412"/>
                <a:gd name="T47" fmla="*/ 62 h 362"/>
                <a:gd name="T48" fmla="*/ 741 w 1412"/>
                <a:gd name="T49" fmla="*/ 79 h 362"/>
                <a:gd name="T50" fmla="*/ 794 w 1412"/>
                <a:gd name="T51" fmla="*/ 158 h 362"/>
                <a:gd name="T52" fmla="*/ 971 w 1412"/>
                <a:gd name="T53" fmla="*/ 150 h 362"/>
                <a:gd name="T54" fmla="*/ 1052 w 1412"/>
                <a:gd name="T55" fmla="*/ 112 h 362"/>
                <a:gd name="T56" fmla="*/ 1085 w 1412"/>
                <a:gd name="T57" fmla="*/ 139 h 362"/>
                <a:gd name="T58" fmla="*/ 1103 w 1412"/>
                <a:gd name="T59" fmla="*/ 169 h 362"/>
                <a:gd name="T60" fmla="*/ 1099 w 1412"/>
                <a:gd name="T61" fmla="*/ 208 h 362"/>
                <a:gd name="T62" fmla="*/ 1119 w 1412"/>
                <a:gd name="T63" fmla="*/ 251 h 362"/>
                <a:gd name="T64" fmla="*/ 1099 w 1412"/>
                <a:gd name="T65" fmla="*/ 284 h 362"/>
                <a:gd name="T66" fmla="*/ 1101 w 1412"/>
                <a:gd name="T67" fmla="*/ 300 h 362"/>
                <a:gd name="T68" fmla="*/ 1208 w 1412"/>
                <a:gd name="T69" fmla="*/ 305 h 362"/>
                <a:gd name="T70" fmla="*/ 1248 w 1412"/>
                <a:gd name="T71" fmla="*/ 317 h 362"/>
                <a:gd name="T72" fmla="*/ 1278 w 1412"/>
                <a:gd name="T73" fmla="*/ 299 h 362"/>
                <a:gd name="T74" fmla="*/ 1313 w 1412"/>
                <a:gd name="T75" fmla="*/ 342 h 362"/>
                <a:gd name="T76" fmla="*/ 1345 w 1412"/>
                <a:gd name="T77" fmla="*/ 362 h 362"/>
                <a:gd name="T78" fmla="*/ 1373 w 1412"/>
                <a:gd name="T79" fmla="*/ 329 h 362"/>
                <a:gd name="T80" fmla="*/ 1412 w 1412"/>
                <a:gd name="T81" fmla="*/ 33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12" h="362">
                  <a:moveTo>
                    <a:pt x="0" y="0"/>
                  </a:moveTo>
                  <a:lnTo>
                    <a:pt x="171" y="16"/>
                  </a:lnTo>
                  <a:lnTo>
                    <a:pt x="224" y="3"/>
                  </a:lnTo>
                  <a:lnTo>
                    <a:pt x="310" y="10"/>
                  </a:lnTo>
                  <a:lnTo>
                    <a:pt x="343" y="31"/>
                  </a:lnTo>
                  <a:lnTo>
                    <a:pt x="353" y="53"/>
                  </a:lnTo>
                  <a:lnTo>
                    <a:pt x="354" y="68"/>
                  </a:lnTo>
                  <a:lnTo>
                    <a:pt x="326" y="102"/>
                  </a:lnTo>
                  <a:lnTo>
                    <a:pt x="360" y="129"/>
                  </a:lnTo>
                  <a:lnTo>
                    <a:pt x="422" y="139"/>
                  </a:lnTo>
                  <a:lnTo>
                    <a:pt x="530" y="136"/>
                  </a:lnTo>
                  <a:lnTo>
                    <a:pt x="594" y="162"/>
                  </a:lnTo>
                  <a:lnTo>
                    <a:pt x="636" y="127"/>
                  </a:lnTo>
                  <a:lnTo>
                    <a:pt x="611" y="99"/>
                  </a:lnTo>
                  <a:lnTo>
                    <a:pt x="603" y="84"/>
                  </a:lnTo>
                  <a:lnTo>
                    <a:pt x="607" y="53"/>
                  </a:lnTo>
                  <a:lnTo>
                    <a:pt x="622" y="43"/>
                  </a:lnTo>
                  <a:lnTo>
                    <a:pt x="620" y="28"/>
                  </a:lnTo>
                  <a:lnTo>
                    <a:pt x="652" y="40"/>
                  </a:lnTo>
                  <a:lnTo>
                    <a:pt x="681" y="22"/>
                  </a:lnTo>
                  <a:lnTo>
                    <a:pt x="713" y="34"/>
                  </a:lnTo>
                  <a:lnTo>
                    <a:pt x="721" y="42"/>
                  </a:lnTo>
                  <a:lnTo>
                    <a:pt x="731" y="56"/>
                  </a:lnTo>
                  <a:lnTo>
                    <a:pt x="747" y="62"/>
                  </a:lnTo>
                  <a:lnTo>
                    <a:pt x="741" y="79"/>
                  </a:lnTo>
                  <a:lnTo>
                    <a:pt x="794" y="158"/>
                  </a:lnTo>
                  <a:lnTo>
                    <a:pt x="971" y="150"/>
                  </a:lnTo>
                  <a:lnTo>
                    <a:pt x="1052" y="112"/>
                  </a:lnTo>
                  <a:lnTo>
                    <a:pt x="1085" y="139"/>
                  </a:lnTo>
                  <a:lnTo>
                    <a:pt x="1103" y="169"/>
                  </a:lnTo>
                  <a:lnTo>
                    <a:pt x="1099" y="208"/>
                  </a:lnTo>
                  <a:lnTo>
                    <a:pt x="1119" y="251"/>
                  </a:lnTo>
                  <a:lnTo>
                    <a:pt x="1099" y="284"/>
                  </a:lnTo>
                  <a:lnTo>
                    <a:pt x="1101" y="300"/>
                  </a:lnTo>
                  <a:lnTo>
                    <a:pt x="1208" y="305"/>
                  </a:lnTo>
                  <a:lnTo>
                    <a:pt x="1248" y="317"/>
                  </a:lnTo>
                  <a:lnTo>
                    <a:pt x="1278" y="299"/>
                  </a:lnTo>
                  <a:lnTo>
                    <a:pt x="1313" y="342"/>
                  </a:lnTo>
                  <a:lnTo>
                    <a:pt x="1345" y="362"/>
                  </a:lnTo>
                  <a:lnTo>
                    <a:pt x="1373" y="329"/>
                  </a:lnTo>
                  <a:lnTo>
                    <a:pt x="1412" y="33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818">
              <a:extLst>
                <a:ext uri="{FF2B5EF4-FFF2-40B4-BE49-F238E27FC236}">
                  <a16:creationId xmlns:a16="http://schemas.microsoft.com/office/drawing/2014/main" id="{BC2166AD-11CA-AE89-DD9C-2DB531FE59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6"/>
            </a:xfrm>
            <a:custGeom>
              <a:avLst/>
              <a:gdLst>
                <a:gd name="T0" fmla="*/ 0 w 17"/>
                <a:gd name="T1" fmla="*/ 9 h 30"/>
                <a:gd name="T2" fmla="*/ 10 w 17"/>
                <a:gd name="T3" fmla="*/ 30 h 30"/>
                <a:gd name="T4" fmla="*/ 17 w 17"/>
                <a:gd name="T5" fmla="*/ 23 h 30"/>
                <a:gd name="T6" fmla="*/ 15 w 17"/>
                <a:gd name="T7" fmla="*/ 0 h 30"/>
                <a:gd name="T8" fmla="*/ 0 w 17"/>
                <a:gd name="T9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0">
                  <a:moveTo>
                    <a:pt x="0" y="9"/>
                  </a:moveTo>
                  <a:lnTo>
                    <a:pt x="10" y="30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819">
              <a:extLst>
                <a:ext uri="{FF2B5EF4-FFF2-40B4-BE49-F238E27FC236}">
                  <a16:creationId xmlns:a16="http://schemas.microsoft.com/office/drawing/2014/main" id="{8A3FC3A8-848F-66C4-620C-3264DAF2D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4"/>
            </a:xfrm>
            <a:custGeom>
              <a:avLst/>
              <a:gdLst>
                <a:gd name="T0" fmla="*/ 16 w 16"/>
                <a:gd name="T1" fmla="*/ 7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820">
              <a:extLst>
                <a:ext uri="{FF2B5EF4-FFF2-40B4-BE49-F238E27FC236}">
                  <a16:creationId xmlns:a16="http://schemas.microsoft.com/office/drawing/2014/main" id="{680B6796-6E37-7022-D197-BCCF28CF4E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821">
              <a:extLst>
                <a:ext uri="{FF2B5EF4-FFF2-40B4-BE49-F238E27FC236}">
                  <a16:creationId xmlns:a16="http://schemas.microsoft.com/office/drawing/2014/main" id="{07406EEB-B290-3A89-F0A7-1D9D20E38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1" y="2548"/>
              <a:ext cx="25" cy="25"/>
            </a:xfrm>
            <a:custGeom>
              <a:avLst/>
              <a:gdLst>
                <a:gd name="T0" fmla="*/ 0 w 127"/>
                <a:gd name="T1" fmla="*/ 0 h 126"/>
                <a:gd name="T2" fmla="*/ 33 w 127"/>
                <a:gd name="T3" fmla="*/ 13 h 126"/>
                <a:gd name="T4" fmla="*/ 42 w 127"/>
                <a:gd name="T5" fmla="*/ 34 h 126"/>
                <a:gd name="T6" fmla="*/ 35 w 127"/>
                <a:gd name="T7" fmla="*/ 43 h 126"/>
                <a:gd name="T8" fmla="*/ 28 w 127"/>
                <a:gd name="T9" fmla="*/ 44 h 126"/>
                <a:gd name="T10" fmla="*/ 21 w 127"/>
                <a:gd name="T11" fmla="*/ 60 h 126"/>
                <a:gd name="T12" fmla="*/ 13 w 127"/>
                <a:gd name="T13" fmla="*/ 60 h 126"/>
                <a:gd name="T14" fmla="*/ 31 w 127"/>
                <a:gd name="T15" fmla="*/ 89 h 126"/>
                <a:gd name="T16" fmla="*/ 48 w 127"/>
                <a:gd name="T17" fmla="*/ 103 h 126"/>
                <a:gd name="T18" fmla="*/ 64 w 127"/>
                <a:gd name="T19" fmla="*/ 109 h 126"/>
                <a:gd name="T20" fmla="*/ 127 w 127"/>
                <a:gd name="T21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" h="126">
                  <a:moveTo>
                    <a:pt x="0" y="0"/>
                  </a:moveTo>
                  <a:lnTo>
                    <a:pt x="33" y="13"/>
                  </a:lnTo>
                  <a:lnTo>
                    <a:pt x="42" y="34"/>
                  </a:lnTo>
                  <a:lnTo>
                    <a:pt x="35" y="43"/>
                  </a:lnTo>
                  <a:lnTo>
                    <a:pt x="28" y="44"/>
                  </a:lnTo>
                  <a:lnTo>
                    <a:pt x="21" y="60"/>
                  </a:lnTo>
                  <a:lnTo>
                    <a:pt x="13" y="60"/>
                  </a:lnTo>
                  <a:lnTo>
                    <a:pt x="31" y="89"/>
                  </a:lnTo>
                  <a:lnTo>
                    <a:pt x="48" y="103"/>
                  </a:lnTo>
                  <a:lnTo>
                    <a:pt x="64" y="109"/>
                  </a:lnTo>
                  <a:lnTo>
                    <a:pt x="127" y="1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822">
              <a:extLst>
                <a:ext uri="{FF2B5EF4-FFF2-40B4-BE49-F238E27FC236}">
                  <a16:creationId xmlns:a16="http://schemas.microsoft.com/office/drawing/2014/main" id="{7C111104-06F8-5DD5-5DA9-CF33974392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823">
              <a:extLst>
                <a:ext uri="{FF2B5EF4-FFF2-40B4-BE49-F238E27FC236}">
                  <a16:creationId xmlns:a16="http://schemas.microsoft.com/office/drawing/2014/main" id="{AF68253A-0BBA-9477-21CB-347F826B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824">
              <a:extLst>
                <a:ext uri="{FF2B5EF4-FFF2-40B4-BE49-F238E27FC236}">
                  <a16:creationId xmlns:a16="http://schemas.microsoft.com/office/drawing/2014/main" id="{D48A81BA-9618-BFF6-76D6-F6A752F4C7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825">
              <a:extLst>
                <a:ext uri="{FF2B5EF4-FFF2-40B4-BE49-F238E27FC236}">
                  <a16:creationId xmlns:a16="http://schemas.microsoft.com/office/drawing/2014/main" id="{C5D8E132-F9AE-5D15-E05B-6010F6431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826">
              <a:extLst>
                <a:ext uri="{FF2B5EF4-FFF2-40B4-BE49-F238E27FC236}">
                  <a16:creationId xmlns:a16="http://schemas.microsoft.com/office/drawing/2014/main" id="{087D56AC-F4FF-4DE3-63A6-5FE26A603AD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827">
              <a:extLst>
                <a:ext uri="{FF2B5EF4-FFF2-40B4-BE49-F238E27FC236}">
                  <a16:creationId xmlns:a16="http://schemas.microsoft.com/office/drawing/2014/main" id="{19236DF2-53E8-15A7-6A8A-3811E84065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Rectangle 828">
              <a:extLst>
                <a:ext uri="{FF2B5EF4-FFF2-40B4-BE49-F238E27FC236}">
                  <a16:creationId xmlns:a16="http://schemas.microsoft.com/office/drawing/2014/main" id="{FF8DC8A9-8422-4CD4-20C8-76D5AA145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829">
              <a:extLst>
                <a:ext uri="{FF2B5EF4-FFF2-40B4-BE49-F238E27FC236}">
                  <a16:creationId xmlns:a16="http://schemas.microsoft.com/office/drawing/2014/main" id="{641C7475-74D4-70F9-42FB-5249869ACC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830">
              <a:extLst>
                <a:ext uri="{FF2B5EF4-FFF2-40B4-BE49-F238E27FC236}">
                  <a16:creationId xmlns:a16="http://schemas.microsoft.com/office/drawing/2014/main" id="{36A95750-CDF6-A064-4804-952E4A27B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831">
              <a:extLst>
                <a:ext uri="{FF2B5EF4-FFF2-40B4-BE49-F238E27FC236}">
                  <a16:creationId xmlns:a16="http://schemas.microsoft.com/office/drawing/2014/main" id="{F10F5C9E-4540-DC32-A90C-47874D9EC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832">
              <a:extLst>
                <a:ext uri="{FF2B5EF4-FFF2-40B4-BE49-F238E27FC236}">
                  <a16:creationId xmlns:a16="http://schemas.microsoft.com/office/drawing/2014/main" id="{9AF369E8-1572-889F-D964-39D40B4B8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833">
              <a:extLst>
                <a:ext uri="{FF2B5EF4-FFF2-40B4-BE49-F238E27FC236}">
                  <a16:creationId xmlns:a16="http://schemas.microsoft.com/office/drawing/2014/main" id="{66E7152B-D3C6-CD39-9201-9C851B49CD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Rectangle 834">
              <a:extLst>
                <a:ext uri="{FF2B5EF4-FFF2-40B4-BE49-F238E27FC236}">
                  <a16:creationId xmlns:a16="http://schemas.microsoft.com/office/drawing/2014/main" id="{B7EA8992-C67E-28CA-EDAB-9E5DB547FE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835">
              <a:extLst>
                <a:ext uri="{FF2B5EF4-FFF2-40B4-BE49-F238E27FC236}">
                  <a16:creationId xmlns:a16="http://schemas.microsoft.com/office/drawing/2014/main" id="{1631336C-4BB8-7B21-EABF-0EE2762AB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Rectangle 836">
              <a:extLst>
                <a:ext uri="{FF2B5EF4-FFF2-40B4-BE49-F238E27FC236}">
                  <a16:creationId xmlns:a16="http://schemas.microsoft.com/office/drawing/2014/main" id="{9DFCCEAC-2FCF-429D-764A-4D7C7C8D33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837">
              <a:extLst>
                <a:ext uri="{FF2B5EF4-FFF2-40B4-BE49-F238E27FC236}">
                  <a16:creationId xmlns:a16="http://schemas.microsoft.com/office/drawing/2014/main" id="{B565629B-4D04-FE4C-AC98-FA16E60054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838">
              <a:extLst>
                <a:ext uri="{FF2B5EF4-FFF2-40B4-BE49-F238E27FC236}">
                  <a16:creationId xmlns:a16="http://schemas.microsoft.com/office/drawing/2014/main" id="{A0879978-7207-C621-6B46-FD110EC5C5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839">
              <a:extLst>
                <a:ext uri="{FF2B5EF4-FFF2-40B4-BE49-F238E27FC236}">
                  <a16:creationId xmlns:a16="http://schemas.microsoft.com/office/drawing/2014/main" id="{DFA375A8-7D49-AB34-1936-819EC2B527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840">
              <a:extLst>
                <a:ext uri="{FF2B5EF4-FFF2-40B4-BE49-F238E27FC236}">
                  <a16:creationId xmlns:a16="http://schemas.microsoft.com/office/drawing/2014/main" id="{62A182C3-A0C7-60C2-20DD-3335D4C40B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Rectangle 841">
              <a:extLst>
                <a:ext uri="{FF2B5EF4-FFF2-40B4-BE49-F238E27FC236}">
                  <a16:creationId xmlns:a16="http://schemas.microsoft.com/office/drawing/2014/main" id="{C9F49A22-F98F-CB57-1550-D4277FEC8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842">
              <a:extLst>
                <a:ext uri="{FF2B5EF4-FFF2-40B4-BE49-F238E27FC236}">
                  <a16:creationId xmlns:a16="http://schemas.microsoft.com/office/drawing/2014/main" id="{4A8DEC2D-D8D3-230D-B4E2-F917EF09DC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843">
              <a:extLst>
                <a:ext uri="{FF2B5EF4-FFF2-40B4-BE49-F238E27FC236}">
                  <a16:creationId xmlns:a16="http://schemas.microsoft.com/office/drawing/2014/main" id="{80D2A149-D931-8D3B-E376-16B93C5DB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844">
              <a:extLst>
                <a:ext uri="{FF2B5EF4-FFF2-40B4-BE49-F238E27FC236}">
                  <a16:creationId xmlns:a16="http://schemas.microsoft.com/office/drawing/2014/main" id="{316EE96F-40CD-8DE9-B9C3-F464E12667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Rectangle 845">
              <a:extLst>
                <a:ext uri="{FF2B5EF4-FFF2-40B4-BE49-F238E27FC236}">
                  <a16:creationId xmlns:a16="http://schemas.microsoft.com/office/drawing/2014/main" id="{9AE5C61A-746D-F86F-8B75-7B1033EBD9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Rectangle 846">
              <a:extLst>
                <a:ext uri="{FF2B5EF4-FFF2-40B4-BE49-F238E27FC236}">
                  <a16:creationId xmlns:a16="http://schemas.microsoft.com/office/drawing/2014/main" id="{B91C4503-81DF-FAB6-4753-3C23C003E7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Rectangle 847">
              <a:extLst>
                <a:ext uri="{FF2B5EF4-FFF2-40B4-BE49-F238E27FC236}">
                  <a16:creationId xmlns:a16="http://schemas.microsoft.com/office/drawing/2014/main" id="{47F2FD45-E295-B746-1628-A077B6D4FE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Rectangle 848">
              <a:extLst>
                <a:ext uri="{FF2B5EF4-FFF2-40B4-BE49-F238E27FC236}">
                  <a16:creationId xmlns:a16="http://schemas.microsoft.com/office/drawing/2014/main" id="{20F807DF-1B38-B4A1-C720-8B1AAA3B94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Line 849">
              <a:extLst>
                <a:ext uri="{FF2B5EF4-FFF2-40B4-BE49-F238E27FC236}">
                  <a16:creationId xmlns:a16="http://schemas.microsoft.com/office/drawing/2014/main" id="{B5C3579A-44AF-471E-DAE1-90CA14BD78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Line 850">
              <a:extLst>
                <a:ext uri="{FF2B5EF4-FFF2-40B4-BE49-F238E27FC236}">
                  <a16:creationId xmlns:a16="http://schemas.microsoft.com/office/drawing/2014/main" id="{8FA4769C-4B36-3780-F2D1-0E350E7174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Line 851">
              <a:extLst>
                <a:ext uri="{FF2B5EF4-FFF2-40B4-BE49-F238E27FC236}">
                  <a16:creationId xmlns:a16="http://schemas.microsoft.com/office/drawing/2014/main" id="{998AE6F5-F6BB-292C-F84F-890B9B0C9C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Rectangle 852">
              <a:extLst>
                <a:ext uri="{FF2B5EF4-FFF2-40B4-BE49-F238E27FC236}">
                  <a16:creationId xmlns:a16="http://schemas.microsoft.com/office/drawing/2014/main" id="{8338BB04-6BB4-4681-9AAC-11A6864F62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853">
              <a:extLst>
                <a:ext uri="{FF2B5EF4-FFF2-40B4-BE49-F238E27FC236}">
                  <a16:creationId xmlns:a16="http://schemas.microsoft.com/office/drawing/2014/main" id="{9DF104E6-DADD-80D4-6609-89803BE50F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854">
              <a:extLst>
                <a:ext uri="{FF2B5EF4-FFF2-40B4-BE49-F238E27FC236}">
                  <a16:creationId xmlns:a16="http://schemas.microsoft.com/office/drawing/2014/main" id="{D7117699-831B-9994-04CF-A8D2CA710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855">
              <a:extLst>
                <a:ext uri="{FF2B5EF4-FFF2-40B4-BE49-F238E27FC236}">
                  <a16:creationId xmlns:a16="http://schemas.microsoft.com/office/drawing/2014/main" id="{1B9D34D5-A873-699A-3466-7DDC722CE6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Freeform 856">
              <a:extLst>
                <a:ext uri="{FF2B5EF4-FFF2-40B4-BE49-F238E27FC236}">
                  <a16:creationId xmlns:a16="http://schemas.microsoft.com/office/drawing/2014/main" id="{5E8B5BEB-5927-4BA3-DE65-EECF82A1E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857">
              <a:extLst>
                <a:ext uri="{FF2B5EF4-FFF2-40B4-BE49-F238E27FC236}">
                  <a16:creationId xmlns:a16="http://schemas.microsoft.com/office/drawing/2014/main" id="{722278CE-F24F-3201-7547-14B2AA261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858">
              <a:extLst>
                <a:ext uri="{FF2B5EF4-FFF2-40B4-BE49-F238E27FC236}">
                  <a16:creationId xmlns:a16="http://schemas.microsoft.com/office/drawing/2014/main" id="{23CAC5AA-DF40-0F83-DE45-4EE3C45F4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859">
              <a:extLst>
                <a:ext uri="{FF2B5EF4-FFF2-40B4-BE49-F238E27FC236}">
                  <a16:creationId xmlns:a16="http://schemas.microsoft.com/office/drawing/2014/main" id="{D26B5F3F-32E9-5636-FED4-F821BDCA1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860">
              <a:extLst>
                <a:ext uri="{FF2B5EF4-FFF2-40B4-BE49-F238E27FC236}">
                  <a16:creationId xmlns:a16="http://schemas.microsoft.com/office/drawing/2014/main" id="{2987387D-8B83-2A6F-B8C1-52C6C1CC7E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861">
              <a:extLst>
                <a:ext uri="{FF2B5EF4-FFF2-40B4-BE49-F238E27FC236}">
                  <a16:creationId xmlns:a16="http://schemas.microsoft.com/office/drawing/2014/main" id="{55DE55A4-F9E7-2B1D-306E-B333CDC4C5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862">
              <a:extLst>
                <a:ext uri="{FF2B5EF4-FFF2-40B4-BE49-F238E27FC236}">
                  <a16:creationId xmlns:a16="http://schemas.microsoft.com/office/drawing/2014/main" id="{880C47D7-8D0F-48D7-9080-1F18DBD96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863">
              <a:extLst>
                <a:ext uri="{FF2B5EF4-FFF2-40B4-BE49-F238E27FC236}">
                  <a16:creationId xmlns:a16="http://schemas.microsoft.com/office/drawing/2014/main" id="{968CA55B-844A-51D1-11C4-27C183275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864">
              <a:extLst>
                <a:ext uri="{FF2B5EF4-FFF2-40B4-BE49-F238E27FC236}">
                  <a16:creationId xmlns:a16="http://schemas.microsoft.com/office/drawing/2014/main" id="{04B778CF-CFC2-7683-E352-E24C4D8E7C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865">
              <a:extLst>
                <a:ext uri="{FF2B5EF4-FFF2-40B4-BE49-F238E27FC236}">
                  <a16:creationId xmlns:a16="http://schemas.microsoft.com/office/drawing/2014/main" id="{E63A9C51-6B9A-EC75-7446-098280BDC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866">
              <a:extLst>
                <a:ext uri="{FF2B5EF4-FFF2-40B4-BE49-F238E27FC236}">
                  <a16:creationId xmlns:a16="http://schemas.microsoft.com/office/drawing/2014/main" id="{F23242FA-5DF0-9D66-E528-BCD3350D8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867">
              <a:extLst>
                <a:ext uri="{FF2B5EF4-FFF2-40B4-BE49-F238E27FC236}">
                  <a16:creationId xmlns:a16="http://schemas.microsoft.com/office/drawing/2014/main" id="{DF64BF14-83B2-7695-F2DF-E49234F2C2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868">
              <a:extLst>
                <a:ext uri="{FF2B5EF4-FFF2-40B4-BE49-F238E27FC236}">
                  <a16:creationId xmlns:a16="http://schemas.microsoft.com/office/drawing/2014/main" id="{6FC2AF8C-A14C-626A-8C9D-9E634DEA5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869">
              <a:extLst>
                <a:ext uri="{FF2B5EF4-FFF2-40B4-BE49-F238E27FC236}">
                  <a16:creationId xmlns:a16="http://schemas.microsoft.com/office/drawing/2014/main" id="{A0C5177C-F4C8-B657-BC99-5D3C461241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870">
              <a:extLst>
                <a:ext uri="{FF2B5EF4-FFF2-40B4-BE49-F238E27FC236}">
                  <a16:creationId xmlns:a16="http://schemas.microsoft.com/office/drawing/2014/main" id="{4E4DA4A2-7A44-5C3B-E009-823AED204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871">
              <a:extLst>
                <a:ext uri="{FF2B5EF4-FFF2-40B4-BE49-F238E27FC236}">
                  <a16:creationId xmlns:a16="http://schemas.microsoft.com/office/drawing/2014/main" id="{B60BE6B6-32B8-A097-6F6B-14EB8C115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872">
              <a:extLst>
                <a:ext uri="{FF2B5EF4-FFF2-40B4-BE49-F238E27FC236}">
                  <a16:creationId xmlns:a16="http://schemas.microsoft.com/office/drawing/2014/main" id="{ABEF34F4-0751-5B22-F042-B0AB62A6AB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873">
              <a:extLst>
                <a:ext uri="{FF2B5EF4-FFF2-40B4-BE49-F238E27FC236}">
                  <a16:creationId xmlns:a16="http://schemas.microsoft.com/office/drawing/2014/main" id="{B2583959-4218-39BD-5BAD-4BAB49C9E1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874">
              <a:extLst>
                <a:ext uri="{FF2B5EF4-FFF2-40B4-BE49-F238E27FC236}">
                  <a16:creationId xmlns:a16="http://schemas.microsoft.com/office/drawing/2014/main" id="{BE753AE0-406A-4A1C-C53F-F80AC4357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875">
              <a:extLst>
                <a:ext uri="{FF2B5EF4-FFF2-40B4-BE49-F238E27FC236}">
                  <a16:creationId xmlns:a16="http://schemas.microsoft.com/office/drawing/2014/main" id="{F326F25E-79C6-EA9A-D9A5-B5896482E0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876">
              <a:extLst>
                <a:ext uri="{FF2B5EF4-FFF2-40B4-BE49-F238E27FC236}">
                  <a16:creationId xmlns:a16="http://schemas.microsoft.com/office/drawing/2014/main" id="{6BF9787E-5829-9708-8577-066029D40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877">
              <a:extLst>
                <a:ext uri="{FF2B5EF4-FFF2-40B4-BE49-F238E27FC236}">
                  <a16:creationId xmlns:a16="http://schemas.microsoft.com/office/drawing/2014/main" id="{5E9F5E23-52D7-D425-7419-7E8F23451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878">
              <a:extLst>
                <a:ext uri="{FF2B5EF4-FFF2-40B4-BE49-F238E27FC236}">
                  <a16:creationId xmlns:a16="http://schemas.microsoft.com/office/drawing/2014/main" id="{A5A26394-055E-AB4F-BF1A-BFF13AAA5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879">
              <a:extLst>
                <a:ext uri="{FF2B5EF4-FFF2-40B4-BE49-F238E27FC236}">
                  <a16:creationId xmlns:a16="http://schemas.microsoft.com/office/drawing/2014/main" id="{D1C13CF2-535D-89CB-3E7F-C9781E09F8F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Rectangle 880">
              <a:extLst>
                <a:ext uri="{FF2B5EF4-FFF2-40B4-BE49-F238E27FC236}">
                  <a16:creationId xmlns:a16="http://schemas.microsoft.com/office/drawing/2014/main" id="{43900DC1-A743-3BE3-B3EC-E68BA865D0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Rectangle 881">
              <a:extLst>
                <a:ext uri="{FF2B5EF4-FFF2-40B4-BE49-F238E27FC236}">
                  <a16:creationId xmlns:a16="http://schemas.microsoft.com/office/drawing/2014/main" id="{848F8EDB-642C-D729-429C-455C4395BB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Rectangle 882">
              <a:extLst>
                <a:ext uri="{FF2B5EF4-FFF2-40B4-BE49-F238E27FC236}">
                  <a16:creationId xmlns:a16="http://schemas.microsoft.com/office/drawing/2014/main" id="{70EA7136-D794-DB5B-2CE3-5E916172EB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35C1BFCC-DEC5-4D04-B42A-876E83D59FF9}" vid="{6F3B6359-02E1-4811-A34B-51846A44A1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2025-02-28T10:58:52Z</dcterms:modified>
</cp:coreProperties>
</file>